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8" r:id="rId5"/>
    <p:sldId id="259" r:id="rId6"/>
    <p:sldId id="260" r:id="rId7"/>
    <p:sldId id="281" r:id="rId8"/>
    <p:sldId id="262" r:id="rId9"/>
    <p:sldId id="263" r:id="rId10"/>
    <p:sldId id="282" r:id="rId11"/>
    <p:sldId id="284" r:id="rId12"/>
    <p:sldId id="266" r:id="rId13"/>
    <p:sldId id="283" r:id="rId14"/>
    <p:sldId id="268" r:id="rId15"/>
    <p:sldId id="269" r:id="rId16"/>
    <p:sldId id="270" r:id="rId17"/>
    <p:sldId id="285" r:id="rId18"/>
    <p:sldId id="272" r:id="rId19"/>
    <p:sldId id="287" r:id="rId20"/>
    <p:sldId id="274" r:id="rId21"/>
    <p:sldId id="290" r:id="rId22"/>
    <p:sldId id="286" r:id="rId23"/>
    <p:sldId id="276" r:id="rId24"/>
    <p:sldId id="291" r:id="rId25"/>
    <p:sldId id="280" r:id="rId26"/>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44" autoAdjust="0"/>
    <p:restoredTop sz="96314" autoAdjust="0"/>
  </p:normalViewPr>
  <p:slideViewPr>
    <p:cSldViewPr snapToGrid="0">
      <p:cViewPr varScale="1">
        <p:scale>
          <a:sx n="108" d="100"/>
          <a:sy n="108" d="100"/>
        </p:scale>
        <p:origin x="696" y="114"/>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tags/tag5.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notesMasters/notesMaster1.xml" Type="http://schemas.openxmlformats.org/officeDocument/2006/relationships/notesMaster"/><Relationship Id="rId30" Target="theme/theme1.xml" Type="http://schemas.openxmlformats.org/officeDocument/2006/relationships/theme"/><Relationship Id="rId31"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8B991E-4C9D-4876-9CA8-5EBFAD2E0975}" type="datetimeFigureOut">
              <a:rPr lang="zh-CN" altLang="en-US" smtClean="0"/>
              <a:t>2020/12/13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01D4D-CFBA-492A-A785-A1F9B0194799}" type="slidenum">
              <a:rPr lang="zh-CN" altLang="en-US" smtClean="0"/>
              <a:t>‹#›</a:t>
            </a:fld>
            <a:endParaRPr lang="zh-CN" altLang="en-US"/>
          </a:p>
        </p:txBody>
      </p:sp>
    </p:spTree>
    <p:extLst>
      <p:ext uri="{BB962C8B-B14F-4D97-AF65-F5344CB8AC3E}">
        <p14:creationId val="1853311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7FD19B81-3FB9-4F5B-A60F-7361A0A114E0}"/>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1F65CC12-6BAE-45AA-ADE6-58CC4B6A32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AD06B621-1616-4F6D-826F-2DE55C0B87C8}"/>
              </a:ext>
            </a:extLst>
          </p:cNvPr>
          <p:cNvSpPr>
            <a:spLocks noGrp="1"/>
          </p:cNvSpPr>
          <p:nvPr>
            <p:ph type="dt" sz="half" idx="10"/>
          </p:nvPr>
        </p:nvSpPr>
        <p:spPr/>
        <p:txBody>
          <a:bodyPr/>
          <a:lstStyle/>
          <a:p>
            <a:fld id="{5546287A-2AAE-4661-8A30-7CD0748431F0}" type="datetimeFigureOut">
              <a:rPr lang="zh-CN" altLang="en-US" smtClean="0"/>
              <a:t>2020/12/13</a:t>
            </a:fld>
            <a:endParaRPr lang="zh-CN" altLang="en-US"/>
          </a:p>
        </p:txBody>
      </p:sp>
      <p:sp>
        <p:nvSpPr>
          <p:cNvPr id="5" name="页脚占位符 4">
            <a:extLst>
              <a:ext uri="{FF2B5EF4-FFF2-40B4-BE49-F238E27FC236}">
                <a16:creationId xmlns:a16="http://schemas.microsoft.com/office/drawing/2014/main" id="{AE68DE2F-BFF3-4093-8C36-1F32CB02834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8E18825-5144-4B0D-9E8A-9A1B492468C5}"/>
              </a:ext>
            </a:extLst>
          </p:cNvPr>
          <p:cNvSpPr>
            <a:spLocks noGrp="1"/>
          </p:cNvSpPr>
          <p:nvPr>
            <p:ph type="sldNum" sz="quarter" idx="12"/>
          </p:nvPr>
        </p:nvSpPr>
        <p:spPr/>
        <p:txBody>
          <a:bodyPr/>
          <a:lstStyle/>
          <a:p>
            <a:fld id="{ED633738-22D3-464E-AC7D-600F436B7550}" type="slidenum">
              <a:rPr lang="zh-CN" altLang="en-US" smtClean="0"/>
              <a:t>‹#›</a:t>
            </a:fld>
            <a:endParaRPr lang="zh-CN" altLang="en-US"/>
          </a:p>
        </p:txBody>
      </p:sp>
    </p:spTree>
    <p:extLst>
      <p:ext uri="{BB962C8B-B14F-4D97-AF65-F5344CB8AC3E}">
        <p14:creationId val="293669549"/>
      </p:ext>
    </p:extLst>
  </p:cSld>
  <p:clrMapOvr>
    <a:masterClrMapping/>
  </p:clrMapOvr>
  <mc:AlternateContent>
    <mc:Choice Requires="p14">
      <p:transition spd="slow" p14:dur="2000"/>
    </mc:Choice>
    <mc:Fallback>
      <p:transition spd="slow"/>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5E4410B2-39AE-478F-AB16-C9A934FF2FC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C56B29E6-A5BB-47C6-90BC-51F99A700F5F}"/>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5B20F48-FA58-4AEE-A9A0-CE0A7A4C0BDD}"/>
              </a:ext>
            </a:extLst>
          </p:cNvPr>
          <p:cNvSpPr>
            <a:spLocks noGrp="1"/>
          </p:cNvSpPr>
          <p:nvPr>
            <p:ph type="dt" sz="half" idx="10"/>
          </p:nvPr>
        </p:nvSpPr>
        <p:spPr/>
        <p:txBody>
          <a:bodyPr/>
          <a:lstStyle/>
          <a:p>
            <a:fld id="{5546287A-2AAE-4661-8A30-7CD0748431F0}" type="datetimeFigureOut">
              <a:rPr lang="zh-CN" altLang="en-US" smtClean="0"/>
              <a:t>2020/12/13</a:t>
            </a:fld>
            <a:endParaRPr lang="zh-CN" altLang="en-US"/>
          </a:p>
        </p:txBody>
      </p:sp>
      <p:sp>
        <p:nvSpPr>
          <p:cNvPr id="5" name="页脚占位符 4">
            <a:extLst>
              <a:ext uri="{FF2B5EF4-FFF2-40B4-BE49-F238E27FC236}">
                <a16:creationId xmlns:a16="http://schemas.microsoft.com/office/drawing/2014/main" id="{006CA7C5-19A3-4CC4-9CBE-C109B6B92CF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83A51CF-43B7-4378-892E-927F98543727}"/>
              </a:ext>
            </a:extLst>
          </p:cNvPr>
          <p:cNvSpPr>
            <a:spLocks noGrp="1"/>
          </p:cNvSpPr>
          <p:nvPr>
            <p:ph type="sldNum" sz="quarter" idx="12"/>
          </p:nvPr>
        </p:nvSpPr>
        <p:spPr/>
        <p:txBody>
          <a:bodyPr/>
          <a:lstStyle/>
          <a:p>
            <a:fld id="{ED633738-22D3-464E-AC7D-600F436B7550}" type="slidenum">
              <a:rPr lang="zh-CN" altLang="en-US" smtClean="0"/>
              <a:t>‹#›</a:t>
            </a:fld>
            <a:endParaRPr lang="zh-CN" altLang="en-US"/>
          </a:p>
        </p:txBody>
      </p:sp>
    </p:spTree>
    <p:extLst>
      <p:ext uri="{BB962C8B-B14F-4D97-AF65-F5344CB8AC3E}">
        <p14:creationId val="4059906744"/>
      </p:ext>
    </p:extLst>
  </p:cSld>
  <p:clrMapOvr>
    <a:masterClrMapping/>
  </p:clrMapOvr>
  <mc:AlternateContent>
    <mc:Choice Requires="p14">
      <p:transition spd="slow" p14:dur="2000"/>
    </mc:Choice>
    <mc:Fallback>
      <p:transition spd="slow"/>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6CC786CD-8463-458C-A935-9EB7419BED87}"/>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CDF392DF-F678-4BEB-B5C9-66D2FAD4E04A}"/>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5A579A9-28B8-4898-86C0-C47953FB5230}"/>
              </a:ext>
            </a:extLst>
          </p:cNvPr>
          <p:cNvSpPr>
            <a:spLocks noGrp="1"/>
          </p:cNvSpPr>
          <p:nvPr>
            <p:ph type="dt" sz="half" idx="10"/>
          </p:nvPr>
        </p:nvSpPr>
        <p:spPr/>
        <p:txBody>
          <a:bodyPr/>
          <a:lstStyle/>
          <a:p>
            <a:fld id="{5546287A-2AAE-4661-8A30-7CD0748431F0}" type="datetimeFigureOut">
              <a:rPr lang="zh-CN" altLang="en-US" smtClean="0"/>
              <a:t>2020/12/13</a:t>
            </a:fld>
            <a:endParaRPr lang="zh-CN" altLang="en-US"/>
          </a:p>
        </p:txBody>
      </p:sp>
      <p:sp>
        <p:nvSpPr>
          <p:cNvPr id="5" name="页脚占位符 4">
            <a:extLst>
              <a:ext uri="{FF2B5EF4-FFF2-40B4-BE49-F238E27FC236}">
                <a16:creationId xmlns:a16="http://schemas.microsoft.com/office/drawing/2014/main" id="{03288377-0C41-4875-8F19-AA67912B914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41F9FB2-D12B-42EA-B34C-DDCCF8011DEB}"/>
              </a:ext>
            </a:extLst>
          </p:cNvPr>
          <p:cNvSpPr>
            <a:spLocks noGrp="1"/>
          </p:cNvSpPr>
          <p:nvPr>
            <p:ph type="sldNum" sz="quarter" idx="12"/>
          </p:nvPr>
        </p:nvSpPr>
        <p:spPr/>
        <p:txBody>
          <a:bodyPr/>
          <a:lstStyle/>
          <a:p>
            <a:fld id="{ED633738-22D3-464E-AC7D-600F436B7550}" type="slidenum">
              <a:rPr lang="zh-CN" altLang="en-US" smtClean="0"/>
              <a:t>‹#›</a:t>
            </a:fld>
            <a:endParaRPr lang="zh-CN" altLang="en-US"/>
          </a:p>
        </p:txBody>
      </p:sp>
    </p:spTree>
    <p:extLst>
      <p:ext uri="{BB962C8B-B14F-4D97-AF65-F5344CB8AC3E}">
        <p14:creationId val="4225109339"/>
      </p:ext>
    </p:extLst>
  </p:cSld>
  <p:clrMapOvr>
    <a:masterClrMapping/>
  </p:clrMapOvr>
  <mc:AlternateContent>
    <mc:Choice Requires="p14">
      <p:transition spd="slow" p14:dur="2000"/>
    </mc:Choice>
    <mc:Fallback>
      <p:transition spd="slow"/>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1590832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997228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18514708"/>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27009851"/>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42430630"/>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29096920"/>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9815318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3241019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E83DC31C-2848-40F5-80DD-BC439D287C3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1E83973-AD32-43FA-B515-5CEC99BD955D}"/>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8894DD7-38ED-4CD1-BA75-1C2AD6E8C812}"/>
              </a:ext>
            </a:extLst>
          </p:cNvPr>
          <p:cNvSpPr>
            <a:spLocks noGrp="1"/>
          </p:cNvSpPr>
          <p:nvPr>
            <p:ph type="dt" sz="half" idx="10"/>
          </p:nvPr>
        </p:nvSpPr>
        <p:spPr/>
        <p:txBody>
          <a:bodyPr/>
          <a:lstStyle/>
          <a:p>
            <a:fld id="{5546287A-2AAE-4661-8A30-7CD0748431F0}" type="datetimeFigureOut">
              <a:rPr lang="zh-CN" altLang="en-US" smtClean="0"/>
              <a:t>2020/12/13</a:t>
            </a:fld>
            <a:endParaRPr lang="zh-CN" altLang="en-US"/>
          </a:p>
        </p:txBody>
      </p:sp>
      <p:sp>
        <p:nvSpPr>
          <p:cNvPr id="5" name="页脚占位符 4">
            <a:extLst>
              <a:ext uri="{FF2B5EF4-FFF2-40B4-BE49-F238E27FC236}">
                <a16:creationId xmlns:a16="http://schemas.microsoft.com/office/drawing/2014/main" id="{B0A519E6-369C-4874-9464-01498672573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A9F1C40-E850-4712-A759-2A2784C9AC50}"/>
              </a:ext>
            </a:extLst>
          </p:cNvPr>
          <p:cNvSpPr>
            <a:spLocks noGrp="1"/>
          </p:cNvSpPr>
          <p:nvPr>
            <p:ph type="sldNum" sz="quarter" idx="12"/>
          </p:nvPr>
        </p:nvSpPr>
        <p:spPr/>
        <p:txBody>
          <a:bodyPr/>
          <a:lstStyle/>
          <a:p>
            <a:fld id="{ED633738-22D3-464E-AC7D-600F436B7550}" type="slidenum">
              <a:rPr lang="zh-CN" altLang="en-US" smtClean="0"/>
              <a:t>‹#›</a:t>
            </a:fld>
            <a:endParaRPr lang="zh-CN" altLang="en-US"/>
          </a:p>
        </p:txBody>
      </p:sp>
    </p:spTree>
    <p:extLst>
      <p:ext uri="{BB962C8B-B14F-4D97-AF65-F5344CB8AC3E}">
        <p14:creationId val="1747227813"/>
      </p:ext>
    </p:extLst>
  </p:cSld>
  <p:clrMapOvr>
    <a:masterClrMapping/>
  </p:clrMapOvr>
  <mc:AlternateContent>
    <mc:Choice Requires="p14">
      <p:transition spd="slow" p14:dur="2000"/>
    </mc:Choice>
    <mc:Fallback>
      <p:transition spd="slow"/>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75023592"/>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95339321"/>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73586195"/>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1D33961B-411E-425B-8A10-BA56128CCC6E}"/>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897AF78-C355-4251-8408-1AC3A68081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F8747908-B69E-4411-9A13-F126D121356A}"/>
              </a:ext>
            </a:extLst>
          </p:cNvPr>
          <p:cNvSpPr>
            <a:spLocks noGrp="1"/>
          </p:cNvSpPr>
          <p:nvPr>
            <p:ph type="dt" sz="half" idx="10"/>
          </p:nvPr>
        </p:nvSpPr>
        <p:spPr/>
        <p:txBody>
          <a:bodyPr/>
          <a:lstStyle/>
          <a:p>
            <a:fld id="{5546287A-2AAE-4661-8A30-7CD0748431F0}" type="datetimeFigureOut">
              <a:rPr lang="zh-CN" altLang="en-US" smtClean="0"/>
              <a:t>2020/12/13</a:t>
            </a:fld>
            <a:endParaRPr lang="zh-CN" altLang="en-US"/>
          </a:p>
        </p:txBody>
      </p:sp>
      <p:sp>
        <p:nvSpPr>
          <p:cNvPr id="5" name="页脚占位符 4">
            <a:extLst>
              <a:ext uri="{FF2B5EF4-FFF2-40B4-BE49-F238E27FC236}">
                <a16:creationId xmlns:a16="http://schemas.microsoft.com/office/drawing/2014/main" id="{406A54BE-7313-4106-B7BB-25B80A11C39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4D7D5B1-BD41-40DD-A120-777394D52EAC}"/>
              </a:ext>
            </a:extLst>
          </p:cNvPr>
          <p:cNvSpPr>
            <a:spLocks noGrp="1"/>
          </p:cNvSpPr>
          <p:nvPr>
            <p:ph type="sldNum" sz="quarter" idx="12"/>
          </p:nvPr>
        </p:nvSpPr>
        <p:spPr/>
        <p:txBody>
          <a:bodyPr/>
          <a:lstStyle/>
          <a:p>
            <a:fld id="{ED633738-22D3-464E-AC7D-600F436B7550}" type="slidenum">
              <a:rPr lang="zh-CN" altLang="en-US" smtClean="0"/>
              <a:t>‹#›</a:t>
            </a:fld>
            <a:endParaRPr lang="zh-CN" altLang="en-US"/>
          </a:p>
        </p:txBody>
      </p:sp>
    </p:spTree>
    <p:extLst>
      <p:ext uri="{BB962C8B-B14F-4D97-AF65-F5344CB8AC3E}">
        <p14:creationId val="2598595579"/>
      </p:ext>
    </p:extLst>
  </p:cSld>
  <p:clrMapOvr>
    <a:masterClrMapping/>
  </p:clrMapOvr>
  <mc:AlternateContent>
    <mc:Choice Requires="p14">
      <p:transition spd="slow" p14:dur="2000"/>
    </mc:Choice>
    <mc:Fallback>
      <p:transition spd="slow"/>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9E5629FE-4CB7-4C24-AC50-3C144FE051E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4BF649E-CFF1-425A-BC0F-9982E0325B5D}"/>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04BC35B-D9F0-4224-9D71-DD3CB212F152}"/>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266AF245-A80E-4525-849A-57F95452F44F}"/>
              </a:ext>
            </a:extLst>
          </p:cNvPr>
          <p:cNvSpPr>
            <a:spLocks noGrp="1"/>
          </p:cNvSpPr>
          <p:nvPr>
            <p:ph type="dt" sz="half" idx="10"/>
          </p:nvPr>
        </p:nvSpPr>
        <p:spPr/>
        <p:txBody>
          <a:bodyPr/>
          <a:lstStyle/>
          <a:p>
            <a:fld id="{5546287A-2AAE-4661-8A30-7CD0748431F0}" type="datetimeFigureOut">
              <a:rPr lang="zh-CN" altLang="en-US" smtClean="0"/>
              <a:t>2020/12/13</a:t>
            </a:fld>
            <a:endParaRPr lang="zh-CN" altLang="en-US"/>
          </a:p>
        </p:txBody>
      </p:sp>
      <p:sp>
        <p:nvSpPr>
          <p:cNvPr id="6" name="页脚占位符 5">
            <a:extLst>
              <a:ext uri="{FF2B5EF4-FFF2-40B4-BE49-F238E27FC236}">
                <a16:creationId xmlns:a16="http://schemas.microsoft.com/office/drawing/2014/main" id="{2DEC0145-9D16-49D2-A120-A1333FC5597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1A2C66B-58F7-494F-A504-828756F16EB4}"/>
              </a:ext>
            </a:extLst>
          </p:cNvPr>
          <p:cNvSpPr>
            <a:spLocks noGrp="1"/>
          </p:cNvSpPr>
          <p:nvPr>
            <p:ph type="sldNum" sz="quarter" idx="12"/>
          </p:nvPr>
        </p:nvSpPr>
        <p:spPr/>
        <p:txBody>
          <a:bodyPr/>
          <a:lstStyle/>
          <a:p>
            <a:fld id="{ED633738-22D3-464E-AC7D-600F436B7550}" type="slidenum">
              <a:rPr lang="zh-CN" altLang="en-US" smtClean="0"/>
              <a:t>‹#›</a:t>
            </a:fld>
            <a:endParaRPr lang="zh-CN" altLang="en-US"/>
          </a:p>
        </p:txBody>
      </p:sp>
    </p:spTree>
    <p:extLst>
      <p:ext uri="{BB962C8B-B14F-4D97-AF65-F5344CB8AC3E}">
        <p14:creationId val="2649909657"/>
      </p:ext>
    </p:extLst>
  </p:cSld>
  <p:clrMapOvr>
    <a:masterClrMapping/>
  </p:clrMapOvr>
  <mc:AlternateContent>
    <mc:Choice Requires="p14">
      <p:transition spd="slow" p14:dur="2000"/>
    </mc:Choice>
    <mc:Fallback>
      <p:transition spd="slow"/>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8E6BEBDB-A57E-4A13-9676-51F532D58F5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C16FA7C-9C78-47D4-A7C4-97687F64B4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ABEFE9D6-B8A4-417F-A46A-EF830C5F6E91}"/>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33B7EB99-FBEE-4606-ADFC-0C9225B538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2D78C6D6-385A-434B-8464-A5A271BDE46A}"/>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D52F36E7-0C4A-4E82-B025-8360A15B05D2}"/>
              </a:ext>
            </a:extLst>
          </p:cNvPr>
          <p:cNvSpPr>
            <a:spLocks noGrp="1"/>
          </p:cNvSpPr>
          <p:nvPr>
            <p:ph type="dt" sz="half" idx="10"/>
          </p:nvPr>
        </p:nvSpPr>
        <p:spPr/>
        <p:txBody>
          <a:bodyPr/>
          <a:lstStyle/>
          <a:p>
            <a:fld id="{5546287A-2AAE-4661-8A30-7CD0748431F0}" type="datetimeFigureOut">
              <a:rPr lang="zh-CN" altLang="en-US" smtClean="0"/>
              <a:t>2020/12/13</a:t>
            </a:fld>
            <a:endParaRPr lang="zh-CN" altLang="en-US"/>
          </a:p>
        </p:txBody>
      </p:sp>
      <p:sp>
        <p:nvSpPr>
          <p:cNvPr id="8" name="页脚占位符 7">
            <a:extLst>
              <a:ext uri="{FF2B5EF4-FFF2-40B4-BE49-F238E27FC236}">
                <a16:creationId xmlns:a16="http://schemas.microsoft.com/office/drawing/2014/main" id="{8CD3B639-3DB5-4BD9-A588-62891FCFAE10}"/>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FC60AE4F-7052-4088-A015-DE8E66BB3E19}"/>
              </a:ext>
            </a:extLst>
          </p:cNvPr>
          <p:cNvSpPr>
            <a:spLocks noGrp="1"/>
          </p:cNvSpPr>
          <p:nvPr>
            <p:ph type="sldNum" sz="quarter" idx="12"/>
          </p:nvPr>
        </p:nvSpPr>
        <p:spPr/>
        <p:txBody>
          <a:bodyPr/>
          <a:lstStyle/>
          <a:p>
            <a:fld id="{ED633738-22D3-464E-AC7D-600F436B7550}" type="slidenum">
              <a:rPr lang="zh-CN" altLang="en-US" smtClean="0"/>
              <a:t>‹#›</a:t>
            </a:fld>
            <a:endParaRPr lang="zh-CN" altLang="en-US"/>
          </a:p>
        </p:txBody>
      </p:sp>
    </p:spTree>
    <p:extLst>
      <p:ext uri="{BB962C8B-B14F-4D97-AF65-F5344CB8AC3E}">
        <p14:creationId val="1227498996"/>
      </p:ext>
    </p:extLst>
  </p:cSld>
  <p:clrMapOvr>
    <a:masterClrMapping/>
  </p:clrMapOvr>
  <mc:AlternateContent>
    <mc:Choice Requires="p14">
      <p:transition spd="slow" p14:dur="2000"/>
    </mc:Choice>
    <mc:Fallback>
      <p:transition spd="slow"/>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A46B4DFE-D4CA-4AA1-9856-7758A40D4A8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0B480BD9-1498-44FE-A35E-0A4D233970D6}"/>
              </a:ext>
            </a:extLst>
          </p:cNvPr>
          <p:cNvSpPr>
            <a:spLocks noGrp="1"/>
          </p:cNvSpPr>
          <p:nvPr>
            <p:ph type="dt" sz="half" idx="10"/>
          </p:nvPr>
        </p:nvSpPr>
        <p:spPr/>
        <p:txBody>
          <a:bodyPr/>
          <a:lstStyle/>
          <a:p>
            <a:fld id="{5546287A-2AAE-4661-8A30-7CD0748431F0}" type="datetimeFigureOut">
              <a:rPr lang="zh-CN" altLang="en-US" smtClean="0"/>
              <a:t>2020/12/13</a:t>
            </a:fld>
            <a:endParaRPr lang="zh-CN" altLang="en-US"/>
          </a:p>
        </p:txBody>
      </p:sp>
      <p:sp>
        <p:nvSpPr>
          <p:cNvPr id="4" name="页脚占位符 3">
            <a:extLst>
              <a:ext uri="{FF2B5EF4-FFF2-40B4-BE49-F238E27FC236}">
                <a16:creationId xmlns:a16="http://schemas.microsoft.com/office/drawing/2014/main" id="{89FC6987-80E7-432A-9C73-A9877D95835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340BDCE-2059-4894-9A8C-286FA0FCECA5}"/>
              </a:ext>
            </a:extLst>
          </p:cNvPr>
          <p:cNvSpPr>
            <a:spLocks noGrp="1"/>
          </p:cNvSpPr>
          <p:nvPr>
            <p:ph type="sldNum" sz="quarter" idx="12"/>
          </p:nvPr>
        </p:nvSpPr>
        <p:spPr/>
        <p:txBody>
          <a:bodyPr/>
          <a:lstStyle/>
          <a:p>
            <a:fld id="{ED633738-22D3-464E-AC7D-600F436B7550}" type="slidenum">
              <a:rPr lang="zh-CN" altLang="en-US" smtClean="0"/>
              <a:t>‹#›</a:t>
            </a:fld>
            <a:endParaRPr lang="zh-CN" altLang="en-US"/>
          </a:p>
        </p:txBody>
      </p:sp>
    </p:spTree>
    <p:extLst>
      <p:ext uri="{BB962C8B-B14F-4D97-AF65-F5344CB8AC3E}">
        <p14:creationId val="1619802368"/>
      </p:ext>
    </p:extLst>
  </p:cSld>
  <p:clrMapOvr>
    <a:masterClrMapping/>
  </p:clrMapOvr>
  <mc:AlternateContent>
    <mc:Choice Requires="p14">
      <p:transition spd="slow" p14:dur="2000"/>
    </mc:Choice>
    <mc:Fallback>
      <p:transition spd="slow"/>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69C47182-D151-4485-86B8-F457FBC93B0A}"/>
              </a:ext>
            </a:extLst>
          </p:cNvPr>
          <p:cNvSpPr>
            <a:spLocks noGrp="1"/>
          </p:cNvSpPr>
          <p:nvPr>
            <p:ph type="dt" sz="half" idx="10"/>
          </p:nvPr>
        </p:nvSpPr>
        <p:spPr/>
        <p:txBody>
          <a:bodyPr/>
          <a:lstStyle/>
          <a:p>
            <a:fld id="{5546287A-2AAE-4661-8A30-7CD0748431F0}" type="datetimeFigureOut">
              <a:rPr lang="zh-CN" altLang="en-US" smtClean="0"/>
              <a:t>2020/12/13</a:t>
            </a:fld>
            <a:endParaRPr lang="zh-CN" altLang="en-US"/>
          </a:p>
        </p:txBody>
      </p:sp>
      <p:sp>
        <p:nvSpPr>
          <p:cNvPr id="3" name="页脚占位符 2">
            <a:extLst>
              <a:ext uri="{FF2B5EF4-FFF2-40B4-BE49-F238E27FC236}">
                <a16:creationId xmlns:a16="http://schemas.microsoft.com/office/drawing/2014/main" id="{E114EB17-832A-4DB0-9B74-5838364B416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4BF1F354-5758-4E40-AC6D-6B26F2F9C709}"/>
              </a:ext>
            </a:extLst>
          </p:cNvPr>
          <p:cNvSpPr>
            <a:spLocks noGrp="1"/>
          </p:cNvSpPr>
          <p:nvPr>
            <p:ph type="sldNum" sz="quarter" idx="12"/>
          </p:nvPr>
        </p:nvSpPr>
        <p:spPr/>
        <p:txBody>
          <a:bodyPr/>
          <a:lstStyle/>
          <a:p>
            <a:fld id="{ED633738-22D3-464E-AC7D-600F436B7550}" type="slidenum">
              <a:rPr lang="zh-CN" altLang="en-US" smtClean="0"/>
              <a:t>‹#›</a:t>
            </a:fld>
            <a:endParaRPr lang="zh-CN" altLang="en-US"/>
          </a:p>
        </p:txBody>
      </p:sp>
    </p:spTree>
    <p:extLst>
      <p:ext uri="{BB962C8B-B14F-4D97-AF65-F5344CB8AC3E}">
        <p14:creationId val="1458836359"/>
      </p:ext>
    </p:extLst>
  </p:cSld>
  <p:clrMapOvr>
    <a:masterClrMapping/>
  </p:clrMapOvr>
  <mc:AlternateContent>
    <mc:Choice Requires="p14">
      <p:transition spd="slow" p14:dur="2000"/>
    </mc:Choice>
    <mc:Fallback>
      <p:transition spd="slow"/>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C0067195-A4DA-431C-BF37-05947AC42412}"/>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72601F97-A3A6-4896-BEDC-DE95AD3D1F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0C87460F-F66E-4369-AB58-0C40DDB07C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461DFD7-A22D-452D-84B7-77F703F30C40}"/>
              </a:ext>
            </a:extLst>
          </p:cNvPr>
          <p:cNvSpPr>
            <a:spLocks noGrp="1"/>
          </p:cNvSpPr>
          <p:nvPr>
            <p:ph type="dt" sz="half" idx="10"/>
          </p:nvPr>
        </p:nvSpPr>
        <p:spPr/>
        <p:txBody>
          <a:bodyPr/>
          <a:lstStyle/>
          <a:p>
            <a:fld id="{5546287A-2AAE-4661-8A30-7CD0748431F0}" type="datetimeFigureOut">
              <a:rPr lang="zh-CN" altLang="en-US" smtClean="0"/>
              <a:t>2020/12/13</a:t>
            </a:fld>
            <a:endParaRPr lang="zh-CN" altLang="en-US"/>
          </a:p>
        </p:txBody>
      </p:sp>
      <p:sp>
        <p:nvSpPr>
          <p:cNvPr id="6" name="页脚占位符 5">
            <a:extLst>
              <a:ext uri="{FF2B5EF4-FFF2-40B4-BE49-F238E27FC236}">
                <a16:creationId xmlns:a16="http://schemas.microsoft.com/office/drawing/2014/main" id="{9081D46F-AC73-4F1B-B062-7A5DB2DEA85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FDC2913B-1C9E-4821-BEE5-D0D9B81C3C70}"/>
              </a:ext>
            </a:extLst>
          </p:cNvPr>
          <p:cNvSpPr>
            <a:spLocks noGrp="1"/>
          </p:cNvSpPr>
          <p:nvPr>
            <p:ph type="sldNum" sz="quarter" idx="12"/>
          </p:nvPr>
        </p:nvSpPr>
        <p:spPr/>
        <p:txBody>
          <a:bodyPr/>
          <a:lstStyle/>
          <a:p>
            <a:fld id="{ED633738-22D3-464E-AC7D-600F436B7550}" type="slidenum">
              <a:rPr lang="zh-CN" altLang="en-US" smtClean="0"/>
              <a:t>‹#›</a:t>
            </a:fld>
            <a:endParaRPr lang="zh-CN" altLang="en-US"/>
          </a:p>
        </p:txBody>
      </p:sp>
    </p:spTree>
    <p:extLst>
      <p:ext uri="{BB962C8B-B14F-4D97-AF65-F5344CB8AC3E}">
        <p14:creationId val="2977664358"/>
      </p:ext>
    </p:extLst>
  </p:cSld>
  <p:clrMapOvr>
    <a:masterClrMapping/>
  </p:clrMapOvr>
  <mc:AlternateContent>
    <mc:Choice Requires="p14">
      <p:transition spd="slow" p14:dur="2000"/>
    </mc:Choice>
    <mc:Fallback>
      <p:transition spd="slow"/>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325EF006-95B8-44C9-B018-0B47A3CA495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8B037F4F-D5D5-4970-B799-7AA7532542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7E64A3AC-B5E5-4F39-AEC1-91B6CB3BF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27949A7-99CC-410E-B252-9801C9505187}"/>
              </a:ext>
            </a:extLst>
          </p:cNvPr>
          <p:cNvSpPr>
            <a:spLocks noGrp="1"/>
          </p:cNvSpPr>
          <p:nvPr>
            <p:ph type="dt" sz="half" idx="10"/>
          </p:nvPr>
        </p:nvSpPr>
        <p:spPr/>
        <p:txBody>
          <a:bodyPr/>
          <a:lstStyle/>
          <a:p>
            <a:fld id="{5546287A-2AAE-4661-8A30-7CD0748431F0}" type="datetimeFigureOut">
              <a:rPr lang="zh-CN" altLang="en-US" smtClean="0"/>
              <a:t>2020/12/13</a:t>
            </a:fld>
            <a:endParaRPr lang="zh-CN" altLang="en-US"/>
          </a:p>
        </p:txBody>
      </p:sp>
      <p:sp>
        <p:nvSpPr>
          <p:cNvPr id="6" name="页脚占位符 5">
            <a:extLst>
              <a:ext uri="{FF2B5EF4-FFF2-40B4-BE49-F238E27FC236}">
                <a16:creationId xmlns:a16="http://schemas.microsoft.com/office/drawing/2014/main" id="{8A749F82-274F-4C1F-AE74-7430DA867C1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E3A28A3-128C-4F64-BC28-FBFF5DFA803D}"/>
              </a:ext>
            </a:extLst>
          </p:cNvPr>
          <p:cNvSpPr>
            <a:spLocks noGrp="1"/>
          </p:cNvSpPr>
          <p:nvPr>
            <p:ph type="sldNum" sz="quarter" idx="12"/>
          </p:nvPr>
        </p:nvSpPr>
        <p:spPr/>
        <p:txBody>
          <a:bodyPr/>
          <a:lstStyle/>
          <a:p>
            <a:fld id="{ED633738-22D3-464E-AC7D-600F436B7550}" type="slidenum">
              <a:rPr lang="zh-CN" altLang="en-US" smtClean="0"/>
              <a:t>‹#›</a:t>
            </a:fld>
            <a:endParaRPr lang="zh-CN" altLang="en-US"/>
          </a:p>
        </p:txBody>
      </p:sp>
    </p:spTree>
    <p:extLst>
      <p:ext uri="{BB962C8B-B14F-4D97-AF65-F5344CB8AC3E}">
        <p14:creationId val="3911524880"/>
      </p:ext>
    </p:extLst>
  </p:cSld>
  <p:clrMapOvr>
    <a:masterClrMapping/>
  </p:clrMapOvr>
  <mc:AlternateContent>
    <mc:Choice Requires="p14">
      <p:transition spd="slow" p14:dur="2000"/>
    </mc:Choice>
    <mc:Fallback>
      <p:transition spd="slow"/>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media/image1.jpeg" Type="http://schemas.openxmlformats.org/officeDocument/2006/relationships/image"/><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pic>
        <p:nvPicPr>
          <p:cNvPr id="7" name="图片 6">
            <a:extLst>
              <a:ext uri="{FF2B5EF4-FFF2-40B4-BE49-F238E27FC236}">
                <a16:creationId xmlns:a16="http://schemas.microsoft.com/office/drawing/2014/main" id="{5F2CBFFA-2F9B-4453-93E4-15BBBB41FC57}"/>
              </a:ext>
            </a:extLst>
          </p:cNvPr>
          <p:cNvPicPr>
            <a:picLocks noChangeAspect="1"/>
          </p:cNvPicPr>
          <p:nvPr userDrawn="1"/>
        </p:nvPicPr>
        <p:blipFill>
          <a:blip r:embed="rId12">
            <a:extLst>
              <a:ext uri="{28A0092B-C50C-407E-A947-70E740481C1C}">
                <a14:useLocalDpi val="0"/>
              </a:ext>
            </a:extLst>
          </a:blip>
          <a:stretch>
            <a:fillRect/>
          </a:stretch>
        </p:blipFill>
        <p:spPr>
          <a:xfrm>
            <a:off x="0" y="0"/>
            <a:ext cx="12192000" cy="6858000"/>
          </a:xfrm>
          <a:prstGeom prst="rect">
            <a:avLst/>
          </a:prstGeom>
        </p:spPr>
      </p:pic>
      <p:sp>
        <p:nvSpPr>
          <p:cNvPr id="2" name="标题占位符 1">
            <a:extLst>
              <a:ext uri="{FF2B5EF4-FFF2-40B4-BE49-F238E27FC236}">
                <a16:creationId xmlns:a16="http://schemas.microsoft.com/office/drawing/2014/main" id="{980EF250-9E34-422B-A3A0-488FDCDB30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A8EFE56B-36A3-447F-BF16-9623186B17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C69CA7C-A5D3-4BEE-AC9B-99250195FB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46287A-2AAE-4661-8A30-7CD0748431F0}" type="datetimeFigureOut">
              <a:rPr lang="zh-CN" altLang="en-US" smtClean="0"/>
              <a:t>2020/12/13</a:t>
            </a:fld>
            <a:endParaRPr lang="zh-CN" altLang="en-US"/>
          </a:p>
        </p:txBody>
      </p:sp>
      <p:sp>
        <p:nvSpPr>
          <p:cNvPr id="5" name="页脚占位符 4">
            <a:extLst>
              <a:ext uri="{FF2B5EF4-FFF2-40B4-BE49-F238E27FC236}">
                <a16:creationId xmlns:a16="http://schemas.microsoft.com/office/drawing/2014/main" id="{081EE485-D8FA-4A09-AFC3-88EA640CCA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CDAA1996-8FD4-44B3-A4C8-7582FD8A71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633738-22D3-464E-AC7D-600F436B7550}" type="slidenum">
              <a:rPr lang="zh-CN" altLang="en-US" smtClean="0"/>
              <a:t>‹#›</a:t>
            </a:fld>
            <a:endParaRPr lang="zh-CN" altLang="en-US"/>
          </a:p>
        </p:txBody>
      </p:sp>
    </p:spTree>
    <p:extLst>
      <p:ext uri="{BB962C8B-B14F-4D97-AF65-F5344CB8AC3E}">
        <p14:creationId val="1055007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2020/12/13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09628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5.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1.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5.jpeg" Type="http://schemas.openxmlformats.org/officeDocument/2006/relationships/image"/><Relationship Id="rId3" Target="../media/image6.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5.jpeg" Type="http://schemas.openxmlformats.org/officeDocument/2006/relationships/image"/><Relationship Id="rId3" Target="../media/image6.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7.jpe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5.jpeg" Type="http://schemas.openxmlformats.org/officeDocument/2006/relationships/image"/><Relationship Id="rId3" Target="../media/image6.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tags/tag1.xml" Type="http://schemas.openxmlformats.org/officeDocument/2006/relationships/tags"/><Relationship Id="rId3" Target="../tags/tag2.xml" Type="http://schemas.openxmlformats.org/officeDocument/2006/relationships/tags"/><Relationship Id="rId4" Target="../tags/tag3.xml" Type="http://schemas.openxmlformats.org/officeDocument/2006/relationships/tags"/><Relationship Id="rId5" Target="../tags/tag4.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7.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8.jpeg" Type="http://schemas.openxmlformats.org/officeDocument/2006/relationships/image"/><Relationship Id="rId3" Target="../media/image7.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5.jpeg" Type="http://schemas.openxmlformats.org/officeDocument/2006/relationships/image"/><Relationship Id="rId3" Target="../media/image6.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2" name="图片 11">
            <a:extLst>
              <a:ext uri="{FF2B5EF4-FFF2-40B4-BE49-F238E27FC236}">
                <a16:creationId xmlns:a16="http://schemas.microsoft.com/office/drawing/2014/main" id="{E6F62BE6-123A-49C5-B78D-498C6F0660D9}"/>
              </a:ext>
            </a:extLst>
          </p:cNvPr>
          <p:cNvPicPr>
            <a:picLocks noChangeAspect="1"/>
          </p:cNvPicPr>
          <p:nvPr/>
        </p:nvPicPr>
        <p:blipFill>
          <a:blip r:embed="rId2">
            <a:extLst>
              <a:ext uri="{28A0092B-C50C-407E-A947-70E740481C1C}">
                <a14:useLocalDpi val="0"/>
              </a:ext>
            </a:extLst>
          </a:blip>
          <a:stretch>
            <a:fillRect/>
          </a:stretch>
        </p:blipFill>
        <p:spPr>
          <a:xfrm>
            <a:off x="0" y="0"/>
            <a:ext cx="12192000" cy="5715000"/>
          </a:xfrm>
          <a:prstGeom prst="rect">
            <a:avLst/>
          </a:prstGeom>
        </p:spPr>
      </p:pic>
      <p:pic>
        <p:nvPicPr>
          <p:cNvPr id="10" name="图片 9">
            <a:extLst>
              <a:ext uri="{FF2B5EF4-FFF2-40B4-BE49-F238E27FC236}">
                <a16:creationId xmlns:a16="http://schemas.microsoft.com/office/drawing/2014/main" id="{F3A44571-007E-44E9-B1C5-53F8ED1097F8}"/>
              </a:ext>
            </a:extLst>
          </p:cNvPr>
          <p:cNvPicPr>
            <a:picLocks noChangeAspect="1"/>
          </p:cNvPicPr>
          <p:nvPr/>
        </p:nvPicPr>
        <p:blipFill>
          <a:blip r:embed="rId3">
            <a:extLst>
              <a:ext uri="{28A0092B-C50C-407E-A947-70E740481C1C}">
                <a14:useLocalDpi val="0"/>
              </a:ext>
            </a:extLst>
          </a:blip>
          <a:srcRect t="47037"/>
          <a:stretch>
            <a:fillRect/>
          </a:stretch>
        </p:blipFill>
        <p:spPr>
          <a:xfrm>
            <a:off x="0" y="3225799"/>
            <a:ext cx="12192000" cy="3631797"/>
          </a:xfrm>
          <a:prstGeom prst="rect">
            <a:avLst/>
          </a:prstGeom>
        </p:spPr>
      </p:pic>
      <p:pic>
        <p:nvPicPr>
          <p:cNvPr id="8" name="图片 7">
            <a:extLst>
              <a:ext uri="{FF2B5EF4-FFF2-40B4-BE49-F238E27FC236}">
                <a16:creationId xmlns:a16="http://schemas.microsoft.com/office/drawing/2014/main" id="{827993EE-4ACB-441B-BC17-A935581AA2D1}"/>
              </a:ext>
            </a:extLst>
          </p:cNvPr>
          <p:cNvPicPr>
            <a:picLocks noChangeAspect="1"/>
          </p:cNvPicPr>
          <p:nvPr/>
        </p:nvPicPr>
        <p:blipFill>
          <a:blip r:embed="rId4">
            <a:extLst>
              <a:ext uri="{28A0092B-C50C-407E-A947-70E740481C1C}">
                <a14:useLocalDpi val="0"/>
              </a:ext>
            </a:extLst>
          </a:blip>
          <a:srcRect b="33331" t="42406"/>
          <a:stretch>
            <a:fillRect/>
          </a:stretch>
        </p:blipFill>
        <p:spPr>
          <a:xfrm>
            <a:off x="0" y="2908299"/>
            <a:ext cx="12192000" cy="1663701"/>
          </a:xfrm>
          <a:prstGeom prst="rect">
            <a:avLst/>
          </a:prstGeom>
        </p:spPr>
      </p:pic>
      <p:pic>
        <p:nvPicPr>
          <p:cNvPr id="6" name="图片 5">
            <a:extLst>
              <a:ext uri="{FF2B5EF4-FFF2-40B4-BE49-F238E27FC236}">
                <a16:creationId xmlns:a16="http://schemas.microsoft.com/office/drawing/2014/main" id="{F0DFF470-8260-4CDF-B47C-20431C6FD4E8}"/>
              </a:ext>
            </a:extLst>
          </p:cNvPr>
          <p:cNvPicPr>
            <a:picLocks noChangeAspect="1"/>
          </p:cNvPicPr>
          <p:nvPr/>
        </p:nvPicPr>
        <p:blipFill>
          <a:blip r:embed="rId5">
            <a:extLst>
              <a:ext uri="{28A0092B-C50C-407E-A947-70E740481C1C}">
                <a14:useLocalDpi val="0"/>
              </a:ext>
            </a:extLst>
          </a:blip>
          <a:srcRect l="12812" r="15313" t="50000"/>
          <a:stretch>
            <a:fillRect/>
          </a:stretch>
        </p:blipFill>
        <p:spPr>
          <a:xfrm>
            <a:off x="1683657" y="3527853"/>
            <a:ext cx="8490858" cy="3322118"/>
          </a:xfrm>
          <a:prstGeom prst="rect">
            <a:avLst/>
          </a:prstGeom>
        </p:spPr>
      </p:pic>
      <p:sp>
        <p:nvSpPr>
          <p:cNvPr id="13" name="文本框 12">
            <a:extLst>
              <a:ext uri="{FF2B5EF4-FFF2-40B4-BE49-F238E27FC236}">
                <a16:creationId xmlns:a16="http://schemas.microsoft.com/office/drawing/2014/main" id="{AA070D13-80BB-44BD-9F80-C7D100197716}"/>
              </a:ext>
            </a:extLst>
          </p:cNvPr>
          <p:cNvSpPr txBox="1"/>
          <p:nvPr/>
        </p:nvSpPr>
        <p:spPr>
          <a:xfrm>
            <a:off x="2541180" y="882874"/>
            <a:ext cx="6355080" cy="914400"/>
          </a:xfrm>
          <a:prstGeom prst="rect">
            <a:avLst/>
          </a:prstGeom>
          <a:noFill/>
        </p:spPr>
        <p:txBody>
          <a:bodyPr rtlCol="0" wrap="none">
            <a:spAutoFit/>
          </a:bodyPr>
          <a:lstStyle/>
          <a:p>
            <a:r>
              <a:rPr altLang="en-US" b="1" lang="zh-CN" sz="5400">
                <a:solidFill>
                  <a:srgbClr val="14AFCB"/>
                </a:solidFill>
                <a:effectLst>
                  <a:outerShdw algn="tl" blurRad="25400" dir="2700000" dist="38100" rotWithShape="0">
                    <a:prstClr val="black">
                      <a:alpha val="20000"/>
                    </a:prstClr>
                  </a:outerShdw>
                </a:effectLst>
                <a:latin charset="-122" panose="020b0503020204020204" pitchFamily="34" typeface="微软雅黑"/>
                <a:ea charset="-122" panose="020b0503020204020204" pitchFamily="34" typeface="微软雅黑"/>
              </a:rPr>
              <a:t>如何提高工作责任心</a:t>
            </a:r>
          </a:p>
        </p:txBody>
      </p:sp>
      <p:sp>
        <p:nvSpPr>
          <p:cNvPr id="15" name="文本框 14">
            <a:extLst>
              <a:ext uri="{FF2B5EF4-FFF2-40B4-BE49-F238E27FC236}">
                <a16:creationId xmlns:a16="http://schemas.microsoft.com/office/drawing/2014/main" id="{926AA068-DA4E-4CA7-9CDD-E759664EF49E}"/>
              </a:ext>
            </a:extLst>
          </p:cNvPr>
          <p:cNvSpPr txBox="1"/>
          <p:nvPr/>
        </p:nvSpPr>
        <p:spPr>
          <a:xfrm>
            <a:off x="3248251" y="2180837"/>
            <a:ext cx="5695498" cy="335280"/>
          </a:xfrm>
          <a:prstGeom prst="rect">
            <a:avLst/>
          </a:prstGeom>
          <a:noFill/>
        </p:spPr>
        <p:txBody>
          <a:bodyPr rtlCol="0" wrap="square">
            <a:spAutoFit/>
          </a:bodyPr>
          <a:lstStyle/>
          <a:p>
            <a:pPr algn="dist"/>
            <a:r>
              <a:rPr altLang="zh-CN" lang="en-US" sz="1600">
                <a:solidFill>
                  <a:srgbClr val="14AFCB"/>
                </a:solidFill>
                <a:latin charset="-122" panose="020b0503020204020204" pitchFamily="34" typeface="微软雅黑"/>
                <a:ea charset="-122" panose="020b0503020204020204" pitchFamily="34" typeface="微软雅黑"/>
              </a:rPr>
              <a:t>HOW TO IMPROVE RESPONSIBILITY EFFECTIVELY</a:t>
            </a:r>
          </a:p>
        </p:txBody>
      </p:sp>
      <p:sp>
        <p:nvSpPr>
          <p:cNvPr id="16" name="矩形 15">
            <a:extLst>
              <a:ext uri="{FF2B5EF4-FFF2-40B4-BE49-F238E27FC236}">
                <a16:creationId xmlns:a16="http://schemas.microsoft.com/office/drawing/2014/main" id="{0EE40C07-3F3E-458D-B32F-2586A232F595}"/>
              </a:ext>
            </a:extLst>
          </p:cNvPr>
          <p:cNvSpPr/>
          <p:nvPr/>
        </p:nvSpPr>
        <p:spPr>
          <a:xfrm>
            <a:off x="3987799" y="2908299"/>
            <a:ext cx="1647825" cy="377914"/>
          </a:xfrm>
          <a:prstGeom prst="rect">
            <a:avLst/>
          </a:prstGeom>
          <a:solidFill>
            <a:srgbClr val="14AFCB"/>
          </a:solidFill>
          <a:ln>
            <a:noFill/>
          </a:ln>
          <a:effectLst>
            <a:outerShdw algn="tl" blurRad="381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文本框 16">
            <a:extLst>
              <a:ext uri="{FF2B5EF4-FFF2-40B4-BE49-F238E27FC236}">
                <a16:creationId xmlns:a16="http://schemas.microsoft.com/office/drawing/2014/main" id="{7700F990-DC84-4338-8B00-14F191CEA06B}"/>
              </a:ext>
            </a:extLst>
          </p:cNvPr>
          <p:cNvSpPr txBox="1"/>
          <p:nvPr/>
        </p:nvSpPr>
        <p:spPr>
          <a:xfrm>
            <a:off x="3987799" y="2948296"/>
            <a:ext cx="1647825" cy="304800"/>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演讲人：优页PPT</a:t>
            </a:r>
          </a:p>
        </p:txBody>
      </p:sp>
      <p:sp>
        <p:nvSpPr>
          <p:cNvPr id="19" name="矩形 18">
            <a:extLst>
              <a:ext uri="{FF2B5EF4-FFF2-40B4-BE49-F238E27FC236}">
                <a16:creationId xmlns:a16="http://schemas.microsoft.com/office/drawing/2014/main" id="{5DD8012C-0D2B-4290-900A-D90F48D7E59D}"/>
              </a:ext>
            </a:extLst>
          </p:cNvPr>
          <p:cNvSpPr/>
          <p:nvPr/>
        </p:nvSpPr>
        <p:spPr>
          <a:xfrm>
            <a:off x="6598922" y="2908299"/>
            <a:ext cx="1647825" cy="377914"/>
          </a:xfrm>
          <a:prstGeom prst="rect">
            <a:avLst/>
          </a:prstGeom>
          <a:solidFill>
            <a:srgbClr val="14AFCB"/>
          </a:solidFill>
          <a:ln>
            <a:noFill/>
          </a:ln>
          <a:effectLst>
            <a:outerShdw algn="tl" blurRad="381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文本框 17">
            <a:extLst>
              <a:ext uri="{FF2B5EF4-FFF2-40B4-BE49-F238E27FC236}">
                <a16:creationId xmlns:a16="http://schemas.microsoft.com/office/drawing/2014/main" id="{DB2560D3-42F9-45F7-8B57-C3E491E3A67A}"/>
              </a:ext>
            </a:extLst>
          </p:cNvPr>
          <p:cNvSpPr txBox="1"/>
          <p:nvPr/>
        </p:nvSpPr>
        <p:spPr>
          <a:xfrm>
            <a:off x="6645593" y="2942573"/>
            <a:ext cx="1554478" cy="304800"/>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时间：202X.6.10</a:t>
            </a:r>
          </a:p>
        </p:txBody>
      </p:sp>
    </p:spTree>
    <p:extLst>
      <p:ext uri="{BB962C8B-B14F-4D97-AF65-F5344CB8AC3E}">
        <p14:creationId val="3297901136"/>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12"/>
                                        </p:tgtEl>
                                        <p:attrNameLst>
                                          <p:attrName>style.visibility</p:attrName>
                                        </p:attrNameLst>
                                      </p:cBhvr>
                                      <p:to>
                                        <p:strVal val="visible"/>
                                      </p:to>
                                    </p:set>
                                    <p:animEffect filter="fade" transition="in">
                                      <p:cBhvr>
                                        <p:cTn dur="750" id="7"/>
                                        <p:tgtEl>
                                          <p:spTgt spid="12"/>
                                        </p:tgtEl>
                                      </p:cBhvr>
                                    </p:animEffect>
                                  </p:childTnLst>
                                </p:cTn>
                              </p:par>
                            </p:childTnLst>
                          </p:cTn>
                        </p:par>
                        <p:par>
                          <p:cTn fill="hold" id="8" nodeType="afterGroup">
                            <p:stCondLst>
                              <p:cond delay="750"/>
                            </p:stCondLst>
                            <p:childTnLst>
                              <p:par>
                                <p:cTn fill="hold" id="9" nodeType="afterEffect" presetClass="entr" presetID="42" presetSubtype="0">
                                  <p:stCondLst>
                                    <p:cond delay="0"/>
                                  </p:stCondLst>
                                  <p:childTnLst>
                                    <p:set>
                                      <p:cBhvr>
                                        <p:cTn dur="1" fill="hold" id="10">
                                          <p:stCondLst>
                                            <p:cond delay="0"/>
                                          </p:stCondLst>
                                        </p:cTn>
                                        <p:tgtEl>
                                          <p:spTgt spid="10"/>
                                        </p:tgtEl>
                                        <p:attrNameLst>
                                          <p:attrName>style.visibility</p:attrName>
                                        </p:attrNameLst>
                                      </p:cBhvr>
                                      <p:to>
                                        <p:strVal val="visible"/>
                                      </p:to>
                                    </p:set>
                                    <p:animEffect filter="fade" transition="in">
                                      <p:cBhvr>
                                        <p:cTn dur="750" id="11"/>
                                        <p:tgtEl>
                                          <p:spTgt spid="10"/>
                                        </p:tgtEl>
                                      </p:cBhvr>
                                    </p:animEffect>
                                    <p:anim calcmode="lin" valueType="num">
                                      <p:cBhvr>
                                        <p:cTn dur="750" fill="hold" id="12"/>
                                        <p:tgtEl>
                                          <p:spTgt spid="10"/>
                                        </p:tgtEl>
                                        <p:attrNameLst>
                                          <p:attrName>ppt_x</p:attrName>
                                        </p:attrNameLst>
                                      </p:cBhvr>
                                      <p:tavLst>
                                        <p:tav tm="0">
                                          <p:val>
                                            <p:strVal val="#ppt_x"/>
                                          </p:val>
                                        </p:tav>
                                        <p:tav tm="100000">
                                          <p:val>
                                            <p:strVal val="#ppt_x"/>
                                          </p:val>
                                        </p:tav>
                                      </p:tavLst>
                                    </p:anim>
                                    <p:anim calcmode="lin" valueType="num">
                                      <p:cBhvr>
                                        <p:cTn dur="750" fill="hold" id="13"/>
                                        <p:tgtEl>
                                          <p:spTgt spid="10"/>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id="15" nodeType="afterEffect" presetClass="entr" presetID="16" presetSubtype="21">
                                  <p:stCondLst>
                                    <p:cond delay="0"/>
                                  </p:stCondLst>
                                  <p:childTnLst>
                                    <p:set>
                                      <p:cBhvr>
                                        <p:cTn dur="1" fill="hold" id="16">
                                          <p:stCondLst>
                                            <p:cond delay="0"/>
                                          </p:stCondLst>
                                        </p:cTn>
                                        <p:tgtEl>
                                          <p:spTgt spid="8"/>
                                        </p:tgtEl>
                                        <p:attrNameLst>
                                          <p:attrName>style.visibility</p:attrName>
                                        </p:attrNameLst>
                                      </p:cBhvr>
                                      <p:to>
                                        <p:strVal val="visible"/>
                                      </p:to>
                                    </p:set>
                                    <p:animEffect filter="barn(inVertical)" transition="in">
                                      <p:cBhvr>
                                        <p:cTn dur="750" id="17"/>
                                        <p:tgtEl>
                                          <p:spTgt spid="8"/>
                                        </p:tgtEl>
                                      </p:cBhvr>
                                    </p:animEffect>
                                  </p:childTnLst>
                                </p:cTn>
                              </p:par>
                            </p:childTnLst>
                          </p:cTn>
                        </p:par>
                        <p:par>
                          <p:cTn fill="hold" id="18" nodeType="afterGroup">
                            <p:stCondLst>
                              <p:cond delay="2250"/>
                            </p:stCondLst>
                            <p:childTnLst>
                              <p:par>
                                <p:cTn fill="hold" grpId="0" id="19" nodeType="afterEffect" presetClass="entr" presetID="16" presetSubtype="21">
                                  <p:stCondLst>
                                    <p:cond delay="0"/>
                                  </p:stCondLst>
                                  <p:childTnLst>
                                    <p:set>
                                      <p:cBhvr>
                                        <p:cTn dur="1" fill="hold" id="20">
                                          <p:stCondLst>
                                            <p:cond delay="0"/>
                                          </p:stCondLst>
                                        </p:cTn>
                                        <p:tgtEl>
                                          <p:spTgt spid="13"/>
                                        </p:tgtEl>
                                        <p:attrNameLst>
                                          <p:attrName>style.visibility</p:attrName>
                                        </p:attrNameLst>
                                      </p:cBhvr>
                                      <p:to>
                                        <p:strVal val="visible"/>
                                      </p:to>
                                    </p:set>
                                    <p:animEffect filter="barn(inVertical)" transition="in">
                                      <p:cBhvr>
                                        <p:cTn dur="750" id="21"/>
                                        <p:tgtEl>
                                          <p:spTgt spid="13"/>
                                        </p:tgtEl>
                                      </p:cBhvr>
                                    </p:animEffect>
                                  </p:childTnLst>
                                </p:cTn>
                              </p:par>
                            </p:childTnLst>
                          </p:cTn>
                        </p:par>
                        <p:par>
                          <p:cTn fill="hold" id="22" nodeType="afterGroup">
                            <p:stCondLst>
                              <p:cond delay="3000"/>
                            </p:stCondLst>
                            <p:childTnLst>
                              <p:par>
                                <p:cTn fill="hold" grpId="0" id="23" nodeType="afterEffect" presetClass="entr" presetID="14" presetSubtype="10">
                                  <p:stCondLst>
                                    <p:cond delay="0"/>
                                  </p:stCondLst>
                                  <p:childTnLst>
                                    <p:set>
                                      <p:cBhvr>
                                        <p:cTn dur="1" fill="hold" id="24">
                                          <p:stCondLst>
                                            <p:cond delay="0"/>
                                          </p:stCondLst>
                                        </p:cTn>
                                        <p:tgtEl>
                                          <p:spTgt spid="15"/>
                                        </p:tgtEl>
                                        <p:attrNameLst>
                                          <p:attrName>style.visibility</p:attrName>
                                        </p:attrNameLst>
                                      </p:cBhvr>
                                      <p:to>
                                        <p:strVal val="visible"/>
                                      </p:to>
                                    </p:set>
                                    <p:animEffect filter="randombar(horizontal)" transition="in">
                                      <p:cBhvr>
                                        <p:cTn dur="750" id="25"/>
                                        <p:tgtEl>
                                          <p:spTgt spid="15"/>
                                        </p:tgtEl>
                                      </p:cBhvr>
                                    </p:animEffect>
                                  </p:childTnLst>
                                </p:cTn>
                              </p:par>
                            </p:childTnLst>
                          </p:cTn>
                        </p:par>
                        <p:par>
                          <p:cTn fill="hold" id="26" nodeType="afterGroup">
                            <p:stCondLst>
                              <p:cond delay="3750"/>
                            </p:stCondLst>
                            <p:childTnLst>
                              <p:par>
                                <p:cTn fill="hold" grpId="0" id="27" nodeType="afterEffect" presetClass="entr" presetID="22" presetSubtype="4">
                                  <p:stCondLst>
                                    <p:cond delay="0"/>
                                  </p:stCondLst>
                                  <p:childTnLst>
                                    <p:set>
                                      <p:cBhvr>
                                        <p:cTn dur="1" fill="hold" id="28">
                                          <p:stCondLst>
                                            <p:cond delay="0"/>
                                          </p:stCondLst>
                                        </p:cTn>
                                        <p:tgtEl>
                                          <p:spTgt spid="16"/>
                                        </p:tgtEl>
                                        <p:attrNameLst>
                                          <p:attrName>style.visibility</p:attrName>
                                        </p:attrNameLst>
                                      </p:cBhvr>
                                      <p:to>
                                        <p:strVal val="visible"/>
                                      </p:to>
                                    </p:set>
                                    <p:animEffect filter="wipe(down)" transition="in">
                                      <p:cBhvr>
                                        <p:cTn dur="750" id="29"/>
                                        <p:tgtEl>
                                          <p:spTgt spid="16"/>
                                        </p:tgtEl>
                                      </p:cBhvr>
                                    </p:animEffect>
                                  </p:childTnLst>
                                </p:cTn>
                              </p:par>
                            </p:childTnLst>
                          </p:cTn>
                        </p:par>
                        <p:par>
                          <p:cTn fill="hold" id="30" nodeType="afterGroup">
                            <p:stCondLst>
                              <p:cond delay="4500"/>
                            </p:stCondLst>
                            <p:childTnLst>
                              <p:par>
                                <p:cTn fill="hold" grpId="0" id="31" nodeType="afterEffect" presetClass="entr" presetID="22" presetSubtype="4">
                                  <p:stCondLst>
                                    <p:cond delay="0"/>
                                  </p:stCondLst>
                                  <p:childTnLst>
                                    <p:set>
                                      <p:cBhvr>
                                        <p:cTn dur="1" fill="hold" id="32">
                                          <p:stCondLst>
                                            <p:cond delay="0"/>
                                          </p:stCondLst>
                                        </p:cTn>
                                        <p:tgtEl>
                                          <p:spTgt spid="18"/>
                                        </p:tgtEl>
                                        <p:attrNameLst>
                                          <p:attrName>style.visibility</p:attrName>
                                        </p:attrNameLst>
                                      </p:cBhvr>
                                      <p:to>
                                        <p:strVal val="visible"/>
                                      </p:to>
                                    </p:set>
                                    <p:animEffect filter="wipe(down)" transition="in">
                                      <p:cBhvr>
                                        <p:cTn dur="750" id="33"/>
                                        <p:tgtEl>
                                          <p:spTgt spid="18"/>
                                        </p:tgtEl>
                                      </p:cBhvr>
                                    </p:animEffect>
                                  </p:childTnLst>
                                </p:cTn>
                              </p:par>
                              <p:par>
                                <p:cTn fill="hold" grpId="0" id="34" nodeType="withEffect" presetClass="entr" presetID="22" presetSubtype="4">
                                  <p:stCondLst>
                                    <p:cond delay="0"/>
                                  </p:stCondLst>
                                  <p:childTnLst>
                                    <p:set>
                                      <p:cBhvr>
                                        <p:cTn dur="1" fill="hold" id="35">
                                          <p:stCondLst>
                                            <p:cond delay="0"/>
                                          </p:stCondLst>
                                        </p:cTn>
                                        <p:tgtEl>
                                          <p:spTgt spid="19"/>
                                        </p:tgtEl>
                                        <p:attrNameLst>
                                          <p:attrName>style.visibility</p:attrName>
                                        </p:attrNameLst>
                                      </p:cBhvr>
                                      <p:to>
                                        <p:strVal val="visible"/>
                                      </p:to>
                                    </p:set>
                                    <p:animEffect filter="wipe(down)" transition="in">
                                      <p:cBhvr>
                                        <p:cTn dur="750" id="36"/>
                                        <p:tgtEl>
                                          <p:spTgt spid="19"/>
                                        </p:tgtEl>
                                      </p:cBhvr>
                                    </p:animEffect>
                                  </p:childTnLst>
                                </p:cTn>
                              </p:par>
                            </p:childTnLst>
                          </p:cTn>
                        </p:par>
                        <p:par>
                          <p:cTn fill="hold" id="37" nodeType="afterGroup">
                            <p:stCondLst>
                              <p:cond delay="5250"/>
                            </p:stCondLst>
                            <p:childTnLst>
                              <p:par>
                                <p:cTn fill="hold" id="38" nodeType="afterEffect" presetClass="entr" presetID="22" presetSubtype="4">
                                  <p:stCondLst>
                                    <p:cond delay="0"/>
                                  </p:stCondLst>
                                  <p:childTnLst>
                                    <p:set>
                                      <p:cBhvr>
                                        <p:cTn dur="1" fill="hold" id="39">
                                          <p:stCondLst>
                                            <p:cond delay="0"/>
                                          </p:stCondLst>
                                        </p:cTn>
                                        <p:tgtEl>
                                          <p:spTgt spid="6"/>
                                        </p:tgtEl>
                                        <p:attrNameLst>
                                          <p:attrName>style.visibility</p:attrName>
                                        </p:attrNameLst>
                                      </p:cBhvr>
                                      <p:to>
                                        <p:strVal val="visible"/>
                                      </p:to>
                                    </p:set>
                                    <p:animEffect filter="wipe(down)" transition="in">
                                      <p:cBhvr>
                                        <p:cTn dur="750" id="40"/>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5"/>
      <p:bldP grpId="0" spid="16"/>
      <p:bldP grpId="0" spid="19"/>
      <p:bldP grpId="0" spid="18"/>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926080" cy="530352"/>
          </a:xfrm>
          <a:prstGeom prst="rect">
            <a:avLst/>
          </a:prstGeom>
        </p:spPr>
        <p:txBody>
          <a:bodyPr wrap="none">
            <a:spAutoFit/>
          </a:bodyPr>
          <a:lstStyle/>
          <a:p>
            <a:pPr fontAlgn="base">
              <a:lnSpc>
                <a:spcPct val="120000"/>
              </a:lnSpc>
            </a:pPr>
            <a:r>
              <a:rPr altLang="en-US" b="1" lang="zh-CN" sz="2400">
                <a:solidFill>
                  <a:srgbClr val="14AFCB"/>
                </a:solidFill>
                <a:latin charset="-122" panose="020b0503020204020204" pitchFamily="34" typeface="微软雅黑"/>
                <a:ea charset="-122" panose="020b0503020204020204" pitchFamily="34" typeface="微软雅黑"/>
              </a:rPr>
              <a:t>为什么要拥有责任心</a:t>
            </a:r>
          </a:p>
        </p:txBody>
      </p:sp>
      <p:sp>
        <p:nvSpPr>
          <p:cNvPr id="14" name="ïśļidè">
            <a:extLst>
              <a:ext uri="{FF2B5EF4-FFF2-40B4-BE49-F238E27FC236}">
                <a16:creationId xmlns:a16="http://schemas.microsoft.com/office/drawing/2014/main" id="{A5994616-B47A-453C-AF1A-28952E156358}"/>
              </a:ext>
            </a:extLst>
          </p:cNvPr>
          <p:cNvSpPr/>
          <p:nvPr/>
        </p:nvSpPr>
        <p:spPr bwMode="auto">
          <a:xfrm>
            <a:off x="4262381" y="3555353"/>
            <a:ext cx="629487" cy="331190"/>
          </a:xfrm>
          <a:custGeom>
            <a:gdLst>
              <a:gd fmla="*/ 51 w 711" name="T0"/>
              <a:gd fmla="*/ 375 h 375" name="T1"/>
              <a:gd fmla="*/ 0 w 711" name="T2"/>
              <a:gd fmla="*/ 323 h 375" name="T3"/>
              <a:gd fmla="*/ 21 w 711" name="T4"/>
              <a:gd fmla="*/ 281 h 375" name="T5"/>
              <a:gd fmla="*/ 334 w 711" name="T6"/>
              <a:gd fmla="*/ 0 h 375" name="T7"/>
              <a:gd fmla="*/ 646 w 711" name="T8"/>
              <a:gd fmla="*/ 271 h 375" name="T9"/>
              <a:gd fmla="*/ 660 w 711" name="T10"/>
              <a:gd fmla="*/ 271 h 375" name="T11"/>
              <a:gd fmla="*/ 711 w 711" name="T12"/>
              <a:gd fmla="*/ 323 h 375" name="T13"/>
              <a:gd fmla="*/ 660 w 711" name="T14"/>
              <a:gd fmla="*/ 375 h 375" name="T15"/>
              <a:gd fmla="*/ 51 w 711" name="T16"/>
              <a:gd fmla="*/ 375 h 37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75" w="711">
                <a:moveTo>
                  <a:pt x="51" y="375"/>
                </a:moveTo>
                <a:cubicBezTo>
                  <a:pt x="23" y="375"/>
                  <a:pt x="0" y="351"/>
                  <a:pt x="0" y="323"/>
                </a:cubicBezTo>
                <a:cubicBezTo>
                  <a:pt x="0" y="306"/>
                  <a:pt x="8" y="291"/>
                  <a:pt x="21" y="281"/>
                </a:cubicBezTo>
                <a:cubicBezTo>
                  <a:pt x="41" y="120"/>
                  <a:pt x="172" y="0"/>
                  <a:pt x="334" y="0"/>
                </a:cubicBezTo>
                <a:cubicBezTo>
                  <a:pt x="492" y="0"/>
                  <a:pt x="622" y="115"/>
                  <a:pt x="646" y="271"/>
                </a:cubicBezTo>
                <a:cubicBezTo>
                  <a:pt x="660" y="271"/>
                  <a:pt x="660" y="271"/>
                  <a:pt x="660" y="271"/>
                </a:cubicBezTo>
                <a:cubicBezTo>
                  <a:pt x="688" y="271"/>
                  <a:pt x="711" y="295"/>
                  <a:pt x="711" y="323"/>
                </a:cubicBezTo>
                <a:cubicBezTo>
                  <a:pt x="711" y="351"/>
                  <a:pt x="688" y="375"/>
                  <a:pt x="660" y="375"/>
                </a:cubicBezTo>
                <a:lnTo>
                  <a:pt x="51" y="375"/>
                </a:lnTo>
                <a:close/>
              </a:path>
            </a:pathLst>
          </a:custGeom>
          <a:solidFill>
            <a:schemeClr val="bg1"/>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grpSp>
        <p:nvGrpSpPr>
          <p:cNvPr id="26" name="组合 25">
            <a:extLst>
              <a:ext uri="{FF2B5EF4-FFF2-40B4-BE49-F238E27FC236}">
                <a16:creationId xmlns:a16="http://schemas.microsoft.com/office/drawing/2014/main" id="{1E000BE5-1D20-40C2-8D63-3357CB1B4EBD}"/>
              </a:ext>
            </a:extLst>
          </p:cNvPr>
          <p:cNvGrpSpPr/>
          <p:nvPr/>
        </p:nvGrpSpPr>
        <p:grpSpPr>
          <a:xfrm>
            <a:off x="6048761" y="4835869"/>
            <a:ext cx="653306" cy="652172"/>
            <a:chOff x="6048761" y="4835869"/>
            <a:chExt cx="653306" cy="652172"/>
          </a:xfrm>
        </p:grpSpPr>
        <p:sp>
          <p:nvSpPr>
            <p:cNvPr id="27" name="î$ľîḑê">
              <a:extLst>
                <a:ext uri="{FF2B5EF4-FFF2-40B4-BE49-F238E27FC236}">
                  <a16:creationId xmlns:a16="http://schemas.microsoft.com/office/drawing/2014/main" id="{A682994F-A92B-44C9-A94D-A0C49A3530AD}"/>
                </a:ext>
              </a:extLst>
            </p:cNvPr>
            <p:cNvSpPr/>
            <p:nvPr/>
          </p:nvSpPr>
          <p:spPr bwMode="auto">
            <a:xfrm>
              <a:off x="6099802" y="4886917"/>
              <a:ext cx="551226" cy="548959"/>
            </a:xfrm>
            <a:custGeom>
              <a:gdLst>
                <a:gd fmla="*/ 242 w 622" name="T0"/>
                <a:gd fmla="*/ 584 h 622" name="T1"/>
                <a:gd fmla="*/ 584 w 622" name="T2"/>
                <a:gd fmla="*/ 379 h 622" name="T3"/>
                <a:gd fmla="*/ 380 w 622" name="T4"/>
                <a:gd fmla="*/ 38 h 622" name="T5"/>
                <a:gd fmla="*/ 38 w 622" name="T6"/>
                <a:gd fmla="*/ 242 h 622" name="T7"/>
                <a:gd fmla="*/ 242 w 622" name="T8"/>
                <a:gd fmla="*/ 584 h 622" name="T9"/>
              </a:gdLst>
              <a:cxnLst>
                <a:cxn ang="0">
                  <a:pos x="T0" y="T1"/>
                </a:cxn>
                <a:cxn ang="0">
                  <a:pos x="T2" y="T3"/>
                </a:cxn>
                <a:cxn ang="0">
                  <a:pos x="T4" y="T5"/>
                </a:cxn>
                <a:cxn ang="0">
                  <a:pos x="T6" y="T7"/>
                </a:cxn>
                <a:cxn ang="0">
                  <a:pos x="T8" y="T9"/>
                </a:cxn>
              </a:cxnLst>
              <a:rect b="b" l="0" r="r" t="0"/>
              <a:pathLst>
                <a:path h="622" w="622">
                  <a:moveTo>
                    <a:pt x="242" y="584"/>
                  </a:moveTo>
                  <a:cubicBezTo>
                    <a:pt x="393" y="622"/>
                    <a:pt x="546" y="530"/>
                    <a:pt x="584" y="379"/>
                  </a:cubicBezTo>
                  <a:cubicBezTo>
                    <a:pt x="622" y="229"/>
                    <a:pt x="530" y="76"/>
                    <a:pt x="380" y="38"/>
                  </a:cubicBezTo>
                  <a:cubicBezTo>
                    <a:pt x="229" y="0"/>
                    <a:pt x="76" y="91"/>
                    <a:pt x="38" y="242"/>
                  </a:cubicBezTo>
                  <a:cubicBezTo>
                    <a:pt x="0" y="393"/>
                    <a:pt x="91" y="546"/>
                    <a:pt x="242" y="584"/>
                  </a:cubicBezTo>
                  <a:close/>
                </a:path>
              </a:pathLst>
            </a:custGeom>
            <a:solidFill>
              <a:srgbClr val="47C6CD"/>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28" name="ïṩ1íḍe">
              <a:extLst>
                <a:ext uri="{FF2B5EF4-FFF2-40B4-BE49-F238E27FC236}">
                  <a16:creationId xmlns:a16="http://schemas.microsoft.com/office/drawing/2014/main" id="{0F5D20BC-E9EA-44DD-A465-F53504872674}"/>
                </a:ext>
              </a:extLst>
            </p:cNvPr>
            <p:cNvSpPr/>
            <p:nvPr/>
          </p:nvSpPr>
          <p:spPr bwMode="auto">
            <a:xfrm>
              <a:off x="6240443" y="5038903"/>
              <a:ext cx="260869" cy="243857"/>
            </a:xfrm>
            <a:custGeom>
              <a:gdLst>
                <a:gd fmla="*/ 153 w 296" name="T0"/>
                <a:gd fmla="*/ 276 h 276" name="T1"/>
                <a:gd fmla="*/ 153 w 296" name="T2"/>
                <a:gd fmla="*/ 276 h 276" name="T3"/>
                <a:gd fmla="*/ 119 w 296" name="T4"/>
                <a:gd fmla="*/ 273 h 276" name="T5"/>
                <a:gd fmla="*/ 18 w 296" name="T6"/>
                <a:gd fmla="*/ 105 h 276" name="T7"/>
                <a:gd fmla="*/ 153 w 296" name="T8"/>
                <a:gd fmla="*/ 0 h 276" name="T9"/>
                <a:gd fmla="*/ 187 w 296" name="T10"/>
                <a:gd fmla="*/ 4 h 276" name="T11"/>
                <a:gd fmla="*/ 272 w 296" name="T12"/>
                <a:gd fmla="*/ 68 h 276" name="T13"/>
                <a:gd fmla="*/ 287 w 296" name="T14"/>
                <a:gd fmla="*/ 172 h 276" name="T15"/>
                <a:gd fmla="*/ 153 w 296" name="T16"/>
                <a:gd fmla="*/ 276 h 276" name="T17"/>
                <a:gd fmla="*/ 153 w 296" name="T18"/>
                <a:gd fmla="*/ 44 h 276" name="T19"/>
                <a:gd fmla="*/ 61 w 296" name="T20"/>
                <a:gd fmla="*/ 116 h 276" name="T21"/>
                <a:gd fmla="*/ 130 w 296" name="T22"/>
                <a:gd fmla="*/ 230 h 276" name="T23"/>
                <a:gd fmla="*/ 153 w 296" name="T24"/>
                <a:gd fmla="*/ 232 h 276" name="T25"/>
                <a:gd fmla="*/ 153 w 296" name="T26"/>
                <a:gd fmla="*/ 232 h 276" name="T27"/>
                <a:gd fmla="*/ 245 w 296" name="T28"/>
                <a:gd fmla="*/ 161 h 276" name="T29"/>
                <a:gd fmla="*/ 234 w 296" name="T30"/>
                <a:gd fmla="*/ 90 h 276" name="T31"/>
                <a:gd fmla="*/ 176 w 296" name="T32"/>
                <a:gd fmla="*/ 47 h 276" name="T33"/>
                <a:gd fmla="*/ 153 w 296" name="T34"/>
                <a:gd fmla="*/ 44 h 276"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76" w="296">
                  <a:moveTo>
                    <a:pt x="153" y="276"/>
                  </a:moveTo>
                  <a:cubicBezTo>
                    <a:pt x="153" y="276"/>
                    <a:pt x="153" y="276"/>
                    <a:pt x="153" y="276"/>
                  </a:cubicBezTo>
                  <a:cubicBezTo>
                    <a:pt x="142" y="276"/>
                    <a:pt x="130" y="275"/>
                    <a:pt x="119" y="273"/>
                  </a:cubicBezTo>
                  <a:cubicBezTo>
                    <a:pt x="45" y="254"/>
                    <a:pt x="0" y="179"/>
                    <a:pt x="18" y="105"/>
                  </a:cubicBezTo>
                  <a:cubicBezTo>
                    <a:pt x="34" y="43"/>
                    <a:pt x="89" y="0"/>
                    <a:pt x="153" y="0"/>
                  </a:cubicBezTo>
                  <a:cubicBezTo>
                    <a:pt x="164" y="0"/>
                    <a:pt x="176" y="2"/>
                    <a:pt x="187" y="4"/>
                  </a:cubicBezTo>
                  <a:cubicBezTo>
                    <a:pt x="223" y="13"/>
                    <a:pt x="253" y="36"/>
                    <a:pt x="272" y="68"/>
                  </a:cubicBezTo>
                  <a:cubicBezTo>
                    <a:pt x="291" y="99"/>
                    <a:pt x="296" y="136"/>
                    <a:pt x="287" y="172"/>
                  </a:cubicBezTo>
                  <a:cubicBezTo>
                    <a:pt x="272" y="234"/>
                    <a:pt x="217" y="276"/>
                    <a:pt x="153" y="276"/>
                  </a:cubicBezTo>
                  <a:close/>
                  <a:moveTo>
                    <a:pt x="153" y="44"/>
                  </a:moveTo>
                  <a:cubicBezTo>
                    <a:pt x="109" y="44"/>
                    <a:pt x="72" y="74"/>
                    <a:pt x="61" y="116"/>
                  </a:cubicBezTo>
                  <a:cubicBezTo>
                    <a:pt x="49" y="166"/>
                    <a:pt x="79" y="217"/>
                    <a:pt x="130" y="230"/>
                  </a:cubicBezTo>
                  <a:cubicBezTo>
                    <a:pt x="138" y="232"/>
                    <a:pt x="145" y="232"/>
                    <a:pt x="153" y="232"/>
                  </a:cubicBezTo>
                  <a:cubicBezTo>
                    <a:pt x="153" y="232"/>
                    <a:pt x="153" y="232"/>
                    <a:pt x="153" y="232"/>
                  </a:cubicBezTo>
                  <a:cubicBezTo>
                    <a:pt x="196" y="232"/>
                    <a:pt x="234" y="203"/>
                    <a:pt x="245" y="161"/>
                  </a:cubicBezTo>
                  <a:cubicBezTo>
                    <a:pt x="251" y="137"/>
                    <a:pt x="247" y="112"/>
                    <a:pt x="234" y="90"/>
                  </a:cubicBezTo>
                  <a:cubicBezTo>
                    <a:pt x="221" y="68"/>
                    <a:pt x="200" y="53"/>
                    <a:pt x="176" y="47"/>
                  </a:cubicBezTo>
                  <a:cubicBezTo>
                    <a:pt x="168" y="45"/>
                    <a:pt x="161" y="44"/>
                    <a:pt x="153" y="44"/>
                  </a:cubicBez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29" name="iṡḷiḋê">
              <a:extLst>
                <a:ext uri="{FF2B5EF4-FFF2-40B4-BE49-F238E27FC236}">
                  <a16:creationId xmlns:a16="http://schemas.microsoft.com/office/drawing/2014/main" id="{9EDE37DF-F3D3-426D-8078-E5D5B32577AC}"/>
                </a:ext>
              </a:extLst>
            </p:cNvPr>
            <p:cNvSpPr/>
            <p:nvPr/>
          </p:nvSpPr>
          <p:spPr bwMode="auto">
            <a:xfrm>
              <a:off x="6555754" y="5096747"/>
              <a:ext cx="146313" cy="162193"/>
            </a:xfrm>
            <a:custGeom>
              <a:gdLst>
                <a:gd fmla="*/ 13 w 129" name="T0"/>
                <a:gd fmla="*/ 0 h 143" name="T1"/>
                <a:gd fmla="*/ 0 w 129" name="T2"/>
                <a:gd fmla="*/ 143 h 143" name="T3"/>
                <a:gd fmla="*/ 123 w 129" name="T4"/>
                <a:gd fmla="*/ 116 h 143" name="T5"/>
                <a:gd fmla="*/ 129 w 129" name="T6"/>
                <a:gd fmla="*/ 48 h 143" name="T7"/>
                <a:gd fmla="*/ 13 w 129" name="T8"/>
                <a:gd fmla="*/ 0 h 143" name="T9"/>
              </a:gdLst>
              <a:cxnLst>
                <a:cxn ang="0">
                  <a:pos x="T0" y="T1"/>
                </a:cxn>
                <a:cxn ang="0">
                  <a:pos x="T2" y="T3"/>
                </a:cxn>
                <a:cxn ang="0">
                  <a:pos x="T4" y="T5"/>
                </a:cxn>
                <a:cxn ang="0">
                  <a:pos x="T6" y="T7"/>
                </a:cxn>
                <a:cxn ang="0">
                  <a:pos x="T8" y="T9"/>
                </a:cxn>
              </a:cxnLst>
              <a:rect b="b" l="0" r="r" t="0"/>
              <a:pathLst>
                <a:path h="143" w="129">
                  <a:moveTo>
                    <a:pt x="13" y="0"/>
                  </a:moveTo>
                  <a:lnTo>
                    <a:pt x="0" y="143"/>
                  </a:lnTo>
                  <a:lnTo>
                    <a:pt x="123" y="116"/>
                  </a:lnTo>
                  <a:lnTo>
                    <a:pt x="129" y="48"/>
                  </a:lnTo>
                  <a:lnTo>
                    <a:pt x="13" y="0"/>
                  </a:lnTo>
                  <a:close/>
                </a:path>
              </a:pathLst>
            </a:custGeom>
            <a:solidFill>
              <a:srgbClr val="47C6CD"/>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grpSp>
          <p:nvGrpSpPr>
            <p:cNvPr id="38" name="îš1íḍè">
              <a:extLst>
                <a:ext uri="{FF2B5EF4-FFF2-40B4-BE49-F238E27FC236}">
                  <a16:creationId xmlns:a16="http://schemas.microsoft.com/office/drawing/2014/main" id="{3A6BAD25-AD2E-4B46-B21B-84E1C381678E}"/>
                </a:ext>
              </a:extLst>
            </p:cNvPr>
            <p:cNvGrpSpPr/>
            <p:nvPr/>
          </p:nvGrpSpPr>
          <p:grpSpPr>
            <a:xfrm>
              <a:off x="6048761" y="4835869"/>
              <a:ext cx="598862" cy="652172"/>
              <a:chOff x="3007020" y="5300001"/>
              <a:chExt cx="535736" cy="583426"/>
            </a:xfrm>
            <a:solidFill>
              <a:srgbClr val="47C6CD"/>
            </a:solidFill>
          </p:grpSpPr>
          <p:sp>
            <p:nvSpPr>
              <p:cNvPr id="41" name="í$1ïḍe">
                <a:extLst>
                  <a:ext uri="{FF2B5EF4-FFF2-40B4-BE49-F238E27FC236}">
                    <a16:creationId xmlns:a16="http://schemas.microsoft.com/office/drawing/2014/main" id="{8D2BBD60-3234-4C11-82CB-187B90DF76FC}"/>
                  </a:ext>
                </a:extLst>
              </p:cNvPr>
              <p:cNvSpPr/>
              <p:nvPr/>
            </p:nvSpPr>
            <p:spPr bwMode="auto">
              <a:xfrm>
                <a:off x="3007020" y="5503946"/>
                <a:ext cx="129876" cy="145096"/>
              </a:xfrm>
              <a:custGeom>
                <a:gdLst>
                  <a:gd fmla="*/ 115 w 128" name="T0"/>
                  <a:gd fmla="*/ 143 h 143" name="T1"/>
                  <a:gd fmla="*/ 128 w 128" name="T2"/>
                  <a:gd fmla="*/ 0 h 143" name="T3"/>
                  <a:gd fmla="*/ 6 w 128" name="T4"/>
                  <a:gd fmla="*/ 26 h 143" name="T5"/>
                  <a:gd fmla="*/ 0 w 128" name="T6"/>
                  <a:gd fmla="*/ 95 h 143" name="T7"/>
                  <a:gd fmla="*/ 115 w 128" name="T8"/>
                  <a:gd fmla="*/ 143 h 143" name="T9"/>
                </a:gdLst>
                <a:cxnLst>
                  <a:cxn ang="0">
                    <a:pos x="T0" y="T1"/>
                  </a:cxn>
                  <a:cxn ang="0">
                    <a:pos x="T2" y="T3"/>
                  </a:cxn>
                  <a:cxn ang="0">
                    <a:pos x="T4" y="T5"/>
                  </a:cxn>
                  <a:cxn ang="0">
                    <a:pos x="T6" y="T7"/>
                  </a:cxn>
                  <a:cxn ang="0">
                    <a:pos x="T8" y="T9"/>
                  </a:cxn>
                </a:cxnLst>
                <a:rect b="b" l="0" r="r" t="0"/>
                <a:pathLst>
                  <a:path h="143" w="128">
                    <a:moveTo>
                      <a:pt x="115" y="143"/>
                    </a:moveTo>
                    <a:lnTo>
                      <a:pt x="128" y="0"/>
                    </a:lnTo>
                    <a:lnTo>
                      <a:pt x="6" y="26"/>
                    </a:lnTo>
                    <a:lnTo>
                      <a:pt x="0" y="95"/>
                    </a:lnTo>
                    <a:lnTo>
                      <a:pt x="115" y="14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42" name="ï$ļîďé">
                <a:extLst>
                  <a:ext uri="{FF2B5EF4-FFF2-40B4-BE49-F238E27FC236}">
                    <a16:creationId xmlns:a16="http://schemas.microsoft.com/office/drawing/2014/main" id="{904BFF7F-53A2-4611-98BF-77D3F01C8CF0}"/>
                  </a:ext>
                </a:extLst>
              </p:cNvPr>
              <p:cNvSpPr/>
              <p:nvPr/>
            </p:nvSpPr>
            <p:spPr bwMode="auto">
              <a:xfrm>
                <a:off x="3210966" y="5753551"/>
                <a:ext cx="144081" cy="129876"/>
              </a:xfrm>
              <a:custGeom>
                <a:gdLst>
                  <a:gd fmla="*/ 0 w 142" name="T0"/>
                  <a:gd fmla="*/ 0 h 128" name="T1"/>
                  <a:gd fmla="*/ 142 w 142" name="T2"/>
                  <a:gd fmla="*/ 13 h 128" name="T3"/>
                  <a:gd fmla="*/ 94 w 142" name="T4"/>
                  <a:gd fmla="*/ 128 h 128" name="T5"/>
                  <a:gd fmla="*/ 25 w 142" name="T6"/>
                  <a:gd fmla="*/ 121 h 128" name="T7"/>
                  <a:gd fmla="*/ 0 w 142" name="T8"/>
                  <a:gd fmla="*/ 0 h 128" name="T9"/>
                </a:gdLst>
                <a:cxnLst>
                  <a:cxn ang="0">
                    <a:pos x="T0" y="T1"/>
                  </a:cxn>
                  <a:cxn ang="0">
                    <a:pos x="T2" y="T3"/>
                  </a:cxn>
                  <a:cxn ang="0">
                    <a:pos x="T4" y="T5"/>
                  </a:cxn>
                  <a:cxn ang="0">
                    <a:pos x="T6" y="T7"/>
                  </a:cxn>
                  <a:cxn ang="0">
                    <a:pos x="T8" y="T9"/>
                  </a:cxn>
                </a:cxnLst>
                <a:rect b="b" l="0" r="r" t="0"/>
                <a:pathLst>
                  <a:path h="128" w="142">
                    <a:moveTo>
                      <a:pt x="0" y="0"/>
                    </a:moveTo>
                    <a:lnTo>
                      <a:pt x="142" y="13"/>
                    </a:lnTo>
                    <a:lnTo>
                      <a:pt x="94" y="128"/>
                    </a:lnTo>
                    <a:lnTo>
                      <a:pt x="25" y="121"/>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43" name="í$1îdê">
                <a:extLst>
                  <a:ext uri="{FF2B5EF4-FFF2-40B4-BE49-F238E27FC236}">
                    <a16:creationId xmlns:a16="http://schemas.microsoft.com/office/drawing/2014/main" id="{56372CD5-4F93-4045-9F21-3C6D7A9375E2}"/>
                  </a:ext>
                </a:extLst>
              </p:cNvPr>
              <p:cNvSpPr/>
              <p:nvPr/>
            </p:nvSpPr>
            <p:spPr bwMode="auto">
              <a:xfrm>
                <a:off x="3243435" y="5300001"/>
                <a:ext cx="144081" cy="130890"/>
              </a:xfrm>
              <a:custGeom>
                <a:gdLst>
                  <a:gd fmla="*/ 142 w 142" name="T0"/>
                  <a:gd fmla="*/ 129 h 129" name="T1"/>
                  <a:gd fmla="*/ 0 w 142" name="T2"/>
                  <a:gd fmla="*/ 116 h 129" name="T3"/>
                  <a:gd fmla="*/ 48 w 142" name="T4"/>
                  <a:gd fmla="*/ 0 h 129" name="T5"/>
                  <a:gd fmla="*/ 116 w 142" name="T6"/>
                  <a:gd fmla="*/ 7 h 129" name="T7"/>
                  <a:gd fmla="*/ 142 w 142" name="T8"/>
                  <a:gd fmla="*/ 129 h 129" name="T9"/>
                </a:gdLst>
                <a:cxnLst>
                  <a:cxn ang="0">
                    <a:pos x="T0" y="T1"/>
                  </a:cxn>
                  <a:cxn ang="0">
                    <a:pos x="T2" y="T3"/>
                  </a:cxn>
                  <a:cxn ang="0">
                    <a:pos x="T4" y="T5"/>
                  </a:cxn>
                  <a:cxn ang="0">
                    <a:pos x="T6" y="T7"/>
                  </a:cxn>
                  <a:cxn ang="0">
                    <a:pos x="T8" y="T9"/>
                  </a:cxn>
                </a:cxnLst>
                <a:rect b="b" l="0" r="r" t="0"/>
                <a:pathLst>
                  <a:path h="129" w="142">
                    <a:moveTo>
                      <a:pt x="142" y="129"/>
                    </a:moveTo>
                    <a:lnTo>
                      <a:pt x="0" y="116"/>
                    </a:lnTo>
                    <a:lnTo>
                      <a:pt x="48" y="0"/>
                    </a:lnTo>
                    <a:lnTo>
                      <a:pt x="116" y="7"/>
                    </a:lnTo>
                    <a:lnTo>
                      <a:pt x="142" y="12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44" name="ïṥḷíďê">
                <a:extLst>
                  <a:ext uri="{FF2B5EF4-FFF2-40B4-BE49-F238E27FC236}">
                    <a16:creationId xmlns:a16="http://schemas.microsoft.com/office/drawing/2014/main" id="{BB5C6CD0-2430-4403-A0D2-E024BC6FAE34}"/>
                  </a:ext>
                </a:extLst>
              </p:cNvPr>
              <p:cNvSpPr/>
              <p:nvPr/>
            </p:nvSpPr>
            <p:spPr bwMode="auto">
              <a:xfrm>
                <a:off x="3053694" y="5642954"/>
                <a:ext cx="161329" cy="160315"/>
              </a:xfrm>
              <a:custGeom>
                <a:gdLst>
                  <a:gd fmla="*/ 159 w 159" name="T0"/>
                  <a:gd fmla="*/ 111 h 158" name="T1"/>
                  <a:gd fmla="*/ 67 w 159" name="T2"/>
                  <a:gd fmla="*/ 0 h 158" name="T3"/>
                  <a:gd fmla="*/ 0 w 159" name="T4"/>
                  <a:gd fmla="*/ 106 h 158" name="T5"/>
                  <a:gd fmla="*/ 44 w 159" name="T6"/>
                  <a:gd fmla="*/ 158 h 158" name="T7"/>
                  <a:gd fmla="*/ 159 w 159" name="T8"/>
                  <a:gd fmla="*/ 111 h 158" name="T9"/>
                </a:gdLst>
                <a:cxnLst>
                  <a:cxn ang="0">
                    <a:pos x="T0" y="T1"/>
                  </a:cxn>
                  <a:cxn ang="0">
                    <a:pos x="T2" y="T3"/>
                  </a:cxn>
                  <a:cxn ang="0">
                    <a:pos x="T4" y="T5"/>
                  </a:cxn>
                  <a:cxn ang="0">
                    <a:pos x="T6" y="T7"/>
                  </a:cxn>
                  <a:cxn ang="0">
                    <a:pos x="T8" y="T9"/>
                  </a:cxn>
                </a:cxnLst>
                <a:rect b="b" l="0" r="r" t="0"/>
                <a:pathLst>
                  <a:path h="158" w="159">
                    <a:moveTo>
                      <a:pt x="159" y="111"/>
                    </a:moveTo>
                    <a:lnTo>
                      <a:pt x="67" y="0"/>
                    </a:lnTo>
                    <a:lnTo>
                      <a:pt x="0" y="106"/>
                    </a:lnTo>
                    <a:lnTo>
                      <a:pt x="44" y="158"/>
                    </a:lnTo>
                    <a:lnTo>
                      <a:pt x="159" y="11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45" name="íšľiďe">
                <a:extLst>
                  <a:ext uri="{FF2B5EF4-FFF2-40B4-BE49-F238E27FC236}">
                    <a16:creationId xmlns:a16="http://schemas.microsoft.com/office/drawing/2014/main" id="{AE2E1E60-DF67-4BD5-9766-29D0C095FF29}"/>
                  </a:ext>
                </a:extLst>
              </p:cNvPr>
              <p:cNvSpPr/>
              <p:nvPr/>
            </p:nvSpPr>
            <p:spPr bwMode="auto">
              <a:xfrm>
                <a:off x="3350988" y="5675423"/>
                <a:ext cx="159300" cy="161330"/>
              </a:xfrm>
              <a:custGeom>
                <a:gdLst>
                  <a:gd fmla="*/ 0 w 157" name="T0"/>
                  <a:gd fmla="*/ 91 h 159" name="T1"/>
                  <a:gd fmla="*/ 110 w 157" name="T2"/>
                  <a:gd fmla="*/ 0 h 159" name="T3"/>
                  <a:gd fmla="*/ 157 w 157" name="T4"/>
                  <a:gd fmla="*/ 116 h 159" name="T5"/>
                  <a:gd fmla="*/ 104 w 157" name="T6"/>
                  <a:gd fmla="*/ 159 h 159" name="T7"/>
                  <a:gd fmla="*/ 0 w 157" name="T8"/>
                  <a:gd fmla="*/ 91 h 159" name="T9"/>
                </a:gdLst>
                <a:cxnLst>
                  <a:cxn ang="0">
                    <a:pos x="T0" y="T1"/>
                  </a:cxn>
                  <a:cxn ang="0">
                    <a:pos x="T2" y="T3"/>
                  </a:cxn>
                  <a:cxn ang="0">
                    <a:pos x="T4" y="T5"/>
                  </a:cxn>
                  <a:cxn ang="0">
                    <a:pos x="T6" y="T7"/>
                  </a:cxn>
                  <a:cxn ang="0">
                    <a:pos x="T8" y="T9"/>
                  </a:cxn>
                </a:cxnLst>
                <a:rect b="b" l="0" r="r" t="0"/>
                <a:pathLst>
                  <a:path h="159" w="157">
                    <a:moveTo>
                      <a:pt x="0" y="91"/>
                    </a:moveTo>
                    <a:lnTo>
                      <a:pt x="110" y="0"/>
                    </a:lnTo>
                    <a:lnTo>
                      <a:pt x="157" y="116"/>
                    </a:lnTo>
                    <a:lnTo>
                      <a:pt x="104" y="159"/>
                    </a:lnTo>
                    <a:lnTo>
                      <a:pt x="0" y="9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46" name="íśľîḋè">
                <a:extLst>
                  <a:ext uri="{FF2B5EF4-FFF2-40B4-BE49-F238E27FC236}">
                    <a16:creationId xmlns:a16="http://schemas.microsoft.com/office/drawing/2014/main" id="{952908C0-A8DB-43E1-BAB7-A86E746CBA8C}"/>
                  </a:ext>
                </a:extLst>
              </p:cNvPr>
              <p:cNvSpPr/>
              <p:nvPr/>
            </p:nvSpPr>
            <p:spPr bwMode="auto">
              <a:xfrm>
                <a:off x="3381427" y="5378129"/>
                <a:ext cx="161329" cy="161330"/>
              </a:xfrm>
              <a:custGeom>
                <a:gdLst>
                  <a:gd fmla="*/ 0 w 159" name="T0"/>
                  <a:gd fmla="*/ 48 h 159" name="T1"/>
                  <a:gd fmla="*/ 92 w 159" name="T2"/>
                  <a:gd fmla="*/ 159 h 159" name="T3"/>
                  <a:gd fmla="*/ 159 w 159" name="T4"/>
                  <a:gd fmla="*/ 53 h 159" name="T5"/>
                  <a:gd fmla="*/ 116 w 159" name="T6"/>
                  <a:gd fmla="*/ 0 h 159" name="T7"/>
                  <a:gd fmla="*/ 0 w 159" name="T8"/>
                  <a:gd fmla="*/ 48 h 159" name="T9"/>
                </a:gdLst>
                <a:cxnLst>
                  <a:cxn ang="0">
                    <a:pos x="T0" y="T1"/>
                  </a:cxn>
                  <a:cxn ang="0">
                    <a:pos x="T2" y="T3"/>
                  </a:cxn>
                  <a:cxn ang="0">
                    <a:pos x="T4" y="T5"/>
                  </a:cxn>
                  <a:cxn ang="0">
                    <a:pos x="T6" y="T7"/>
                  </a:cxn>
                  <a:cxn ang="0">
                    <a:pos x="T8" y="T9"/>
                  </a:cxn>
                </a:cxnLst>
                <a:rect b="b" l="0" r="r" t="0"/>
                <a:pathLst>
                  <a:path h="159" w="159">
                    <a:moveTo>
                      <a:pt x="0" y="48"/>
                    </a:moveTo>
                    <a:lnTo>
                      <a:pt x="92" y="159"/>
                    </a:lnTo>
                    <a:lnTo>
                      <a:pt x="159" y="53"/>
                    </a:lnTo>
                    <a:lnTo>
                      <a:pt x="116" y="0"/>
                    </a:lnTo>
                    <a:lnTo>
                      <a:pt x="0" y="4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47" name="iŝḻiḑè">
                <a:extLst>
                  <a:ext uri="{FF2B5EF4-FFF2-40B4-BE49-F238E27FC236}">
                    <a16:creationId xmlns:a16="http://schemas.microsoft.com/office/drawing/2014/main" id="{5A94E476-1C22-47A2-A1FB-A5E252238331}"/>
                  </a:ext>
                </a:extLst>
              </p:cNvPr>
              <p:cNvSpPr/>
              <p:nvPr/>
            </p:nvSpPr>
            <p:spPr bwMode="auto">
              <a:xfrm>
                <a:off x="3088192" y="5346675"/>
                <a:ext cx="159300" cy="161330"/>
              </a:xfrm>
              <a:custGeom>
                <a:gdLst>
                  <a:gd fmla="*/ 157 w 157" name="T0"/>
                  <a:gd fmla="*/ 67 h 159" name="T1"/>
                  <a:gd fmla="*/ 46 w 157" name="T2"/>
                  <a:gd fmla="*/ 159 h 159" name="T3"/>
                  <a:gd fmla="*/ 0 w 157" name="T4"/>
                  <a:gd fmla="*/ 43 h 159" name="T5"/>
                  <a:gd fmla="*/ 52 w 157" name="T6"/>
                  <a:gd fmla="*/ 0 h 159" name="T7"/>
                  <a:gd fmla="*/ 157 w 157" name="T8"/>
                  <a:gd fmla="*/ 67 h 159" name="T9"/>
                </a:gdLst>
                <a:cxnLst>
                  <a:cxn ang="0">
                    <a:pos x="T0" y="T1"/>
                  </a:cxn>
                  <a:cxn ang="0">
                    <a:pos x="T2" y="T3"/>
                  </a:cxn>
                  <a:cxn ang="0">
                    <a:pos x="T4" y="T5"/>
                  </a:cxn>
                  <a:cxn ang="0">
                    <a:pos x="T6" y="T7"/>
                  </a:cxn>
                  <a:cxn ang="0">
                    <a:pos x="T8" y="T9"/>
                  </a:cxn>
                </a:cxnLst>
                <a:rect b="b" l="0" r="r" t="0"/>
                <a:pathLst>
                  <a:path h="159" w="157">
                    <a:moveTo>
                      <a:pt x="157" y="67"/>
                    </a:moveTo>
                    <a:lnTo>
                      <a:pt x="46" y="159"/>
                    </a:lnTo>
                    <a:lnTo>
                      <a:pt x="0" y="43"/>
                    </a:lnTo>
                    <a:lnTo>
                      <a:pt x="52" y="0"/>
                    </a:lnTo>
                    <a:lnTo>
                      <a:pt x="157" y="6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grpSp>
        <p:sp>
          <p:nvSpPr>
            <p:cNvPr id="39" name="ïŝḷïdè">
              <a:extLst>
                <a:ext uri="{FF2B5EF4-FFF2-40B4-BE49-F238E27FC236}">
                  <a16:creationId xmlns:a16="http://schemas.microsoft.com/office/drawing/2014/main" id="{66D8B29B-6E5D-4D1E-91CF-A46F690B29BA}"/>
                </a:ext>
              </a:extLst>
            </p:cNvPr>
            <p:cNvSpPr/>
            <p:nvPr/>
          </p:nvSpPr>
          <p:spPr bwMode="auto">
            <a:xfrm>
              <a:off x="6178062" y="5127371"/>
              <a:ext cx="69186" cy="175803"/>
            </a:xfrm>
            <a:custGeom>
              <a:gdLst>
                <a:gd fmla="*/ 50 w 78" name="T0"/>
                <a:gd fmla="*/ 193 h 200" name="T1"/>
                <a:gd fmla="*/ 44 w 78" name="T2"/>
                <a:gd fmla="*/ 187 h 200" name="T3"/>
                <a:gd fmla="*/ 41 w 78" name="T4"/>
                <a:gd fmla="*/ 183 h 200" name="T5"/>
                <a:gd fmla="*/ 38 w 78" name="T6"/>
                <a:gd fmla="*/ 178 h 200" name="T7"/>
                <a:gd fmla="*/ 34 w 78" name="T8"/>
                <a:gd fmla="*/ 173 h 200" name="T9"/>
                <a:gd fmla="*/ 30 w 78" name="T10"/>
                <a:gd fmla="*/ 167 h 200" name="T11"/>
                <a:gd fmla="*/ 22 w 78" name="T12"/>
                <a:gd fmla="*/ 153 h 200" name="T13"/>
                <a:gd fmla="*/ 18 w 78" name="T14"/>
                <a:gd fmla="*/ 145 h 200" name="T15"/>
                <a:gd fmla="*/ 15 w 78" name="T16"/>
                <a:gd fmla="*/ 137 h 200" name="T17"/>
                <a:gd fmla="*/ 11 w 78" name="T18"/>
                <a:gd fmla="*/ 128 h 200" name="T19"/>
                <a:gd fmla="*/ 9 w 78" name="T20"/>
                <a:gd fmla="*/ 119 h 200" name="T21"/>
                <a:gd fmla="*/ 7 w 78" name="T22"/>
                <a:gd fmla="*/ 114 h 200" name="T23"/>
                <a:gd fmla="*/ 6 w 78" name="T24"/>
                <a:gd fmla="*/ 110 h 200" name="T25"/>
                <a:gd fmla="*/ 4 w 78" name="T26"/>
                <a:gd fmla="*/ 100 h 200" name="T27"/>
                <a:gd fmla="*/ 2 w 78" name="T28"/>
                <a:gd fmla="*/ 91 h 200" name="T29"/>
                <a:gd fmla="*/ 1 w 78" name="T30"/>
                <a:gd fmla="*/ 81 h 200" name="T31"/>
                <a:gd fmla="*/ 1 w 78" name="T32"/>
                <a:gd fmla="*/ 76 h 200" name="T33"/>
                <a:gd fmla="*/ 1 w 78" name="T34"/>
                <a:gd fmla="*/ 72 h 200" name="T35"/>
                <a:gd fmla="*/ 0 w 78" name="T36"/>
                <a:gd fmla="*/ 63 h 200" name="T37"/>
                <a:gd fmla="*/ 1 w 78" name="T38"/>
                <a:gd fmla="*/ 46 h 200" name="T39"/>
                <a:gd fmla="*/ 2 w 78" name="T40"/>
                <a:gd fmla="*/ 38 h 200" name="T41"/>
                <a:gd fmla="*/ 3 w 78" name="T42"/>
                <a:gd fmla="*/ 30 h 200" name="T43"/>
                <a:gd fmla="*/ 6 w 78" name="T44"/>
                <a:gd fmla="*/ 18 h 200" name="T45"/>
                <a:gd fmla="*/ 7 w 78" name="T46"/>
                <a:gd fmla="*/ 13 h 200" name="T47"/>
                <a:gd fmla="*/ 9 w 78" name="T48"/>
                <a:gd fmla="*/ 8 h 200" name="T49"/>
                <a:gd fmla="*/ 11 w 78" name="T50"/>
                <a:gd fmla="*/ 0 h 200" name="T51"/>
                <a:gd fmla="*/ 10 w 78" name="T52"/>
                <a:gd fmla="*/ 9 h 200" name="T53"/>
                <a:gd fmla="*/ 9 w 78" name="T54"/>
                <a:gd fmla="*/ 13 h 200" name="T55"/>
                <a:gd fmla="*/ 9 w 78" name="T56"/>
                <a:gd fmla="*/ 18 h 200" name="T57"/>
                <a:gd fmla="*/ 8 w 78" name="T58"/>
                <a:gd fmla="*/ 31 h 200" name="T59"/>
                <a:gd fmla="*/ 8 w 78" name="T60"/>
                <a:gd fmla="*/ 38 h 200" name="T61"/>
                <a:gd fmla="*/ 8 w 78" name="T62"/>
                <a:gd fmla="*/ 46 h 200" name="T63"/>
                <a:gd fmla="*/ 10 w 78" name="T64"/>
                <a:gd fmla="*/ 62 h 200" name="T65"/>
                <a:gd fmla="*/ 11 w 78" name="T66"/>
                <a:gd fmla="*/ 71 h 200" name="T67"/>
                <a:gd fmla="*/ 12 w 78" name="T68"/>
                <a:gd fmla="*/ 75 h 200" name="T69"/>
                <a:gd fmla="*/ 13 w 78" name="T70"/>
                <a:gd fmla="*/ 79 h 200" name="T71"/>
                <a:gd fmla="*/ 15 w 78" name="T72"/>
                <a:gd fmla="*/ 88 h 200" name="T73"/>
                <a:gd fmla="*/ 18 w 78" name="T74"/>
                <a:gd fmla="*/ 96 h 200" name="T75"/>
                <a:gd fmla="*/ 21 w 78" name="T76"/>
                <a:gd fmla="*/ 105 h 200" name="T77"/>
                <a:gd fmla="*/ 23 w 78" name="T78"/>
                <a:gd fmla="*/ 109 h 200" name="T79"/>
                <a:gd fmla="*/ 25 w 78" name="T80"/>
                <a:gd fmla="*/ 113 h 200" name="T81"/>
                <a:gd fmla="*/ 29 w 78" name="T82"/>
                <a:gd fmla="*/ 120 h 200" name="T83"/>
                <a:gd fmla="*/ 33 w 78" name="T84"/>
                <a:gd fmla="*/ 128 h 200" name="T85"/>
                <a:gd fmla="*/ 37 w 78" name="T86"/>
                <a:gd fmla="*/ 135 h 200" name="T87"/>
                <a:gd fmla="*/ 42 w 78" name="T88"/>
                <a:gd fmla="*/ 141 h 200" name="T89"/>
                <a:gd fmla="*/ 50 w 78" name="T90"/>
                <a:gd fmla="*/ 152 h 200" name="T91"/>
                <a:gd fmla="*/ 54 w 78" name="T92"/>
                <a:gd fmla="*/ 157 h 200" name="T93"/>
                <a:gd fmla="*/ 58 w 78" name="T94"/>
                <a:gd fmla="*/ 161 h 200" name="T95"/>
                <a:gd fmla="*/ 62 w 78" name="T96"/>
                <a:gd fmla="*/ 164 h 200" name="T97"/>
                <a:gd fmla="*/ 65 w 78" name="T98"/>
                <a:gd fmla="*/ 167 h 200" name="T99"/>
                <a:gd fmla="*/ 71 w 78" name="T100"/>
                <a:gd fmla="*/ 173 h 200" name="T101"/>
                <a:gd fmla="*/ 72 w 78" name="T102"/>
                <a:gd fmla="*/ 194 h 200" name="T103"/>
                <a:gd fmla="*/ 51 w 78" name="T104"/>
                <a:gd fmla="*/ 195 h 200" name="T105"/>
                <a:gd fmla="*/ 50 w 78" name="T106"/>
                <a:gd fmla="*/ 193 h 200"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200" w="78">
                  <a:moveTo>
                    <a:pt x="50" y="193"/>
                  </a:moveTo>
                  <a:cubicBezTo>
                    <a:pt x="50" y="193"/>
                    <a:pt x="48" y="191"/>
                    <a:pt x="44" y="187"/>
                  </a:cubicBezTo>
                  <a:cubicBezTo>
                    <a:pt x="43" y="185"/>
                    <a:pt x="42" y="184"/>
                    <a:pt x="41" y="183"/>
                  </a:cubicBezTo>
                  <a:cubicBezTo>
                    <a:pt x="40" y="181"/>
                    <a:pt x="39" y="180"/>
                    <a:pt x="38" y="178"/>
                  </a:cubicBezTo>
                  <a:cubicBezTo>
                    <a:pt x="37" y="177"/>
                    <a:pt x="35" y="175"/>
                    <a:pt x="34" y="173"/>
                  </a:cubicBezTo>
                  <a:cubicBezTo>
                    <a:pt x="33" y="171"/>
                    <a:pt x="31" y="169"/>
                    <a:pt x="30" y="167"/>
                  </a:cubicBezTo>
                  <a:cubicBezTo>
                    <a:pt x="27" y="163"/>
                    <a:pt x="25" y="158"/>
                    <a:pt x="22" y="153"/>
                  </a:cubicBezTo>
                  <a:cubicBezTo>
                    <a:pt x="21" y="150"/>
                    <a:pt x="20" y="148"/>
                    <a:pt x="18" y="145"/>
                  </a:cubicBezTo>
                  <a:cubicBezTo>
                    <a:pt x="17" y="142"/>
                    <a:pt x="16" y="140"/>
                    <a:pt x="15" y="137"/>
                  </a:cubicBezTo>
                  <a:cubicBezTo>
                    <a:pt x="14" y="134"/>
                    <a:pt x="13" y="131"/>
                    <a:pt x="11" y="128"/>
                  </a:cubicBezTo>
                  <a:cubicBezTo>
                    <a:pt x="10" y="125"/>
                    <a:pt x="10" y="122"/>
                    <a:pt x="9" y="119"/>
                  </a:cubicBezTo>
                  <a:cubicBezTo>
                    <a:pt x="7" y="114"/>
                    <a:pt x="7" y="114"/>
                    <a:pt x="7" y="114"/>
                  </a:cubicBezTo>
                  <a:cubicBezTo>
                    <a:pt x="6" y="110"/>
                    <a:pt x="6" y="110"/>
                    <a:pt x="6" y="110"/>
                  </a:cubicBezTo>
                  <a:cubicBezTo>
                    <a:pt x="5" y="106"/>
                    <a:pt x="4" y="103"/>
                    <a:pt x="4" y="100"/>
                  </a:cubicBezTo>
                  <a:cubicBezTo>
                    <a:pt x="3" y="97"/>
                    <a:pt x="3" y="94"/>
                    <a:pt x="2" y="91"/>
                  </a:cubicBezTo>
                  <a:cubicBezTo>
                    <a:pt x="2" y="87"/>
                    <a:pt x="2" y="84"/>
                    <a:pt x="1" y="81"/>
                  </a:cubicBezTo>
                  <a:cubicBezTo>
                    <a:pt x="1" y="80"/>
                    <a:pt x="1" y="78"/>
                    <a:pt x="1" y="76"/>
                  </a:cubicBezTo>
                  <a:cubicBezTo>
                    <a:pt x="1" y="75"/>
                    <a:pt x="1" y="73"/>
                    <a:pt x="1" y="72"/>
                  </a:cubicBezTo>
                  <a:cubicBezTo>
                    <a:pt x="1" y="69"/>
                    <a:pt x="0" y="66"/>
                    <a:pt x="0" y="63"/>
                  </a:cubicBezTo>
                  <a:cubicBezTo>
                    <a:pt x="1" y="57"/>
                    <a:pt x="1" y="51"/>
                    <a:pt x="1" y="46"/>
                  </a:cubicBezTo>
                  <a:cubicBezTo>
                    <a:pt x="2" y="43"/>
                    <a:pt x="2" y="40"/>
                    <a:pt x="2" y="38"/>
                  </a:cubicBezTo>
                  <a:cubicBezTo>
                    <a:pt x="3" y="35"/>
                    <a:pt x="3" y="33"/>
                    <a:pt x="3" y="30"/>
                  </a:cubicBezTo>
                  <a:cubicBezTo>
                    <a:pt x="4" y="26"/>
                    <a:pt x="5" y="22"/>
                    <a:pt x="6" y="18"/>
                  </a:cubicBezTo>
                  <a:cubicBezTo>
                    <a:pt x="6" y="16"/>
                    <a:pt x="7" y="14"/>
                    <a:pt x="7" y="13"/>
                  </a:cubicBezTo>
                  <a:cubicBezTo>
                    <a:pt x="8" y="11"/>
                    <a:pt x="8" y="10"/>
                    <a:pt x="9" y="8"/>
                  </a:cubicBezTo>
                  <a:cubicBezTo>
                    <a:pt x="10" y="3"/>
                    <a:pt x="11" y="0"/>
                    <a:pt x="11" y="0"/>
                  </a:cubicBezTo>
                  <a:cubicBezTo>
                    <a:pt x="11" y="0"/>
                    <a:pt x="11" y="3"/>
                    <a:pt x="10" y="9"/>
                  </a:cubicBezTo>
                  <a:cubicBezTo>
                    <a:pt x="10" y="10"/>
                    <a:pt x="9" y="11"/>
                    <a:pt x="9" y="13"/>
                  </a:cubicBezTo>
                  <a:cubicBezTo>
                    <a:pt x="9" y="15"/>
                    <a:pt x="9" y="16"/>
                    <a:pt x="9" y="18"/>
                  </a:cubicBezTo>
                  <a:cubicBezTo>
                    <a:pt x="8" y="22"/>
                    <a:pt x="8" y="26"/>
                    <a:pt x="8" y="31"/>
                  </a:cubicBezTo>
                  <a:cubicBezTo>
                    <a:pt x="8" y="33"/>
                    <a:pt x="8" y="36"/>
                    <a:pt x="8" y="38"/>
                  </a:cubicBezTo>
                  <a:cubicBezTo>
                    <a:pt x="8" y="41"/>
                    <a:pt x="8" y="43"/>
                    <a:pt x="8" y="46"/>
                  </a:cubicBezTo>
                  <a:cubicBezTo>
                    <a:pt x="8" y="51"/>
                    <a:pt x="9" y="56"/>
                    <a:pt x="10" y="62"/>
                  </a:cubicBezTo>
                  <a:cubicBezTo>
                    <a:pt x="10" y="65"/>
                    <a:pt x="11" y="68"/>
                    <a:pt x="11" y="71"/>
                  </a:cubicBezTo>
                  <a:cubicBezTo>
                    <a:pt x="11" y="72"/>
                    <a:pt x="12" y="73"/>
                    <a:pt x="12" y="75"/>
                  </a:cubicBezTo>
                  <a:cubicBezTo>
                    <a:pt x="13" y="79"/>
                    <a:pt x="13" y="79"/>
                    <a:pt x="13" y="79"/>
                  </a:cubicBezTo>
                  <a:cubicBezTo>
                    <a:pt x="14" y="82"/>
                    <a:pt x="14" y="85"/>
                    <a:pt x="15" y="88"/>
                  </a:cubicBezTo>
                  <a:cubicBezTo>
                    <a:pt x="16" y="91"/>
                    <a:pt x="17" y="93"/>
                    <a:pt x="18" y="96"/>
                  </a:cubicBezTo>
                  <a:cubicBezTo>
                    <a:pt x="19" y="99"/>
                    <a:pt x="20" y="102"/>
                    <a:pt x="21" y="105"/>
                  </a:cubicBezTo>
                  <a:cubicBezTo>
                    <a:pt x="23" y="109"/>
                    <a:pt x="23" y="109"/>
                    <a:pt x="23" y="109"/>
                  </a:cubicBezTo>
                  <a:cubicBezTo>
                    <a:pt x="25" y="113"/>
                    <a:pt x="25" y="113"/>
                    <a:pt x="25" y="113"/>
                  </a:cubicBezTo>
                  <a:cubicBezTo>
                    <a:pt x="26" y="115"/>
                    <a:pt x="27" y="118"/>
                    <a:pt x="29" y="120"/>
                  </a:cubicBezTo>
                  <a:cubicBezTo>
                    <a:pt x="30" y="123"/>
                    <a:pt x="32" y="125"/>
                    <a:pt x="33" y="128"/>
                  </a:cubicBezTo>
                  <a:cubicBezTo>
                    <a:pt x="34" y="130"/>
                    <a:pt x="36" y="132"/>
                    <a:pt x="37" y="135"/>
                  </a:cubicBezTo>
                  <a:cubicBezTo>
                    <a:pt x="39" y="137"/>
                    <a:pt x="40" y="139"/>
                    <a:pt x="42" y="141"/>
                  </a:cubicBezTo>
                  <a:cubicBezTo>
                    <a:pt x="45" y="145"/>
                    <a:pt x="47" y="149"/>
                    <a:pt x="50" y="152"/>
                  </a:cubicBezTo>
                  <a:cubicBezTo>
                    <a:pt x="52" y="154"/>
                    <a:pt x="53" y="155"/>
                    <a:pt x="54" y="157"/>
                  </a:cubicBezTo>
                  <a:cubicBezTo>
                    <a:pt x="56" y="158"/>
                    <a:pt x="57" y="159"/>
                    <a:pt x="58" y="161"/>
                  </a:cubicBezTo>
                  <a:cubicBezTo>
                    <a:pt x="59" y="162"/>
                    <a:pt x="61" y="163"/>
                    <a:pt x="62" y="164"/>
                  </a:cubicBezTo>
                  <a:cubicBezTo>
                    <a:pt x="63" y="165"/>
                    <a:pt x="64" y="166"/>
                    <a:pt x="65" y="167"/>
                  </a:cubicBezTo>
                  <a:cubicBezTo>
                    <a:pt x="69" y="171"/>
                    <a:pt x="71" y="173"/>
                    <a:pt x="71" y="173"/>
                  </a:cubicBezTo>
                  <a:cubicBezTo>
                    <a:pt x="77" y="178"/>
                    <a:pt x="78" y="188"/>
                    <a:pt x="72" y="194"/>
                  </a:cubicBezTo>
                  <a:cubicBezTo>
                    <a:pt x="67" y="200"/>
                    <a:pt x="57" y="200"/>
                    <a:pt x="51" y="195"/>
                  </a:cubicBezTo>
                  <a:cubicBezTo>
                    <a:pt x="51" y="194"/>
                    <a:pt x="50" y="194"/>
                    <a:pt x="50" y="193"/>
                  </a:cubicBezTo>
                  <a:close/>
                </a:path>
              </a:pathLst>
            </a:custGeom>
            <a:solidFill>
              <a:schemeClr val="bg1"/>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40" name="íśḻïďê">
              <a:extLst>
                <a:ext uri="{FF2B5EF4-FFF2-40B4-BE49-F238E27FC236}">
                  <a16:creationId xmlns:a16="http://schemas.microsoft.com/office/drawing/2014/main" id="{079DE069-DB0D-452B-8967-0AA27B8D0784}"/>
                </a:ext>
              </a:extLst>
            </p:cNvPr>
            <p:cNvSpPr/>
            <p:nvPr/>
          </p:nvSpPr>
          <p:spPr bwMode="auto">
            <a:xfrm>
              <a:off x="6188270" y="5227182"/>
              <a:ext cx="115690" cy="103214"/>
            </a:xfrm>
            <a:custGeom>
              <a:gdLst>
                <a:gd fmla="*/ 54 w 102" name="T0"/>
                <a:gd fmla="*/ 0 h 91" name="T1"/>
                <a:gd fmla="*/ 102 w 102" name="T2"/>
                <a:gd fmla="*/ 91 h 91" name="T3"/>
                <a:gd fmla="*/ 0 w 102" name="T4"/>
                <a:gd fmla="*/ 87 h 91" name="T5"/>
                <a:gd fmla="*/ 54 w 102" name="T6"/>
                <a:gd fmla="*/ 0 h 91" name="T7"/>
              </a:gdLst>
              <a:cxnLst>
                <a:cxn ang="0">
                  <a:pos x="T0" y="T1"/>
                </a:cxn>
                <a:cxn ang="0">
                  <a:pos x="T2" y="T3"/>
                </a:cxn>
                <a:cxn ang="0">
                  <a:pos x="T4" y="T5"/>
                </a:cxn>
                <a:cxn ang="0">
                  <a:pos x="T6" y="T7"/>
                </a:cxn>
              </a:cxnLst>
              <a:rect b="b" l="0" r="r" t="0"/>
              <a:pathLst>
                <a:path h="91" w="102">
                  <a:moveTo>
                    <a:pt x="54" y="0"/>
                  </a:moveTo>
                  <a:lnTo>
                    <a:pt x="102" y="91"/>
                  </a:lnTo>
                  <a:lnTo>
                    <a:pt x="0" y="87"/>
                  </a:lnTo>
                  <a:lnTo>
                    <a:pt x="54" y="0"/>
                  </a:lnTo>
                  <a:close/>
                </a:path>
              </a:pathLst>
            </a:custGeom>
            <a:solidFill>
              <a:schemeClr val="bg1"/>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grpSp>
      <p:grpSp>
        <p:nvGrpSpPr>
          <p:cNvPr id="48" name="组合 47">
            <a:extLst>
              <a:ext uri="{FF2B5EF4-FFF2-40B4-BE49-F238E27FC236}">
                <a16:creationId xmlns:a16="http://schemas.microsoft.com/office/drawing/2014/main" id="{41FE36FB-D4E6-4731-9915-152398757434}"/>
              </a:ext>
            </a:extLst>
          </p:cNvPr>
          <p:cNvGrpSpPr/>
          <p:nvPr/>
        </p:nvGrpSpPr>
        <p:grpSpPr>
          <a:xfrm>
            <a:off x="6799907" y="1894754"/>
            <a:ext cx="654779" cy="651038"/>
            <a:chOff x="8965004" y="1377706"/>
            <a:chExt cx="654779" cy="651038"/>
          </a:xfrm>
        </p:grpSpPr>
        <p:sp>
          <p:nvSpPr>
            <p:cNvPr id="49" name="îšlíḓé">
              <a:extLst>
                <a:ext uri="{FF2B5EF4-FFF2-40B4-BE49-F238E27FC236}">
                  <a16:creationId xmlns:a16="http://schemas.microsoft.com/office/drawing/2014/main" id="{A3AB0918-3456-4ABB-8570-FCC3E23360A9}"/>
                </a:ext>
              </a:extLst>
            </p:cNvPr>
            <p:cNvSpPr/>
            <p:nvPr/>
          </p:nvSpPr>
          <p:spPr bwMode="auto">
            <a:xfrm>
              <a:off x="8965004" y="1609027"/>
              <a:ext cx="145179" cy="162193"/>
            </a:xfrm>
            <a:custGeom>
              <a:gdLst>
                <a:gd fmla="*/ 115 w 128" name="T0"/>
                <a:gd fmla="*/ 143 h 143" name="T1"/>
                <a:gd fmla="*/ 128 w 128" name="T2"/>
                <a:gd fmla="*/ 0 h 143" name="T3"/>
                <a:gd fmla="*/ 6 w 128" name="T4"/>
                <a:gd fmla="*/ 27 h 143" name="T5"/>
                <a:gd fmla="*/ 0 w 128" name="T6"/>
                <a:gd fmla="*/ 95 h 143" name="T7"/>
                <a:gd fmla="*/ 115 w 128" name="T8"/>
                <a:gd fmla="*/ 143 h 143" name="T9"/>
              </a:gdLst>
              <a:cxnLst>
                <a:cxn ang="0">
                  <a:pos x="T0" y="T1"/>
                </a:cxn>
                <a:cxn ang="0">
                  <a:pos x="T2" y="T3"/>
                </a:cxn>
                <a:cxn ang="0">
                  <a:pos x="T4" y="T5"/>
                </a:cxn>
                <a:cxn ang="0">
                  <a:pos x="T6" y="T7"/>
                </a:cxn>
                <a:cxn ang="0">
                  <a:pos x="T8" y="T9"/>
                </a:cxn>
              </a:cxnLst>
              <a:rect b="b" l="0" r="r" t="0"/>
              <a:pathLst>
                <a:path h="143" w="128">
                  <a:moveTo>
                    <a:pt x="115" y="143"/>
                  </a:moveTo>
                  <a:lnTo>
                    <a:pt x="128" y="0"/>
                  </a:lnTo>
                  <a:lnTo>
                    <a:pt x="6" y="27"/>
                  </a:lnTo>
                  <a:lnTo>
                    <a:pt x="0" y="95"/>
                  </a:lnTo>
                  <a:lnTo>
                    <a:pt x="115" y="143"/>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grpSp>
          <p:nvGrpSpPr>
            <p:cNvPr id="50" name="组合 49">
              <a:extLst>
                <a:ext uri="{FF2B5EF4-FFF2-40B4-BE49-F238E27FC236}">
                  <a16:creationId xmlns:a16="http://schemas.microsoft.com/office/drawing/2014/main" id="{0D41A9C3-C43F-4DB3-98BD-00F53C6ACB31}"/>
                </a:ext>
              </a:extLst>
            </p:cNvPr>
            <p:cNvGrpSpPr/>
            <p:nvPr/>
          </p:nvGrpSpPr>
          <p:grpSpPr>
            <a:xfrm>
              <a:off x="9018652" y="1377706"/>
              <a:ext cx="601131" cy="651038"/>
              <a:chOff x="6757644" y="1928892"/>
              <a:chExt cx="601131" cy="651038"/>
            </a:xfrm>
          </p:grpSpPr>
          <p:sp>
            <p:nvSpPr>
              <p:cNvPr id="51" name="ísļiḋe">
                <a:extLst>
                  <a:ext uri="{FF2B5EF4-FFF2-40B4-BE49-F238E27FC236}">
                    <a16:creationId xmlns:a16="http://schemas.microsoft.com/office/drawing/2014/main" id="{DC44CDD8-679C-4C96-939B-3DC6D5860147}"/>
                  </a:ext>
                </a:extLst>
              </p:cNvPr>
              <p:cNvSpPr/>
              <p:nvPr/>
            </p:nvSpPr>
            <p:spPr bwMode="auto">
              <a:xfrm>
                <a:off x="6757644" y="1978798"/>
                <a:ext cx="551226" cy="548959"/>
              </a:xfrm>
              <a:custGeom>
                <a:gdLst>
                  <a:gd fmla="*/ 243 w 623" name="T0"/>
                  <a:gd fmla="*/ 585 h 622" name="T1"/>
                  <a:gd fmla="*/ 585 w 623" name="T2"/>
                  <a:gd fmla="*/ 380 h 622" name="T3"/>
                  <a:gd fmla="*/ 380 w 623" name="T4"/>
                  <a:gd fmla="*/ 38 h 622" name="T5"/>
                  <a:gd fmla="*/ 38 w 623" name="T6"/>
                  <a:gd fmla="*/ 243 h 622" name="T7"/>
                  <a:gd fmla="*/ 243 w 623" name="T8"/>
                  <a:gd fmla="*/ 585 h 622" name="T9"/>
                </a:gdLst>
                <a:cxnLst>
                  <a:cxn ang="0">
                    <a:pos x="T0" y="T1"/>
                  </a:cxn>
                  <a:cxn ang="0">
                    <a:pos x="T2" y="T3"/>
                  </a:cxn>
                  <a:cxn ang="0">
                    <a:pos x="T4" y="T5"/>
                  </a:cxn>
                  <a:cxn ang="0">
                    <a:pos x="T6" y="T7"/>
                  </a:cxn>
                  <a:cxn ang="0">
                    <a:pos x="T8" y="T9"/>
                  </a:cxn>
                </a:cxnLst>
                <a:rect b="b" l="0" r="r" t="0"/>
                <a:pathLst>
                  <a:path h="622" w="623">
                    <a:moveTo>
                      <a:pt x="243" y="585"/>
                    </a:moveTo>
                    <a:cubicBezTo>
                      <a:pt x="394" y="622"/>
                      <a:pt x="547" y="531"/>
                      <a:pt x="585" y="380"/>
                    </a:cubicBezTo>
                    <a:cubicBezTo>
                      <a:pt x="623" y="229"/>
                      <a:pt x="531" y="76"/>
                      <a:pt x="380" y="38"/>
                    </a:cubicBezTo>
                    <a:cubicBezTo>
                      <a:pt x="229" y="0"/>
                      <a:pt x="76" y="92"/>
                      <a:pt x="38" y="243"/>
                    </a:cubicBezTo>
                    <a:cubicBezTo>
                      <a:pt x="0" y="394"/>
                      <a:pt x="92" y="547"/>
                      <a:pt x="243" y="585"/>
                    </a:cubicBezTo>
                    <a:close/>
                  </a:path>
                </a:pathLst>
              </a:custGeom>
              <a:solidFill>
                <a:schemeClr val="bg1">
                  <a:lumMod val="8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52" name="ïŝļïḍe">
                <a:extLst>
                  <a:ext uri="{FF2B5EF4-FFF2-40B4-BE49-F238E27FC236}">
                    <a16:creationId xmlns:a16="http://schemas.microsoft.com/office/drawing/2014/main" id="{A71BE4CB-4B9E-4C96-83BA-61E386367B88}"/>
                  </a:ext>
                </a:extLst>
              </p:cNvPr>
              <p:cNvSpPr/>
              <p:nvPr/>
            </p:nvSpPr>
            <p:spPr bwMode="auto">
              <a:xfrm>
                <a:off x="6933446" y="2435885"/>
                <a:ext cx="163326" cy="144045"/>
              </a:xfrm>
              <a:custGeom>
                <a:gdLst>
                  <a:gd fmla="*/ 0 w 144" name="T0"/>
                  <a:gd fmla="*/ 0 h 127" name="T1"/>
                  <a:gd fmla="*/ 144 w 144" name="T2"/>
                  <a:gd fmla="*/ 12 h 127" name="T3"/>
                  <a:gd fmla="*/ 95 w 144" name="T4"/>
                  <a:gd fmla="*/ 127 h 127" name="T5"/>
                  <a:gd fmla="*/ 27 w 144" name="T6"/>
                  <a:gd fmla="*/ 121 h 127" name="T7"/>
                  <a:gd fmla="*/ 0 w 144" name="T8"/>
                  <a:gd fmla="*/ 0 h 127" name="T9"/>
                </a:gdLst>
                <a:cxnLst>
                  <a:cxn ang="0">
                    <a:pos x="T0" y="T1"/>
                  </a:cxn>
                  <a:cxn ang="0">
                    <a:pos x="T2" y="T3"/>
                  </a:cxn>
                  <a:cxn ang="0">
                    <a:pos x="T4" y="T5"/>
                  </a:cxn>
                  <a:cxn ang="0">
                    <a:pos x="T6" y="T7"/>
                  </a:cxn>
                  <a:cxn ang="0">
                    <a:pos x="T8" y="T9"/>
                  </a:cxn>
                </a:cxnLst>
                <a:rect b="b" l="0" r="r" t="0"/>
                <a:pathLst>
                  <a:path h="127" w="144">
                    <a:moveTo>
                      <a:pt x="0" y="0"/>
                    </a:moveTo>
                    <a:lnTo>
                      <a:pt x="144" y="12"/>
                    </a:lnTo>
                    <a:lnTo>
                      <a:pt x="95" y="127"/>
                    </a:lnTo>
                    <a:lnTo>
                      <a:pt x="27" y="121"/>
                    </a:lnTo>
                    <a:lnTo>
                      <a:pt x="0" y="0"/>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53" name="ï$1íḓé">
                <a:extLst>
                  <a:ext uri="{FF2B5EF4-FFF2-40B4-BE49-F238E27FC236}">
                    <a16:creationId xmlns:a16="http://schemas.microsoft.com/office/drawing/2014/main" id="{90F4945E-3BD8-4E27-A015-ACBBAEC1A515}"/>
                  </a:ext>
                </a:extLst>
              </p:cNvPr>
              <p:cNvSpPr/>
              <p:nvPr/>
            </p:nvSpPr>
            <p:spPr bwMode="auto">
              <a:xfrm>
                <a:off x="7213596" y="2188628"/>
                <a:ext cx="145179" cy="163327"/>
              </a:xfrm>
              <a:custGeom>
                <a:gdLst>
                  <a:gd fmla="*/ 14 w 128" name="T0"/>
                  <a:gd fmla="*/ 0 h 144" name="T1"/>
                  <a:gd fmla="*/ 0 w 128" name="T2"/>
                  <a:gd fmla="*/ 144 h 144" name="T3"/>
                  <a:gd fmla="*/ 122 w 128" name="T4"/>
                  <a:gd fmla="*/ 117 h 144" name="T5"/>
                  <a:gd fmla="*/ 128 w 128" name="T6"/>
                  <a:gd fmla="*/ 49 h 144" name="T7"/>
                  <a:gd fmla="*/ 14 w 128" name="T8"/>
                  <a:gd fmla="*/ 0 h 144" name="T9"/>
                </a:gdLst>
                <a:cxnLst>
                  <a:cxn ang="0">
                    <a:pos x="T0" y="T1"/>
                  </a:cxn>
                  <a:cxn ang="0">
                    <a:pos x="T2" y="T3"/>
                  </a:cxn>
                  <a:cxn ang="0">
                    <a:pos x="T4" y="T5"/>
                  </a:cxn>
                  <a:cxn ang="0">
                    <a:pos x="T6" y="T7"/>
                  </a:cxn>
                  <a:cxn ang="0">
                    <a:pos x="T8" y="T9"/>
                  </a:cxn>
                </a:cxnLst>
                <a:rect b="b" l="0" r="r" t="0"/>
                <a:pathLst>
                  <a:path h="144" w="128">
                    <a:moveTo>
                      <a:pt x="14" y="0"/>
                    </a:moveTo>
                    <a:lnTo>
                      <a:pt x="0" y="144"/>
                    </a:lnTo>
                    <a:lnTo>
                      <a:pt x="122" y="117"/>
                    </a:lnTo>
                    <a:lnTo>
                      <a:pt x="128" y="49"/>
                    </a:lnTo>
                    <a:lnTo>
                      <a:pt x="14" y="0"/>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54" name="ï$ḻïḋè">
                <a:extLst>
                  <a:ext uri="{FF2B5EF4-FFF2-40B4-BE49-F238E27FC236}">
                    <a16:creationId xmlns:a16="http://schemas.microsoft.com/office/drawing/2014/main" id="{3BC4476F-FB5B-4DD6-A5CD-57E4EFD181D6}"/>
                  </a:ext>
                </a:extLst>
              </p:cNvPr>
              <p:cNvSpPr/>
              <p:nvPr/>
            </p:nvSpPr>
            <p:spPr bwMode="auto">
              <a:xfrm>
                <a:off x="6969740" y="1928892"/>
                <a:ext cx="163326" cy="145180"/>
              </a:xfrm>
              <a:custGeom>
                <a:gdLst>
                  <a:gd fmla="*/ 144 w 144" name="T0"/>
                  <a:gd fmla="*/ 128 h 128" name="T1"/>
                  <a:gd fmla="*/ 0 w 144" name="T2"/>
                  <a:gd fmla="*/ 115 h 128" name="T3"/>
                  <a:gd fmla="*/ 49 w 144" name="T4"/>
                  <a:gd fmla="*/ 0 h 128" name="T5"/>
                  <a:gd fmla="*/ 117 w 144" name="T6"/>
                  <a:gd fmla="*/ 7 h 128" name="T7"/>
                  <a:gd fmla="*/ 144 w 144" name="T8"/>
                  <a:gd fmla="*/ 128 h 128" name="T9"/>
                </a:gdLst>
                <a:cxnLst>
                  <a:cxn ang="0">
                    <a:pos x="T0" y="T1"/>
                  </a:cxn>
                  <a:cxn ang="0">
                    <a:pos x="T2" y="T3"/>
                  </a:cxn>
                  <a:cxn ang="0">
                    <a:pos x="T4" y="T5"/>
                  </a:cxn>
                  <a:cxn ang="0">
                    <a:pos x="T6" y="T7"/>
                  </a:cxn>
                  <a:cxn ang="0">
                    <a:pos x="T8" y="T9"/>
                  </a:cxn>
                </a:cxnLst>
                <a:rect b="b" l="0" r="r" t="0"/>
                <a:pathLst>
                  <a:path h="128" w="144">
                    <a:moveTo>
                      <a:pt x="144" y="128"/>
                    </a:moveTo>
                    <a:lnTo>
                      <a:pt x="0" y="115"/>
                    </a:lnTo>
                    <a:lnTo>
                      <a:pt x="49" y="0"/>
                    </a:lnTo>
                    <a:lnTo>
                      <a:pt x="117" y="7"/>
                    </a:lnTo>
                    <a:lnTo>
                      <a:pt x="144" y="128"/>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55" name="îş1iḋé">
                <a:extLst>
                  <a:ext uri="{FF2B5EF4-FFF2-40B4-BE49-F238E27FC236}">
                    <a16:creationId xmlns:a16="http://schemas.microsoft.com/office/drawing/2014/main" id="{56C95B8B-3140-4EE0-A935-F6186CDCD017}"/>
                  </a:ext>
                </a:extLst>
              </p:cNvPr>
              <p:cNvSpPr/>
              <p:nvPr/>
            </p:nvSpPr>
            <p:spPr bwMode="auto">
              <a:xfrm>
                <a:off x="6758778" y="2312256"/>
                <a:ext cx="181473" cy="179205"/>
              </a:xfrm>
              <a:custGeom>
                <a:gdLst>
                  <a:gd fmla="*/ 160 w 160" name="T0"/>
                  <a:gd fmla="*/ 111 h 158" name="T1"/>
                  <a:gd fmla="*/ 68 w 160" name="T2"/>
                  <a:gd fmla="*/ 0 h 158" name="T3"/>
                  <a:gd fmla="*/ 0 w 160" name="T4"/>
                  <a:gd fmla="*/ 105 h 158" name="T5"/>
                  <a:gd fmla="*/ 44 w 160" name="T6"/>
                  <a:gd fmla="*/ 158 h 158" name="T7"/>
                  <a:gd fmla="*/ 160 w 160" name="T8"/>
                  <a:gd fmla="*/ 111 h 158" name="T9"/>
                </a:gdLst>
                <a:cxnLst>
                  <a:cxn ang="0">
                    <a:pos x="T0" y="T1"/>
                  </a:cxn>
                  <a:cxn ang="0">
                    <a:pos x="T2" y="T3"/>
                  </a:cxn>
                  <a:cxn ang="0">
                    <a:pos x="T4" y="T5"/>
                  </a:cxn>
                  <a:cxn ang="0">
                    <a:pos x="T6" y="T7"/>
                  </a:cxn>
                  <a:cxn ang="0">
                    <a:pos x="T8" y="T9"/>
                  </a:cxn>
                </a:cxnLst>
                <a:rect b="b" l="0" r="r" t="0"/>
                <a:pathLst>
                  <a:path h="158" w="160">
                    <a:moveTo>
                      <a:pt x="160" y="111"/>
                    </a:moveTo>
                    <a:lnTo>
                      <a:pt x="68" y="0"/>
                    </a:lnTo>
                    <a:lnTo>
                      <a:pt x="0" y="105"/>
                    </a:lnTo>
                    <a:lnTo>
                      <a:pt x="44" y="158"/>
                    </a:lnTo>
                    <a:lnTo>
                      <a:pt x="160" y="111"/>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56" name="íṥlîďé">
                <a:extLst>
                  <a:ext uri="{FF2B5EF4-FFF2-40B4-BE49-F238E27FC236}">
                    <a16:creationId xmlns:a16="http://schemas.microsoft.com/office/drawing/2014/main" id="{F311963E-2BED-4E4C-8141-D751846581C0}"/>
                  </a:ext>
                </a:extLst>
              </p:cNvPr>
              <p:cNvSpPr/>
              <p:nvPr/>
            </p:nvSpPr>
            <p:spPr bwMode="auto">
              <a:xfrm>
                <a:off x="7089966" y="2347418"/>
                <a:ext cx="180339" cy="181474"/>
              </a:xfrm>
              <a:custGeom>
                <a:gdLst>
                  <a:gd fmla="*/ 0 w 159" name="T0"/>
                  <a:gd fmla="*/ 92 h 160" name="T1"/>
                  <a:gd fmla="*/ 111 w 159" name="T2"/>
                  <a:gd fmla="*/ 0 h 160" name="T3"/>
                  <a:gd fmla="*/ 159 w 159" name="T4"/>
                  <a:gd fmla="*/ 116 h 160" name="T5"/>
                  <a:gd fmla="*/ 106 w 159" name="T6"/>
                  <a:gd fmla="*/ 160 h 160" name="T7"/>
                  <a:gd fmla="*/ 0 w 159" name="T8"/>
                  <a:gd fmla="*/ 92 h 160" name="T9"/>
                </a:gdLst>
                <a:cxnLst>
                  <a:cxn ang="0">
                    <a:pos x="T0" y="T1"/>
                  </a:cxn>
                  <a:cxn ang="0">
                    <a:pos x="T2" y="T3"/>
                  </a:cxn>
                  <a:cxn ang="0">
                    <a:pos x="T4" y="T5"/>
                  </a:cxn>
                  <a:cxn ang="0">
                    <a:pos x="T6" y="T7"/>
                  </a:cxn>
                  <a:cxn ang="0">
                    <a:pos x="T8" y="T9"/>
                  </a:cxn>
                </a:cxnLst>
                <a:rect b="b" l="0" r="r" t="0"/>
                <a:pathLst>
                  <a:path h="160" w="159">
                    <a:moveTo>
                      <a:pt x="0" y="92"/>
                    </a:moveTo>
                    <a:lnTo>
                      <a:pt x="111" y="0"/>
                    </a:lnTo>
                    <a:lnTo>
                      <a:pt x="159" y="116"/>
                    </a:lnTo>
                    <a:lnTo>
                      <a:pt x="106" y="160"/>
                    </a:lnTo>
                    <a:lnTo>
                      <a:pt x="0" y="92"/>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57" name="işľide">
                <a:extLst>
                  <a:ext uri="{FF2B5EF4-FFF2-40B4-BE49-F238E27FC236}">
                    <a16:creationId xmlns:a16="http://schemas.microsoft.com/office/drawing/2014/main" id="{0170A15A-B4E9-47F7-951E-4349E0E4F7C7}"/>
                  </a:ext>
                </a:extLst>
              </p:cNvPr>
              <p:cNvSpPr/>
              <p:nvPr/>
            </p:nvSpPr>
            <p:spPr bwMode="auto">
              <a:xfrm>
                <a:off x="7125127" y="2016228"/>
                <a:ext cx="181473" cy="179205"/>
              </a:xfrm>
              <a:custGeom>
                <a:gdLst>
                  <a:gd fmla="*/ 0 w 160" name="T0"/>
                  <a:gd fmla="*/ 47 h 158" name="T1"/>
                  <a:gd fmla="*/ 92 w 160" name="T2"/>
                  <a:gd fmla="*/ 158 h 158" name="T3"/>
                  <a:gd fmla="*/ 160 w 160" name="T4"/>
                  <a:gd fmla="*/ 53 h 158" name="T5"/>
                  <a:gd fmla="*/ 116 w 160" name="T6"/>
                  <a:gd fmla="*/ 0 h 158" name="T7"/>
                  <a:gd fmla="*/ 0 w 160" name="T8"/>
                  <a:gd fmla="*/ 47 h 158" name="T9"/>
                </a:gdLst>
                <a:cxnLst>
                  <a:cxn ang="0">
                    <a:pos x="T0" y="T1"/>
                  </a:cxn>
                  <a:cxn ang="0">
                    <a:pos x="T2" y="T3"/>
                  </a:cxn>
                  <a:cxn ang="0">
                    <a:pos x="T4" y="T5"/>
                  </a:cxn>
                  <a:cxn ang="0">
                    <a:pos x="T6" y="T7"/>
                  </a:cxn>
                  <a:cxn ang="0">
                    <a:pos x="T8" y="T9"/>
                  </a:cxn>
                </a:cxnLst>
                <a:rect b="b" l="0" r="r" t="0"/>
                <a:pathLst>
                  <a:path h="158" w="160">
                    <a:moveTo>
                      <a:pt x="0" y="47"/>
                    </a:moveTo>
                    <a:lnTo>
                      <a:pt x="92" y="158"/>
                    </a:lnTo>
                    <a:lnTo>
                      <a:pt x="160" y="53"/>
                    </a:lnTo>
                    <a:lnTo>
                      <a:pt x="116" y="0"/>
                    </a:lnTo>
                    <a:lnTo>
                      <a:pt x="0" y="47"/>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58" name="îšļîďé">
                <a:extLst>
                  <a:ext uri="{FF2B5EF4-FFF2-40B4-BE49-F238E27FC236}">
                    <a16:creationId xmlns:a16="http://schemas.microsoft.com/office/drawing/2014/main" id="{EDD74AB7-1574-408C-8E96-A8ACCD532D39}"/>
                  </a:ext>
                </a:extLst>
              </p:cNvPr>
              <p:cNvSpPr/>
              <p:nvPr/>
            </p:nvSpPr>
            <p:spPr bwMode="auto">
              <a:xfrm>
                <a:off x="6796207" y="1979932"/>
                <a:ext cx="179205" cy="180340"/>
              </a:xfrm>
              <a:custGeom>
                <a:gdLst>
                  <a:gd fmla="*/ 158 w 158" name="T0"/>
                  <a:gd fmla="*/ 67 h 159" name="T1"/>
                  <a:gd fmla="*/ 48 w 158" name="T2"/>
                  <a:gd fmla="*/ 159 h 159" name="T3"/>
                  <a:gd fmla="*/ 0 w 158" name="T4"/>
                  <a:gd fmla="*/ 44 h 159" name="T5"/>
                  <a:gd fmla="*/ 53 w 158" name="T6"/>
                  <a:gd fmla="*/ 0 h 159" name="T7"/>
                  <a:gd fmla="*/ 158 w 158" name="T8"/>
                  <a:gd fmla="*/ 67 h 159" name="T9"/>
                </a:gdLst>
                <a:cxnLst>
                  <a:cxn ang="0">
                    <a:pos x="T0" y="T1"/>
                  </a:cxn>
                  <a:cxn ang="0">
                    <a:pos x="T2" y="T3"/>
                  </a:cxn>
                  <a:cxn ang="0">
                    <a:pos x="T4" y="T5"/>
                  </a:cxn>
                  <a:cxn ang="0">
                    <a:pos x="T6" y="T7"/>
                  </a:cxn>
                  <a:cxn ang="0">
                    <a:pos x="T8" y="T9"/>
                  </a:cxn>
                </a:cxnLst>
                <a:rect b="b" l="0" r="r" t="0"/>
                <a:pathLst>
                  <a:path h="159" w="158">
                    <a:moveTo>
                      <a:pt x="158" y="67"/>
                    </a:moveTo>
                    <a:lnTo>
                      <a:pt x="48" y="159"/>
                    </a:lnTo>
                    <a:lnTo>
                      <a:pt x="0" y="44"/>
                    </a:lnTo>
                    <a:lnTo>
                      <a:pt x="53" y="0"/>
                    </a:lnTo>
                    <a:lnTo>
                      <a:pt x="158" y="67"/>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59" name="ísļíde">
                <a:extLst>
                  <a:ext uri="{FF2B5EF4-FFF2-40B4-BE49-F238E27FC236}">
                    <a16:creationId xmlns:a16="http://schemas.microsoft.com/office/drawing/2014/main" id="{A526CAF7-2977-4948-A5D2-7F64F9489967}"/>
                  </a:ext>
                </a:extLst>
              </p:cNvPr>
              <p:cNvSpPr/>
              <p:nvPr/>
            </p:nvSpPr>
            <p:spPr bwMode="auto">
              <a:xfrm>
                <a:off x="6898285" y="2131917"/>
                <a:ext cx="262001" cy="243857"/>
              </a:xfrm>
              <a:custGeom>
                <a:gdLst>
                  <a:gd fmla="*/ 153 w 296" name="T0"/>
                  <a:gd fmla="*/ 277 h 277" name="T1"/>
                  <a:gd fmla="*/ 153 w 296" name="T2"/>
                  <a:gd fmla="*/ 277 h 277" name="T3"/>
                  <a:gd fmla="*/ 119 w 296" name="T4"/>
                  <a:gd fmla="*/ 273 h 277" name="T5"/>
                  <a:gd fmla="*/ 18 w 296" name="T6"/>
                  <a:gd fmla="*/ 105 h 277" name="T7"/>
                  <a:gd fmla="*/ 152 w 296" name="T8"/>
                  <a:gd fmla="*/ 0 h 277" name="T9"/>
                  <a:gd fmla="*/ 186 w 296" name="T10"/>
                  <a:gd fmla="*/ 4 h 277" name="T11"/>
                  <a:gd fmla="*/ 271 w 296" name="T12"/>
                  <a:gd fmla="*/ 67 h 277" name="T13"/>
                  <a:gd fmla="*/ 287 w 296" name="T14"/>
                  <a:gd fmla="*/ 172 h 277" name="T15"/>
                  <a:gd fmla="*/ 153 w 296" name="T16"/>
                  <a:gd fmla="*/ 277 h 277" name="T17"/>
                  <a:gd fmla="*/ 152 w 296" name="T18"/>
                  <a:gd fmla="*/ 44 h 277" name="T19"/>
                  <a:gd fmla="*/ 61 w 296" name="T20"/>
                  <a:gd fmla="*/ 115 h 277" name="T21"/>
                  <a:gd fmla="*/ 130 w 296" name="T22"/>
                  <a:gd fmla="*/ 230 h 277" name="T23"/>
                  <a:gd fmla="*/ 153 w 296" name="T24"/>
                  <a:gd fmla="*/ 233 h 277" name="T25"/>
                  <a:gd fmla="*/ 244 w 296" name="T26"/>
                  <a:gd fmla="*/ 161 h 277" name="T27"/>
                  <a:gd fmla="*/ 234 w 296" name="T28"/>
                  <a:gd fmla="*/ 90 h 277" name="T29"/>
                  <a:gd fmla="*/ 176 w 296" name="T30"/>
                  <a:gd fmla="*/ 47 h 277" name="T31"/>
                  <a:gd fmla="*/ 152 w 296" name="T32"/>
                  <a:gd fmla="*/ 44 h 277"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277" w="296">
                    <a:moveTo>
                      <a:pt x="153" y="277"/>
                    </a:moveTo>
                    <a:cubicBezTo>
                      <a:pt x="153" y="277"/>
                      <a:pt x="153" y="277"/>
                      <a:pt x="153" y="277"/>
                    </a:cubicBezTo>
                    <a:cubicBezTo>
                      <a:pt x="141" y="277"/>
                      <a:pt x="130" y="276"/>
                      <a:pt x="119" y="273"/>
                    </a:cubicBezTo>
                    <a:cubicBezTo>
                      <a:pt x="45" y="254"/>
                      <a:pt x="0" y="179"/>
                      <a:pt x="18" y="105"/>
                    </a:cubicBezTo>
                    <a:cubicBezTo>
                      <a:pt x="34" y="43"/>
                      <a:pt x="89" y="0"/>
                      <a:pt x="152" y="0"/>
                    </a:cubicBezTo>
                    <a:cubicBezTo>
                      <a:pt x="164" y="0"/>
                      <a:pt x="175" y="1"/>
                      <a:pt x="186" y="4"/>
                    </a:cubicBezTo>
                    <a:cubicBezTo>
                      <a:pt x="222" y="13"/>
                      <a:pt x="252" y="35"/>
                      <a:pt x="271" y="67"/>
                    </a:cubicBezTo>
                    <a:cubicBezTo>
                      <a:pt x="291" y="99"/>
                      <a:pt x="296" y="136"/>
                      <a:pt x="287" y="172"/>
                    </a:cubicBezTo>
                    <a:cubicBezTo>
                      <a:pt x="272" y="234"/>
                      <a:pt x="216" y="277"/>
                      <a:pt x="153" y="277"/>
                    </a:cubicBezTo>
                    <a:close/>
                    <a:moveTo>
                      <a:pt x="152" y="44"/>
                    </a:moveTo>
                    <a:cubicBezTo>
                      <a:pt x="109" y="44"/>
                      <a:pt x="71" y="73"/>
                      <a:pt x="61" y="115"/>
                    </a:cubicBezTo>
                    <a:cubicBezTo>
                      <a:pt x="48" y="166"/>
                      <a:pt x="79" y="217"/>
                      <a:pt x="130" y="230"/>
                    </a:cubicBezTo>
                    <a:cubicBezTo>
                      <a:pt x="137" y="232"/>
                      <a:pt x="145" y="233"/>
                      <a:pt x="153" y="233"/>
                    </a:cubicBezTo>
                    <a:cubicBezTo>
                      <a:pt x="196" y="233"/>
                      <a:pt x="234" y="204"/>
                      <a:pt x="244" y="161"/>
                    </a:cubicBezTo>
                    <a:cubicBezTo>
                      <a:pt x="250" y="137"/>
                      <a:pt x="247" y="111"/>
                      <a:pt x="234" y="90"/>
                    </a:cubicBezTo>
                    <a:cubicBezTo>
                      <a:pt x="221" y="68"/>
                      <a:pt x="200" y="53"/>
                      <a:pt x="176" y="47"/>
                    </a:cubicBezTo>
                    <a:cubicBezTo>
                      <a:pt x="168" y="45"/>
                      <a:pt x="160" y="44"/>
                      <a:pt x="152" y="44"/>
                    </a:cubicBez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60" name="ïṩḻîḓé">
                <a:extLst>
                  <a:ext uri="{FF2B5EF4-FFF2-40B4-BE49-F238E27FC236}">
                    <a16:creationId xmlns:a16="http://schemas.microsoft.com/office/drawing/2014/main" id="{ABB6D21E-7801-49B9-8E04-B244E83FF0A6}"/>
                  </a:ext>
                </a:extLst>
              </p:cNvPr>
              <p:cNvSpPr/>
              <p:nvPr/>
            </p:nvSpPr>
            <p:spPr bwMode="auto">
              <a:xfrm>
                <a:off x="7155751" y="2110367"/>
                <a:ext cx="85066" cy="193950"/>
              </a:xfrm>
              <a:custGeom>
                <a:gdLst>
                  <a:gd fmla="*/ 4 w 96" name="T0"/>
                  <a:gd fmla="*/ 0 h 220" name="T1"/>
                  <a:gd fmla="*/ 12 w 96" name="T2"/>
                  <a:gd fmla="*/ 5 h 220" name="T3"/>
                  <a:gd fmla="*/ 16 w 96" name="T4"/>
                  <a:gd fmla="*/ 8 h 220" name="T5"/>
                  <a:gd fmla="*/ 21 w 96" name="T6"/>
                  <a:gd fmla="*/ 11 h 220" name="T7"/>
                  <a:gd fmla="*/ 32 w 96" name="T8"/>
                  <a:gd fmla="*/ 21 h 220" name="T9"/>
                  <a:gd fmla="*/ 38 w 96" name="T10"/>
                  <a:gd fmla="*/ 26 h 220" name="T11"/>
                  <a:gd fmla="*/ 44 w 96" name="T12"/>
                  <a:gd fmla="*/ 33 h 220" name="T13"/>
                  <a:gd fmla="*/ 57 w 96" name="T14"/>
                  <a:gd fmla="*/ 48 h 220" name="T15"/>
                  <a:gd fmla="*/ 63 w 96" name="T16"/>
                  <a:gd fmla="*/ 56 h 220" name="T17"/>
                  <a:gd fmla="*/ 66 w 96" name="T18"/>
                  <a:gd fmla="*/ 61 h 220" name="T19"/>
                  <a:gd fmla="*/ 68 w 96" name="T20"/>
                  <a:gd fmla="*/ 65 h 220" name="T21"/>
                  <a:gd fmla="*/ 74 w 96" name="T22"/>
                  <a:gd fmla="*/ 75 h 220" name="T23"/>
                  <a:gd fmla="*/ 78 w 96" name="T24"/>
                  <a:gd fmla="*/ 85 h 220" name="T25"/>
                  <a:gd fmla="*/ 82 w 96" name="T26"/>
                  <a:gd fmla="*/ 95 h 220" name="T27"/>
                  <a:gd fmla="*/ 84 w 96" name="T28"/>
                  <a:gd fmla="*/ 100 h 220" name="T29"/>
                  <a:gd fmla="*/ 86 w 96" name="T30"/>
                  <a:gd fmla="*/ 105 h 220" name="T31"/>
                  <a:gd fmla="*/ 89 w 96" name="T32"/>
                  <a:gd fmla="*/ 116 h 220" name="T33"/>
                  <a:gd fmla="*/ 91 w 96" name="T34"/>
                  <a:gd fmla="*/ 126 h 220" name="T35"/>
                  <a:gd fmla="*/ 93 w 96" name="T36"/>
                  <a:gd fmla="*/ 136 h 220" name="T37"/>
                  <a:gd fmla="*/ 94 w 96" name="T38"/>
                  <a:gd fmla="*/ 146 h 220" name="T39"/>
                  <a:gd fmla="*/ 95 w 96" name="T40"/>
                  <a:gd fmla="*/ 156 h 220" name="T41"/>
                  <a:gd fmla="*/ 96 w 96" name="T42"/>
                  <a:gd fmla="*/ 164 h 220" name="T43"/>
                  <a:gd fmla="*/ 96 w 96" name="T44"/>
                  <a:gd fmla="*/ 173 h 220" name="T45"/>
                  <a:gd fmla="*/ 95 w 96" name="T46"/>
                  <a:gd fmla="*/ 180 h 220" name="T47"/>
                  <a:gd fmla="*/ 93 w 96" name="T48"/>
                  <a:gd fmla="*/ 192 h 220" name="T49"/>
                  <a:gd fmla="*/ 90 w 96" name="T50"/>
                  <a:gd fmla="*/ 202 h 220" name="T51"/>
                  <a:gd fmla="*/ 62 w 96" name="T52"/>
                  <a:gd fmla="*/ 216 h 220" name="T53"/>
                  <a:gd fmla="*/ 47 w 96" name="T54"/>
                  <a:gd fmla="*/ 193 h 220" name="T55"/>
                  <a:gd fmla="*/ 47 w 96" name="T56"/>
                  <a:gd fmla="*/ 191 h 220" name="T57"/>
                  <a:gd fmla="*/ 48 w 96" name="T58"/>
                  <a:gd fmla="*/ 183 h 220" name="T59"/>
                  <a:gd fmla="*/ 49 w 96" name="T60"/>
                  <a:gd fmla="*/ 179 h 220" name="T61"/>
                  <a:gd fmla="*/ 50 w 96" name="T62"/>
                  <a:gd fmla="*/ 174 h 220" name="T63"/>
                  <a:gd fmla="*/ 51 w 96" name="T64"/>
                  <a:gd fmla="*/ 168 h 220" name="T65"/>
                  <a:gd fmla="*/ 52 w 96" name="T66"/>
                  <a:gd fmla="*/ 161 h 220" name="T67"/>
                  <a:gd fmla="*/ 55 w 96" name="T68"/>
                  <a:gd fmla="*/ 147 h 220" name="T69"/>
                  <a:gd fmla="*/ 56 w 96" name="T70"/>
                  <a:gd fmla="*/ 130 h 220" name="T71"/>
                  <a:gd fmla="*/ 55 w 96" name="T72"/>
                  <a:gd fmla="*/ 121 h 220" name="T73"/>
                  <a:gd fmla="*/ 54 w 96" name="T74"/>
                  <a:gd fmla="*/ 112 h 220" name="T75"/>
                  <a:gd fmla="*/ 54 w 96" name="T76"/>
                  <a:gd fmla="*/ 108 h 220" name="T77"/>
                  <a:gd fmla="*/ 53 w 96" name="T78"/>
                  <a:gd fmla="*/ 103 h 220" name="T79"/>
                  <a:gd fmla="*/ 51 w 96" name="T80"/>
                  <a:gd fmla="*/ 94 h 220" name="T81"/>
                  <a:gd fmla="*/ 49 w 96" name="T82"/>
                  <a:gd fmla="*/ 85 h 220" name="T83"/>
                  <a:gd fmla="*/ 46 w 96" name="T84"/>
                  <a:gd fmla="*/ 76 h 220" name="T85"/>
                  <a:gd fmla="*/ 44 w 96" name="T86"/>
                  <a:gd fmla="*/ 71 h 220" name="T87"/>
                  <a:gd fmla="*/ 42 w 96" name="T88"/>
                  <a:gd fmla="*/ 67 h 220" name="T89"/>
                  <a:gd fmla="*/ 39 w 96" name="T90"/>
                  <a:gd fmla="*/ 58 h 220" name="T91"/>
                  <a:gd fmla="*/ 31 w 96" name="T92"/>
                  <a:gd fmla="*/ 43 h 220" name="T93"/>
                  <a:gd fmla="*/ 27 w 96" name="T94"/>
                  <a:gd fmla="*/ 36 h 220" name="T95"/>
                  <a:gd fmla="*/ 22 w 96" name="T96"/>
                  <a:gd fmla="*/ 29 h 220" name="T97"/>
                  <a:gd fmla="*/ 14 w 96" name="T98"/>
                  <a:gd fmla="*/ 19 h 220" name="T99"/>
                  <a:gd fmla="*/ 11 w 96" name="T100"/>
                  <a:gd fmla="*/ 14 h 220" name="T101"/>
                  <a:gd fmla="*/ 7 w 96" name="T102"/>
                  <a:gd fmla="*/ 11 h 220" name="T103"/>
                  <a:gd fmla="*/ 1 w 96" name="T104"/>
                  <a:gd fmla="*/ 4 h 220" name="T105"/>
                  <a:gd fmla="*/ 1 w 96" name="T106"/>
                  <a:gd fmla="*/ 0 h 220" name="T107"/>
                  <a:gd fmla="*/ 4 w 96" name="T108"/>
                  <a:gd fmla="*/ 0 h 22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20" w="96">
                    <a:moveTo>
                      <a:pt x="4" y="0"/>
                    </a:moveTo>
                    <a:cubicBezTo>
                      <a:pt x="4" y="0"/>
                      <a:pt x="7" y="2"/>
                      <a:pt x="12" y="5"/>
                    </a:cubicBezTo>
                    <a:cubicBezTo>
                      <a:pt x="13" y="6"/>
                      <a:pt x="14" y="7"/>
                      <a:pt x="16" y="8"/>
                    </a:cubicBezTo>
                    <a:cubicBezTo>
                      <a:pt x="17" y="9"/>
                      <a:pt x="19" y="10"/>
                      <a:pt x="21" y="11"/>
                    </a:cubicBezTo>
                    <a:cubicBezTo>
                      <a:pt x="24" y="14"/>
                      <a:pt x="28" y="17"/>
                      <a:pt x="32" y="21"/>
                    </a:cubicBezTo>
                    <a:cubicBezTo>
                      <a:pt x="34" y="23"/>
                      <a:pt x="36" y="24"/>
                      <a:pt x="38" y="26"/>
                    </a:cubicBezTo>
                    <a:cubicBezTo>
                      <a:pt x="40" y="28"/>
                      <a:pt x="42" y="31"/>
                      <a:pt x="44" y="33"/>
                    </a:cubicBezTo>
                    <a:cubicBezTo>
                      <a:pt x="49" y="37"/>
                      <a:pt x="52" y="42"/>
                      <a:pt x="57" y="48"/>
                    </a:cubicBezTo>
                    <a:cubicBezTo>
                      <a:pt x="59" y="50"/>
                      <a:pt x="61" y="53"/>
                      <a:pt x="63" y="56"/>
                    </a:cubicBezTo>
                    <a:cubicBezTo>
                      <a:pt x="64" y="58"/>
                      <a:pt x="65" y="59"/>
                      <a:pt x="66" y="61"/>
                    </a:cubicBezTo>
                    <a:cubicBezTo>
                      <a:pt x="67" y="62"/>
                      <a:pt x="67" y="64"/>
                      <a:pt x="68" y="65"/>
                    </a:cubicBezTo>
                    <a:cubicBezTo>
                      <a:pt x="70" y="68"/>
                      <a:pt x="72" y="71"/>
                      <a:pt x="74" y="75"/>
                    </a:cubicBezTo>
                    <a:cubicBezTo>
                      <a:pt x="75" y="78"/>
                      <a:pt x="77" y="81"/>
                      <a:pt x="78" y="85"/>
                    </a:cubicBezTo>
                    <a:cubicBezTo>
                      <a:pt x="80" y="88"/>
                      <a:pt x="81" y="91"/>
                      <a:pt x="82" y="95"/>
                    </a:cubicBezTo>
                    <a:cubicBezTo>
                      <a:pt x="83" y="97"/>
                      <a:pt x="84" y="98"/>
                      <a:pt x="84" y="100"/>
                    </a:cubicBezTo>
                    <a:cubicBezTo>
                      <a:pt x="86" y="105"/>
                      <a:pt x="86" y="105"/>
                      <a:pt x="86" y="105"/>
                    </a:cubicBezTo>
                    <a:cubicBezTo>
                      <a:pt x="87" y="109"/>
                      <a:pt x="88" y="112"/>
                      <a:pt x="89" y="116"/>
                    </a:cubicBezTo>
                    <a:cubicBezTo>
                      <a:pt x="89" y="119"/>
                      <a:pt x="90" y="123"/>
                      <a:pt x="91" y="126"/>
                    </a:cubicBezTo>
                    <a:cubicBezTo>
                      <a:pt x="92" y="130"/>
                      <a:pt x="92" y="133"/>
                      <a:pt x="93" y="136"/>
                    </a:cubicBezTo>
                    <a:cubicBezTo>
                      <a:pt x="93" y="140"/>
                      <a:pt x="94" y="143"/>
                      <a:pt x="94" y="146"/>
                    </a:cubicBezTo>
                    <a:cubicBezTo>
                      <a:pt x="95" y="149"/>
                      <a:pt x="95" y="153"/>
                      <a:pt x="95" y="156"/>
                    </a:cubicBezTo>
                    <a:cubicBezTo>
                      <a:pt x="96" y="159"/>
                      <a:pt x="96" y="162"/>
                      <a:pt x="96" y="164"/>
                    </a:cubicBezTo>
                    <a:cubicBezTo>
                      <a:pt x="96" y="167"/>
                      <a:pt x="96" y="170"/>
                      <a:pt x="96" y="173"/>
                    </a:cubicBezTo>
                    <a:cubicBezTo>
                      <a:pt x="96" y="175"/>
                      <a:pt x="95" y="178"/>
                      <a:pt x="95" y="180"/>
                    </a:cubicBezTo>
                    <a:cubicBezTo>
                      <a:pt x="95" y="185"/>
                      <a:pt x="94" y="189"/>
                      <a:pt x="93" y="192"/>
                    </a:cubicBezTo>
                    <a:cubicBezTo>
                      <a:pt x="92" y="198"/>
                      <a:pt x="90" y="202"/>
                      <a:pt x="90" y="202"/>
                    </a:cubicBezTo>
                    <a:cubicBezTo>
                      <a:pt x="87" y="214"/>
                      <a:pt x="74" y="220"/>
                      <a:pt x="62" y="216"/>
                    </a:cubicBezTo>
                    <a:cubicBezTo>
                      <a:pt x="52" y="213"/>
                      <a:pt x="46" y="203"/>
                      <a:pt x="47" y="193"/>
                    </a:cubicBezTo>
                    <a:cubicBezTo>
                      <a:pt x="47" y="191"/>
                      <a:pt x="47" y="191"/>
                      <a:pt x="47" y="191"/>
                    </a:cubicBezTo>
                    <a:cubicBezTo>
                      <a:pt x="47" y="191"/>
                      <a:pt x="48" y="188"/>
                      <a:pt x="48" y="183"/>
                    </a:cubicBezTo>
                    <a:cubicBezTo>
                      <a:pt x="49" y="182"/>
                      <a:pt x="49" y="180"/>
                      <a:pt x="49" y="179"/>
                    </a:cubicBezTo>
                    <a:cubicBezTo>
                      <a:pt x="49" y="177"/>
                      <a:pt x="50" y="175"/>
                      <a:pt x="50" y="174"/>
                    </a:cubicBezTo>
                    <a:cubicBezTo>
                      <a:pt x="50" y="172"/>
                      <a:pt x="51" y="170"/>
                      <a:pt x="51" y="168"/>
                    </a:cubicBezTo>
                    <a:cubicBezTo>
                      <a:pt x="52" y="166"/>
                      <a:pt x="52" y="164"/>
                      <a:pt x="52" y="161"/>
                    </a:cubicBezTo>
                    <a:cubicBezTo>
                      <a:pt x="53" y="157"/>
                      <a:pt x="54" y="152"/>
                      <a:pt x="55" y="147"/>
                    </a:cubicBezTo>
                    <a:cubicBezTo>
                      <a:pt x="56" y="142"/>
                      <a:pt x="56" y="136"/>
                      <a:pt x="56" y="130"/>
                    </a:cubicBezTo>
                    <a:cubicBezTo>
                      <a:pt x="56" y="127"/>
                      <a:pt x="55" y="124"/>
                      <a:pt x="55" y="121"/>
                    </a:cubicBezTo>
                    <a:cubicBezTo>
                      <a:pt x="55" y="118"/>
                      <a:pt x="55" y="115"/>
                      <a:pt x="54" y="112"/>
                    </a:cubicBezTo>
                    <a:cubicBezTo>
                      <a:pt x="54" y="108"/>
                      <a:pt x="54" y="108"/>
                      <a:pt x="54" y="108"/>
                    </a:cubicBezTo>
                    <a:cubicBezTo>
                      <a:pt x="53" y="106"/>
                      <a:pt x="53" y="105"/>
                      <a:pt x="53" y="103"/>
                    </a:cubicBezTo>
                    <a:cubicBezTo>
                      <a:pt x="52" y="100"/>
                      <a:pt x="52" y="97"/>
                      <a:pt x="51" y="94"/>
                    </a:cubicBezTo>
                    <a:cubicBezTo>
                      <a:pt x="50" y="91"/>
                      <a:pt x="49" y="88"/>
                      <a:pt x="49" y="85"/>
                    </a:cubicBezTo>
                    <a:cubicBezTo>
                      <a:pt x="48" y="82"/>
                      <a:pt x="47" y="79"/>
                      <a:pt x="46" y="76"/>
                    </a:cubicBezTo>
                    <a:cubicBezTo>
                      <a:pt x="45" y="74"/>
                      <a:pt x="45" y="73"/>
                      <a:pt x="44" y="71"/>
                    </a:cubicBezTo>
                    <a:cubicBezTo>
                      <a:pt x="44" y="70"/>
                      <a:pt x="43" y="68"/>
                      <a:pt x="42" y="67"/>
                    </a:cubicBezTo>
                    <a:cubicBezTo>
                      <a:pt x="41" y="64"/>
                      <a:pt x="40" y="61"/>
                      <a:pt x="39" y="58"/>
                    </a:cubicBezTo>
                    <a:cubicBezTo>
                      <a:pt x="36" y="53"/>
                      <a:pt x="34" y="48"/>
                      <a:pt x="31" y="43"/>
                    </a:cubicBezTo>
                    <a:cubicBezTo>
                      <a:pt x="29" y="40"/>
                      <a:pt x="28" y="38"/>
                      <a:pt x="27" y="36"/>
                    </a:cubicBezTo>
                    <a:cubicBezTo>
                      <a:pt x="25" y="34"/>
                      <a:pt x="24" y="32"/>
                      <a:pt x="22" y="29"/>
                    </a:cubicBezTo>
                    <a:cubicBezTo>
                      <a:pt x="19" y="25"/>
                      <a:pt x="17" y="22"/>
                      <a:pt x="14" y="19"/>
                    </a:cubicBezTo>
                    <a:cubicBezTo>
                      <a:pt x="13" y="17"/>
                      <a:pt x="12" y="16"/>
                      <a:pt x="11" y="14"/>
                    </a:cubicBezTo>
                    <a:cubicBezTo>
                      <a:pt x="9" y="13"/>
                      <a:pt x="8" y="12"/>
                      <a:pt x="7" y="11"/>
                    </a:cubicBezTo>
                    <a:cubicBezTo>
                      <a:pt x="3" y="6"/>
                      <a:pt x="1" y="4"/>
                      <a:pt x="1" y="4"/>
                    </a:cubicBezTo>
                    <a:cubicBezTo>
                      <a:pt x="0" y="3"/>
                      <a:pt x="0" y="1"/>
                      <a:pt x="1" y="0"/>
                    </a:cubicBezTo>
                    <a:cubicBezTo>
                      <a:pt x="2" y="0"/>
                      <a:pt x="3" y="0"/>
                      <a:pt x="4" y="0"/>
                    </a:cubicBezTo>
                    <a:close/>
                  </a:path>
                </a:pathLst>
              </a:custGeom>
              <a:solidFill>
                <a:schemeClr val="bg1">
                  <a:lumMod val="6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61" name="îṥľïḓê">
                <a:extLst>
                  <a:ext uri="{FF2B5EF4-FFF2-40B4-BE49-F238E27FC236}">
                    <a16:creationId xmlns:a16="http://schemas.microsoft.com/office/drawing/2014/main" id="{D715253A-78DC-4AFE-96C8-590D389C51A9}"/>
                  </a:ext>
                </a:extLst>
              </p:cNvPr>
              <p:cNvSpPr/>
              <p:nvPr/>
            </p:nvSpPr>
            <p:spPr bwMode="auto">
              <a:xfrm>
                <a:off x="7177301" y="2252143"/>
                <a:ext cx="85066" cy="91871"/>
              </a:xfrm>
              <a:custGeom>
                <a:gdLst>
                  <a:gd fmla="*/ 0 w 75" name="T0"/>
                  <a:gd fmla="*/ 0 h 81" name="T1"/>
                  <a:gd fmla="*/ 8 w 75" name="T2"/>
                  <a:gd fmla="*/ 81 h 81" name="T3"/>
                  <a:gd fmla="*/ 75 w 75" name="T4"/>
                  <a:gd fmla="*/ 33 h 81" name="T5"/>
                  <a:gd fmla="*/ 0 w 75" name="T6"/>
                  <a:gd fmla="*/ 0 h 81" name="T7"/>
                </a:gdLst>
                <a:cxnLst>
                  <a:cxn ang="0">
                    <a:pos x="T0" y="T1"/>
                  </a:cxn>
                  <a:cxn ang="0">
                    <a:pos x="T2" y="T3"/>
                  </a:cxn>
                  <a:cxn ang="0">
                    <a:pos x="T4" y="T5"/>
                  </a:cxn>
                  <a:cxn ang="0">
                    <a:pos x="T6" y="T7"/>
                  </a:cxn>
                </a:cxnLst>
                <a:rect b="b" l="0" r="r" t="0"/>
                <a:pathLst>
                  <a:path h="81" w="75">
                    <a:moveTo>
                      <a:pt x="0" y="0"/>
                    </a:moveTo>
                    <a:lnTo>
                      <a:pt x="8" y="81"/>
                    </a:lnTo>
                    <a:lnTo>
                      <a:pt x="75" y="33"/>
                    </a:lnTo>
                    <a:lnTo>
                      <a:pt x="0" y="0"/>
                    </a:lnTo>
                    <a:close/>
                  </a:path>
                </a:pathLst>
              </a:custGeom>
              <a:solidFill>
                <a:schemeClr val="bg1">
                  <a:lumMod val="6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grpSp>
      </p:grpSp>
      <p:grpSp>
        <p:nvGrpSpPr>
          <p:cNvPr id="62" name="组合 61">
            <a:extLst>
              <a:ext uri="{FF2B5EF4-FFF2-40B4-BE49-F238E27FC236}">
                <a16:creationId xmlns:a16="http://schemas.microsoft.com/office/drawing/2014/main" id="{CC951314-7661-4195-B223-8CA7D8B59E0C}"/>
              </a:ext>
            </a:extLst>
          </p:cNvPr>
          <p:cNvGrpSpPr/>
          <p:nvPr/>
        </p:nvGrpSpPr>
        <p:grpSpPr>
          <a:xfrm>
            <a:off x="4202093" y="1920832"/>
            <a:ext cx="1611278" cy="1625326"/>
            <a:chOff x="3848796" y="1279558"/>
            <a:chExt cx="1611278" cy="1625326"/>
          </a:xfrm>
        </p:grpSpPr>
        <p:sp>
          <p:nvSpPr>
            <p:cNvPr id="63" name="išļîďè">
              <a:extLst>
                <a:ext uri="{FF2B5EF4-FFF2-40B4-BE49-F238E27FC236}">
                  <a16:creationId xmlns:a16="http://schemas.microsoft.com/office/drawing/2014/main" id="{F97EFAD3-87FF-4564-A7E3-3522E496EA33}"/>
                </a:ext>
              </a:extLst>
            </p:cNvPr>
            <p:cNvSpPr/>
            <p:nvPr/>
          </p:nvSpPr>
          <p:spPr bwMode="auto">
            <a:xfrm>
              <a:off x="3905506" y="1336268"/>
              <a:ext cx="1514171" cy="1513040"/>
            </a:xfrm>
            <a:custGeom>
              <a:gdLst>
                <a:gd fmla="*/ 115 w 1712" name="T0"/>
                <a:gd fmla="*/ 1065 h 1713" name="T1"/>
                <a:gd fmla="*/ 1065 w 1712" name="T2"/>
                <a:gd fmla="*/ 1597 h 1713" name="T3"/>
                <a:gd fmla="*/ 1597 w 1712" name="T4"/>
                <a:gd fmla="*/ 647 h 1713" name="T5"/>
                <a:gd fmla="*/ 647 w 1712" name="T6"/>
                <a:gd fmla="*/ 116 h 1713" name="T7"/>
                <a:gd fmla="*/ 115 w 1712" name="T8"/>
                <a:gd fmla="*/ 1065 h 1713" name="T9"/>
              </a:gdLst>
              <a:cxnLst>
                <a:cxn ang="0">
                  <a:pos x="T0" y="T1"/>
                </a:cxn>
                <a:cxn ang="0">
                  <a:pos x="T2" y="T3"/>
                </a:cxn>
                <a:cxn ang="0">
                  <a:pos x="T4" y="T5"/>
                </a:cxn>
                <a:cxn ang="0">
                  <a:pos x="T6" y="T7"/>
                </a:cxn>
                <a:cxn ang="0">
                  <a:pos x="T8" y="T9"/>
                </a:cxn>
              </a:cxnLst>
              <a:rect b="b" l="0" r="r" t="0"/>
              <a:pathLst>
                <a:path h="1712" w="1712">
                  <a:moveTo>
                    <a:pt x="115" y="1065"/>
                  </a:moveTo>
                  <a:cubicBezTo>
                    <a:pt x="231" y="1475"/>
                    <a:pt x="656" y="1713"/>
                    <a:pt x="1065" y="1597"/>
                  </a:cubicBezTo>
                  <a:cubicBezTo>
                    <a:pt x="1474" y="1482"/>
                    <a:pt x="1712" y="1056"/>
                    <a:pt x="1597" y="647"/>
                  </a:cubicBezTo>
                  <a:cubicBezTo>
                    <a:pt x="1481" y="238"/>
                    <a:pt x="1056" y="0"/>
                    <a:pt x="647" y="116"/>
                  </a:cubicBezTo>
                  <a:cubicBezTo>
                    <a:pt x="238" y="231"/>
                    <a:pt x="0" y="656"/>
                    <a:pt x="115" y="1065"/>
                  </a:cubicBez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64" name="ïŝḷîḑê">
              <a:extLst>
                <a:ext uri="{FF2B5EF4-FFF2-40B4-BE49-F238E27FC236}">
                  <a16:creationId xmlns:a16="http://schemas.microsoft.com/office/drawing/2014/main" id="{B97851C6-0BB4-41DA-8B1D-093587255529}"/>
                </a:ext>
              </a:extLst>
            </p:cNvPr>
            <p:cNvSpPr/>
            <p:nvPr/>
          </p:nvSpPr>
          <p:spPr bwMode="auto">
            <a:xfrm>
              <a:off x="4080175" y="1510937"/>
              <a:ext cx="1164833" cy="1163702"/>
            </a:xfrm>
            <a:custGeom>
              <a:gdLst>
                <a:gd fmla="*/ 88 w 1317" name="T0"/>
                <a:gd fmla="*/ 819 h 1317" name="T1"/>
                <a:gd fmla="*/ 819 w 1317" name="T2"/>
                <a:gd fmla="*/ 1228 h 1317" name="T3"/>
                <a:gd fmla="*/ 1228 w 1317" name="T4"/>
                <a:gd fmla="*/ 498 h 1317" name="T5"/>
                <a:gd fmla="*/ 497 w 1317" name="T6"/>
                <a:gd fmla="*/ 89 h 1317" name="T7"/>
                <a:gd fmla="*/ 88 w 1317" name="T8"/>
                <a:gd fmla="*/ 819 h 1317" name="T9"/>
              </a:gdLst>
              <a:cxnLst>
                <a:cxn ang="0">
                  <a:pos x="T0" y="T1"/>
                </a:cxn>
                <a:cxn ang="0">
                  <a:pos x="T2" y="T3"/>
                </a:cxn>
                <a:cxn ang="0">
                  <a:pos x="T4" y="T5"/>
                </a:cxn>
                <a:cxn ang="0">
                  <a:pos x="T6" y="T7"/>
                </a:cxn>
                <a:cxn ang="0">
                  <a:pos x="T8" y="T9"/>
                </a:cxn>
              </a:cxnLst>
              <a:rect b="b" l="0" r="r" t="0"/>
              <a:pathLst>
                <a:path h="1317" w="1317">
                  <a:moveTo>
                    <a:pt x="88" y="819"/>
                  </a:moveTo>
                  <a:cubicBezTo>
                    <a:pt x="177" y="1134"/>
                    <a:pt x="504" y="1317"/>
                    <a:pt x="819" y="1228"/>
                  </a:cubicBezTo>
                  <a:cubicBezTo>
                    <a:pt x="1134" y="1139"/>
                    <a:pt x="1317" y="812"/>
                    <a:pt x="1228" y="498"/>
                  </a:cubicBezTo>
                  <a:cubicBezTo>
                    <a:pt x="1139" y="183"/>
                    <a:pt x="812" y="0"/>
                    <a:pt x="497" y="89"/>
                  </a:cubicBezTo>
                  <a:cubicBezTo>
                    <a:pt x="183" y="177"/>
                    <a:pt x="0" y="505"/>
                    <a:pt x="88" y="819"/>
                  </a:cubicBezTo>
                  <a:close/>
                </a:path>
              </a:pathLst>
            </a:custGeom>
            <a:solidFill>
              <a:schemeClr val="bg1"/>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65" name="isľíḋe">
              <a:extLst>
                <a:ext uri="{FF2B5EF4-FFF2-40B4-BE49-F238E27FC236}">
                  <a16:creationId xmlns:a16="http://schemas.microsoft.com/office/drawing/2014/main" id="{69024EA7-194D-4D97-9093-C0D47F5F0405}"/>
                </a:ext>
              </a:extLst>
            </p:cNvPr>
            <p:cNvSpPr/>
            <p:nvPr/>
          </p:nvSpPr>
          <p:spPr bwMode="auto">
            <a:xfrm>
              <a:off x="4390949" y="1295436"/>
              <a:ext cx="214365" cy="256331"/>
            </a:xfrm>
            <a:custGeom>
              <a:gdLst>
                <a:gd fmla="*/ 5 w 189" name="T0"/>
                <a:gd fmla="*/ 226 h 226" name="T1"/>
                <a:gd fmla="*/ 189 w 189" name="T2"/>
                <a:gd fmla="*/ 175 h 226" name="T3"/>
                <a:gd fmla="*/ 88 w 189" name="T4"/>
                <a:gd fmla="*/ 0 h 226" name="T5"/>
                <a:gd fmla="*/ 0 w 189" name="T6"/>
                <a:gd fmla="*/ 25 h 226" name="T7"/>
                <a:gd fmla="*/ 5 w 189" name="T8"/>
                <a:gd fmla="*/ 226 h 226" name="T9"/>
              </a:gdLst>
              <a:cxnLst>
                <a:cxn ang="0">
                  <a:pos x="T0" y="T1"/>
                </a:cxn>
                <a:cxn ang="0">
                  <a:pos x="T2" y="T3"/>
                </a:cxn>
                <a:cxn ang="0">
                  <a:pos x="T4" y="T5"/>
                </a:cxn>
                <a:cxn ang="0">
                  <a:pos x="T6" y="T7"/>
                </a:cxn>
                <a:cxn ang="0">
                  <a:pos x="T8" y="T9"/>
                </a:cxn>
              </a:cxnLst>
              <a:rect b="b" l="0" r="r" t="0"/>
              <a:pathLst>
                <a:path h="226" w="189">
                  <a:moveTo>
                    <a:pt x="5" y="226"/>
                  </a:moveTo>
                  <a:lnTo>
                    <a:pt x="189" y="175"/>
                  </a:lnTo>
                  <a:lnTo>
                    <a:pt x="88" y="0"/>
                  </a:lnTo>
                  <a:lnTo>
                    <a:pt x="0" y="25"/>
                  </a:lnTo>
                  <a:lnTo>
                    <a:pt x="5" y="226"/>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66" name="î$lidé">
              <a:extLst>
                <a:ext uri="{FF2B5EF4-FFF2-40B4-BE49-F238E27FC236}">
                  <a16:creationId xmlns:a16="http://schemas.microsoft.com/office/drawing/2014/main" id="{8F4E9FC5-FD18-4A7B-82E0-5E5339DD1CBE}"/>
                </a:ext>
              </a:extLst>
            </p:cNvPr>
            <p:cNvSpPr/>
            <p:nvPr/>
          </p:nvSpPr>
          <p:spPr bwMode="auto">
            <a:xfrm>
              <a:off x="3863541" y="2149499"/>
              <a:ext cx="257466" cy="214367"/>
            </a:xfrm>
            <a:custGeom>
              <a:gdLst>
                <a:gd fmla="*/ 175 w 227" name="T0"/>
                <a:gd fmla="*/ 0 h 189" name="T1"/>
                <a:gd fmla="*/ 227 w 227" name="T2"/>
                <a:gd fmla="*/ 184 h 189" name="T3"/>
                <a:gd fmla="*/ 25 w 227" name="T4"/>
                <a:gd fmla="*/ 189 h 189" name="T5"/>
                <a:gd fmla="*/ 0 w 227" name="T6"/>
                <a:gd fmla="*/ 102 h 189" name="T7"/>
                <a:gd fmla="*/ 175 w 227" name="T8"/>
                <a:gd fmla="*/ 0 h 189" name="T9"/>
              </a:gdLst>
              <a:cxnLst>
                <a:cxn ang="0">
                  <a:pos x="T0" y="T1"/>
                </a:cxn>
                <a:cxn ang="0">
                  <a:pos x="T2" y="T3"/>
                </a:cxn>
                <a:cxn ang="0">
                  <a:pos x="T4" y="T5"/>
                </a:cxn>
                <a:cxn ang="0">
                  <a:pos x="T6" y="T7"/>
                </a:cxn>
                <a:cxn ang="0">
                  <a:pos x="T8" y="T9"/>
                </a:cxn>
              </a:cxnLst>
              <a:rect b="b" l="0" r="r" t="0"/>
              <a:pathLst>
                <a:path h="189" w="226">
                  <a:moveTo>
                    <a:pt x="175" y="0"/>
                  </a:moveTo>
                  <a:lnTo>
                    <a:pt x="227" y="184"/>
                  </a:lnTo>
                  <a:lnTo>
                    <a:pt x="25" y="189"/>
                  </a:lnTo>
                  <a:lnTo>
                    <a:pt x="0" y="102"/>
                  </a:lnTo>
                  <a:lnTo>
                    <a:pt x="175" y="0"/>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67" name="îŝļîḓé">
              <a:extLst>
                <a:ext uri="{FF2B5EF4-FFF2-40B4-BE49-F238E27FC236}">
                  <a16:creationId xmlns:a16="http://schemas.microsoft.com/office/drawing/2014/main" id="{2B28EDF0-5A4E-4BBC-8211-447F21DAF17F}"/>
                </a:ext>
              </a:extLst>
            </p:cNvPr>
            <p:cNvSpPr/>
            <p:nvPr/>
          </p:nvSpPr>
          <p:spPr bwMode="auto">
            <a:xfrm>
              <a:off x="4718735" y="2632674"/>
              <a:ext cx="215500" cy="257466"/>
            </a:xfrm>
            <a:custGeom>
              <a:gdLst>
                <a:gd fmla="*/ 184 w 190" name="T0"/>
                <a:gd fmla="*/ 0 h 227" name="T1"/>
                <a:gd fmla="*/ 0 w 190" name="T2"/>
                <a:gd fmla="*/ 52 h 227" name="T3"/>
                <a:gd fmla="*/ 102 w 190" name="T4"/>
                <a:gd fmla="*/ 227 h 227" name="T5"/>
                <a:gd fmla="*/ 190 w 190" name="T6"/>
                <a:gd fmla="*/ 202 h 227" name="T7"/>
                <a:gd fmla="*/ 184 w 190" name="T8"/>
                <a:gd fmla="*/ 0 h 227" name="T9"/>
              </a:gdLst>
              <a:cxnLst>
                <a:cxn ang="0">
                  <a:pos x="T0" y="T1"/>
                </a:cxn>
                <a:cxn ang="0">
                  <a:pos x="T2" y="T3"/>
                </a:cxn>
                <a:cxn ang="0">
                  <a:pos x="T4" y="T5"/>
                </a:cxn>
                <a:cxn ang="0">
                  <a:pos x="T6" y="T7"/>
                </a:cxn>
                <a:cxn ang="0">
                  <a:pos x="T8" y="T9"/>
                </a:cxn>
              </a:cxnLst>
              <a:rect b="b" l="0" r="r" t="0"/>
              <a:pathLst>
                <a:path h="226" w="190">
                  <a:moveTo>
                    <a:pt x="184" y="0"/>
                  </a:moveTo>
                  <a:lnTo>
                    <a:pt x="0" y="52"/>
                  </a:lnTo>
                  <a:lnTo>
                    <a:pt x="102" y="227"/>
                  </a:lnTo>
                  <a:lnTo>
                    <a:pt x="190" y="202"/>
                  </a:lnTo>
                  <a:lnTo>
                    <a:pt x="184" y="0"/>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68" name="iśḷíde">
              <a:extLst>
                <a:ext uri="{FF2B5EF4-FFF2-40B4-BE49-F238E27FC236}">
                  <a16:creationId xmlns:a16="http://schemas.microsoft.com/office/drawing/2014/main" id="{744F7731-0E9E-4E0C-B467-EFAA3E1C01C7}"/>
                </a:ext>
              </a:extLst>
            </p:cNvPr>
            <p:cNvSpPr/>
            <p:nvPr/>
          </p:nvSpPr>
          <p:spPr bwMode="auto">
            <a:xfrm>
              <a:off x="5168823" y="1840507"/>
              <a:ext cx="258600" cy="213232"/>
            </a:xfrm>
            <a:custGeom>
              <a:gdLst>
                <a:gd fmla="*/ 52 w 228" name="T0"/>
                <a:gd fmla="*/ 188 h 188" name="T1"/>
                <a:gd fmla="*/ 0 w 228" name="T2"/>
                <a:gd fmla="*/ 4 h 188" name="T3"/>
                <a:gd fmla="*/ 203 w 228" name="T4"/>
                <a:gd fmla="*/ 0 h 188" name="T5"/>
                <a:gd fmla="*/ 228 w 228" name="T6"/>
                <a:gd fmla="*/ 87 h 188" name="T7"/>
                <a:gd fmla="*/ 52 w 228" name="T8"/>
                <a:gd fmla="*/ 188 h 188" name="T9"/>
              </a:gdLst>
              <a:cxnLst>
                <a:cxn ang="0">
                  <a:pos x="T0" y="T1"/>
                </a:cxn>
                <a:cxn ang="0">
                  <a:pos x="T2" y="T3"/>
                </a:cxn>
                <a:cxn ang="0">
                  <a:pos x="T4" y="T5"/>
                </a:cxn>
                <a:cxn ang="0">
                  <a:pos x="T6" y="T7"/>
                </a:cxn>
                <a:cxn ang="0">
                  <a:pos x="T8" y="T9"/>
                </a:cxn>
              </a:cxnLst>
              <a:rect b="b" l="0" r="r" t="0"/>
              <a:pathLst>
                <a:path h="188" w="228">
                  <a:moveTo>
                    <a:pt x="52" y="188"/>
                  </a:moveTo>
                  <a:lnTo>
                    <a:pt x="0" y="4"/>
                  </a:lnTo>
                  <a:lnTo>
                    <a:pt x="203" y="0"/>
                  </a:lnTo>
                  <a:lnTo>
                    <a:pt x="228" y="87"/>
                  </a:lnTo>
                  <a:lnTo>
                    <a:pt x="52" y="188"/>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69" name="îṥlîďe">
              <a:extLst>
                <a:ext uri="{FF2B5EF4-FFF2-40B4-BE49-F238E27FC236}">
                  <a16:creationId xmlns:a16="http://schemas.microsoft.com/office/drawing/2014/main" id="{BC7A1A8A-4622-4647-8392-E462BE98D111}"/>
                </a:ext>
              </a:extLst>
            </p:cNvPr>
            <p:cNvSpPr/>
            <p:nvPr/>
          </p:nvSpPr>
          <p:spPr bwMode="auto">
            <a:xfrm>
              <a:off x="3927056" y="1650446"/>
              <a:ext cx="268807" cy="247258"/>
            </a:xfrm>
            <a:custGeom>
              <a:gdLst>
                <a:gd fmla="*/ 144 w 237" name="T0"/>
                <a:gd fmla="*/ 218 h 218" name="T1"/>
                <a:gd fmla="*/ 237 w 237" name="T2"/>
                <a:gd fmla="*/ 51 h 218" name="T3"/>
                <a:gd fmla="*/ 45 w 237" name="T4"/>
                <a:gd fmla="*/ 0 h 218" name="T5"/>
                <a:gd fmla="*/ 0 w 237" name="T6"/>
                <a:gd fmla="*/ 80 h 218" name="T7"/>
                <a:gd fmla="*/ 144 w 237" name="T8"/>
                <a:gd fmla="*/ 218 h 218" name="T9"/>
              </a:gdLst>
              <a:cxnLst>
                <a:cxn ang="0">
                  <a:pos x="T0" y="T1"/>
                </a:cxn>
                <a:cxn ang="0">
                  <a:pos x="T2" y="T3"/>
                </a:cxn>
                <a:cxn ang="0">
                  <a:pos x="T4" y="T5"/>
                </a:cxn>
                <a:cxn ang="0">
                  <a:pos x="T6" y="T7"/>
                </a:cxn>
                <a:cxn ang="0">
                  <a:pos x="T8" y="T9"/>
                </a:cxn>
              </a:cxnLst>
              <a:rect b="b" l="0" r="r" t="0"/>
              <a:pathLst>
                <a:path h="218" w="236">
                  <a:moveTo>
                    <a:pt x="144" y="218"/>
                  </a:moveTo>
                  <a:lnTo>
                    <a:pt x="237" y="51"/>
                  </a:lnTo>
                  <a:lnTo>
                    <a:pt x="45" y="0"/>
                  </a:lnTo>
                  <a:lnTo>
                    <a:pt x="0" y="80"/>
                  </a:lnTo>
                  <a:lnTo>
                    <a:pt x="144" y="218"/>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70" name="ïŝḷîḍè">
              <a:extLst>
                <a:ext uri="{FF2B5EF4-FFF2-40B4-BE49-F238E27FC236}">
                  <a16:creationId xmlns:a16="http://schemas.microsoft.com/office/drawing/2014/main" id="{586BAE16-061B-4C40-9E76-59F368F31161}"/>
                </a:ext>
              </a:extLst>
            </p:cNvPr>
            <p:cNvSpPr/>
            <p:nvPr/>
          </p:nvSpPr>
          <p:spPr bwMode="auto">
            <a:xfrm>
              <a:off x="4219684" y="2558949"/>
              <a:ext cx="246123" cy="267674"/>
            </a:xfrm>
            <a:custGeom>
              <a:gdLst>
                <a:gd fmla="*/ 50 w 217" name="T0"/>
                <a:gd fmla="*/ 0 h 236" name="T1"/>
                <a:gd fmla="*/ 217 w 217" name="T2"/>
                <a:gd fmla="*/ 94 h 236" name="T3"/>
                <a:gd fmla="*/ 80 w 217" name="T4"/>
                <a:gd fmla="*/ 236 h 236" name="T5"/>
                <a:gd fmla="*/ 0 w 217" name="T6"/>
                <a:gd fmla="*/ 192 h 236" name="T7"/>
                <a:gd fmla="*/ 50 w 217" name="T8"/>
                <a:gd fmla="*/ 0 h 236" name="T9"/>
              </a:gdLst>
              <a:cxnLst>
                <a:cxn ang="0">
                  <a:pos x="T0" y="T1"/>
                </a:cxn>
                <a:cxn ang="0">
                  <a:pos x="T2" y="T3"/>
                </a:cxn>
                <a:cxn ang="0">
                  <a:pos x="T4" y="T5"/>
                </a:cxn>
                <a:cxn ang="0">
                  <a:pos x="T6" y="T7"/>
                </a:cxn>
                <a:cxn ang="0">
                  <a:pos x="T8" y="T9"/>
                </a:cxn>
              </a:cxnLst>
              <a:rect b="b" l="0" r="r" t="0"/>
              <a:pathLst>
                <a:path h="236" w="216">
                  <a:moveTo>
                    <a:pt x="50" y="0"/>
                  </a:moveTo>
                  <a:lnTo>
                    <a:pt x="217" y="94"/>
                  </a:lnTo>
                  <a:lnTo>
                    <a:pt x="80" y="236"/>
                  </a:lnTo>
                  <a:lnTo>
                    <a:pt x="0" y="192"/>
                  </a:lnTo>
                  <a:lnTo>
                    <a:pt x="50" y="0"/>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71" name="íŝlîďè">
              <a:extLst>
                <a:ext uri="{FF2B5EF4-FFF2-40B4-BE49-F238E27FC236}">
                  <a16:creationId xmlns:a16="http://schemas.microsoft.com/office/drawing/2014/main" id="{60B8491B-CE38-4B99-B339-01F1C3B8E911}"/>
                </a:ext>
              </a:extLst>
            </p:cNvPr>
            <p:cNvSpPr/>
            <p:nvPr/>
          </p:nvSpPr>
          <p:spPr bwMode="auto">
            <a:xfrm>
              <a:off x="5129320" y="2289007"/>
              <a:ext cx="268807" cy="244990"/>
            </a:xfrm>
            <a:custGeom>
              <a:gdLst>
                <a:gd fmla="*/ 93 w 237" name="T0"/>
                <a:gd fmla="*/ 0 h 216" name="T1"/>
                <a:gd fmla="*/ 0 w 237" name="T2"/>
                <a:gd fmla="*/ 166 h 216" name="T3"/>
                <a:gd fmla="*/ 192 w 237" name="T4"/>
                <a:gd fmla="*/ 216 h 216" name="T5"/>
                <a:gd fmla="*/ 237 w 237" name="T6"/>
                <a:gd fmla="*/ 137 h 216" name="T7"/>
                <a:gd fmla="*/ 93 w 237" name="T8"/>
                <a:gd fmla="*/ 0 h 216" name="T9"/>
              </a:gdLst>
              <a:cxnLst>
                <a:cxn ang="0">
                  <a:pos x="T0" y="T1"/>
                </a:cxn>
                <a:cxn ang="0">
                  <a:pos x="T2" y="T3"/>
                </a:cxn>
                <a:cxn ang="0">
                  <a:pos x="T4" y="T5"/>
                </a:cxn>
                <a:cxn ang="0">
                  <a:pos x="T6" y="T7"/>
                </a:cxn>
                <a:cxn ang="0">
                  <a:pos x="T8" y="T9"/>
                </a:cxn>
              </a:cxnLst>
              <a:rect b="b" l="0" r="r" t="0"/>
              <a:pathLst>
                <a:path h="216" w="236">
                  <a:moveTo>
                    <a:pt x="93" y="0"/>
                  </a:moveTo>
                  <a:lnTo>
                    <a:pt x="0" y="166"/>
                  </a:lnTo>
                  <a:lnTo>
                    <a:pt x="192" y="216"/>
                  </a:lnTo>
                  <a:lnTo>
                    <a:pt x="237" y="137"/>
                  </a:lnTo>
                  <a:lnTo>
                    <a:pt x="93" y="0"/>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72" name="ï$ḻïďè">
              <a:extLst>
                <a:ext uri="{FF2B5EF4-FFF2-40B4-BE49-F238E27FC236}">
                  <a16:creationId xmlns:a16="http://schemas.microsoft.com/office/drawing/2014/main" id="{735AEEFF-1B2B-4FE3-9035-8E6C5CFE1FB5}"/>
                </a:ext>
              </a:extLst>
            </p:cNvPr>
            <p:cNvSpPr/>
            <p:nvPr/>
          </p:nvSpPr>
          <p:spPr bwMode="auto">
            <a:xfrm>
              <a:off x="4858243" y="1358953"/>
              <a:ext cx="246123" cy="267674"/>
            </a:xfrm>
            <a:custGeom>
              <a:gdLst>
                <a:gd fmla="*/ 167 w 217" name="T0"/>
                <a:gd fmla="*/ 236 h 236" name="T1"/>
                <a:gd fmla="*/ 0 w 217" name="T2"/>
                <a:gd fmla="*/ 143 h 236" name="T3"/>
                <a:gd fmla="*/ 138 w 217" name="T4"/>
                <a:gd fmla="*/ 0 h 236" name="T5"/>
                <a:gd fmla="*/ 217 w 217" name="T6"/>
                <a:gd fmla="*/ 45 h 236" name="T7"/>
                <a:gd fmla="*/ 167 w 217" name="T8"/>
                <a:gd fmla="*/ 236 h 236" name="T9"/>
              </a:gdLst>
              <a:cxnLst>
                <a:cxn ang="0">
                  <a:pos x="T0" y="T1"/>
                </a:cxn>
                <a:cxn ang="0">
                  <a:pos x="T2" y="T3"/>
                </a:cxn>
                <a:cxn ang="0">
                  <a:pos x="T4" y="T5"/>
                </a:cxn>
                <a:cxn ang="0">
                  <a:pos x="T6" y="T7"/>
                </a:cxn>
                <a:cxn ang="0">
                  <a:pos x="T8" y="T9"/>
                </a:cxn>
              </a:cxnLst>
              <a:rect b="b" l="0" r="r" t="0"/>
              <a:pathLst>
                <a:path h="236" w="216">
                  <a:moveTo>
                    <a:pt x="167" y="236"/>
                  </a:moveTo>
                  <a:lnTo>
                    <a:pt x="0" y="143"/>
                  </a:lnTo>
                  <a:lnTo>
                    <a:pt x="138" y="0"/>
                  </a:lnTo>
                  <a:lnTo>
                    <a:pt x="217" y="45"/>
                  </a:lnTo>
                  <a:lnTo>
                    <a:pt x="167" y="236"/>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73" name="ïsḻiḋè">
              <a:extLst>
                <a:ext uri="{FF2B5EF4-FFF2-40B4-BE49-F238E27FC236}">
                  <a16:creationId xmlns:a16="http://schemas.microsoft.com/office/drawing/2014/main" id="{09B26204-F29F-4F5B-B4FC-25C7C589DC56}"/>
                </a:ext>
              </a:extLst>
            </p:cNvPr>
            <p:cNvSpPr/>
            <p:nvPr/>
          </p:nvSpPr>
          <p:spPr bwMode="auto">
            <a:xfrm>
              <a:off x="4114201" y="1427006"/>
              <a:ext cx="262001" cy="268809"/>
            </a:xfrm>
            <a:custGeom>
              <a:gdLst>
                <a:gd fmla="*/ 81 w 231" name="T0"/>
                <a:gd fmla="*/ 237 h 237" name="T1"/>
                <a:gd fmla="*/ 231 w 231" name="T2"/>
                <a:gd fmla="*/ 118 h 237" name="T3"/>
                <a:gd fmla="*/ 71 w 231" name="T4"/>
                <a:gd fmla="*/ 0 h 237" name="T5"/>
                <a:gd fmla="*/ 0 w 231" name="T6"/>
                <a:gd fmla="*/ 57 h 237" name="T7"/>
                <a:gd fmla="*/ 81 w 231" name="T8"/>
                <a:gd fmla="*/ 237 h 237" name="T9"/>
              </a:gdLst>
              <a:cxnLst>
                <a:cxn ang="0">
                  <a:pos x="T0" y="T1"/>
                </a:cxn>
                <a:cxn ang="0">
                  <a:pos x="T2" y="T3"/>
                </a:cxn>
                <a:cxn ang="0">
                  <a:pos x="T4" y="T5"/>
                </a:cxn>
                <a:cxn ang="0">
                  <a:pos x="T6" y="T7"/>
                </a:cxn>
                <a:cxn ang="0">
                  <a:pos x="T8" y="T9"/>
                </a:cxn>
              </a:cxnLst>
              <a:rect b="b" l="0" r="r" t="0"/>
              <a:pathLst>
                <a:path h="236" w="231">
                  <a:moveTo>
                    <a:pt x="81" y="237"/>
                  </a:moveTo>
                  <a:lnTo>
                    <a:pt x="231" y="118"/>
                  </a:lnTo>
                  <a:lnTo>
                    <a:pt x="71" y="0"/>
                  </a:lnTo>
                  <a:lnTo>
                    <a:pt x="0" y="57"/>
                  </a:lnTo>
                  <a:lnTo>
                    <a:pt x="81" y="237"/>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74" name="ïŝ1iḓé">
              <a:extLst>
                <a:ext uri="{FF2B5EF4-FFF2-40B4-BE49-F238E27FC236}">
                  <a16:creationId xmlns:a16="http://schemas.microsoft.com/office/drawing/2014/main" id="{2C6EC23E-A3B3-4915-87F9-DD6FA5B7549D}"/>
                </a:ext>
              </a:extLst>
            </p:cNvPr>
            <p:cNvSpPr/>
            <p:nvPr/>
          </p:nvSpPr>
          <p:spPr bwMode="auto">
            <a:xfrm>
              <a:off x="3995109" y="2379744"/>
              <a:ext cx="269941" cy="260869"/>
            </a:xfrm>
            <a:custGeom>
              <a:gdLst>
                <a:gd fmla="*/ 119 w 238" name="T0"/>
                <a:gd fmla="*/ 0 h 230" name="T1"/>
                <a:gd fmla="*/ 238 w 238" name="T2"/>
                <a:gd fmla="*/ 149 h 230" name="T3"/>
                <a:gd fmla="*/ 57 w 238" name="T4"/>
                <a:gd fmla="*/ 230 h 230" name="T5"/>
                <a:gd fmla="*/ 0 w 238" name="T6"/>
                <a:gd fmla="*/ 159 h 230" name="T7"/>
                <a:gd fmla="*/ 119 w 238" name="T8"/>
                <a:gd fmla="*/ 0 h 230" name="T9"/>
              </a:gdLst>
              <a:cxnLst>
                <a:cxn ang="0">
                  <a:pos x="T0" y="T1"/>
                </a:cxn>
                <a:cxn ang="0">
                  <a:pos x="T2" y="T3"/>
                </a:cxn>
                <a:cxn ang="0">
                  <a:pos x="T4" y="T5"/>
                </a:cxn>
                <a:cxn ang="0">
                  <a:pos x="T6" y="T7"/>
                </a:cxn>
                <a:cxn ang="0">
                  <a:pos x="T8" y="T9"/>
                </a:cxn>
              </a:cxnLst>
              <a:rect b="b" l="0" r="r" t="0"/>
              <a:pathLst>
                <a:path h="230" w="238">
                  <a:moveTo>
                    <a:pt x="119" y="0"/>
                  </a:moveTo>
                  <a:lnTo>
                    <a:pt x="238" y="149"/>
                  </a:lnTo>
                  <a:lnTo>
                    <a:pt x="57" y="230"/>
                  </a:lnTo>
                  <a:lnTo>
                    <a:pt x="0" y="159"/>
                  </a:lnTo>
                  <a:lnTo>
                    <a:pt x="119" y="0"/>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75" name="ïSlídè">
              <a:extLst>
                <a:ext uri="{FF2B5EF4-FFF2-40B4-BE49-F238E27FC236}">
                  <a16:creationId xmlns:a16="http://schemas.microsoft.com/office/drawing/2014/main" id="{1957EAC2-06F0-4A70-B1A8-367E28177140}"/>
                </a:ext>
              </a:extLst>
            </p:cNvPr>
            <p:cNvSpPr/>
            <p:nvPr/>
          </p:nvSpPr>
          <p:spPr bwMode="auto">
            <a:xfrm>
              <a:off x="4950114" y="2489763"/>
              <a:ext cx="260869" cy="269943"/>
            </a:xfrm>
            <a:custGeom>
              <a:gdLst>
                <a:gd fmla="*/ 149 w 230" name="T0"/>
                <a:gd fmla="*/ 0 h 238" name="T1"/>
                <a:gd fmla="*/ 0 w 230" name="T2"/>
                <a:gd fmla="*/ 119 h 238" name="T3"/>
                <a:gd fmla="*/ 158 w 230" name="T4"/>
                <a:gd fmla="*/ 238 h 238" name="T5"/>
                <a:gd fmla="*/ 230 w 230" name="T6"/>
                <a:gd fmla="*/ 181 h 238" name="T7"/>
                <a:gd fmla="*/ 149 w 230" name="T8"/>
                <a:gd fmla="*/ 0 h 238" name="T9"/>
              </a:gdLst>
              <a:cxnLst>
                <a:cxn ang="0">
                  <a:pos x="T0" y="T1"/>
                </a:cxn>
                <a:cxn ang="0">
                  <a:pos x="T2" y="T3"/>
                </a:cxn>
                <a:cxn ang="0">
                  <a:pos x="T4" y="T5"/>
                </a:cxn>
                <a:cxn ang="0">
                  <a:pos x="T6" y="T7"/>
                </a:cxn>
                <a:cxn ang="0">
                  <a:pos x="T8" y="T9"/>
                </a:cxn>
              </a:cxnLst>
              <a:rect b="b" l="0" r="r" t="0"/>
              <a:pathLst>
                <a:path h="238" w="230">
                  <a:moveTo>
                    <a:pt x="149" y="0"/>
                  </a:moveTo>
                  <a:lnTo>
                    <a:pt x="0" y="119"/>
                  </a:lnTo>
                  <a:lnTo>
                    <a:pt x="158" y="238"/>
                  </a:lnTo>
                  <a:lnTo>
                    <a:pt x="230" y="181"/>
                  </a:lnTo>
                  <a:lnTo>
                    <a:pt x="149" y="0"/>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76" name="iSľíḍe">
              <a:extLst>
                <a:ext uri="{FF2B5EF4-FFF2-40B4-BE49-F238E27FC236}">
                  <a16:creationId xmlns:a16="http://schemas.microsoft.com/office/drawing/2014/main" id="{6FD8C11F-3678-4A87-8229-F3C37437AC0B}"/>
                </a:ext>
              </a:extLst>
            </p:cNvPr>
            <p:cNvSpPr/>
            <p:nvPr/>
          </p:nvSpPr>
          <p:spPr bwMode="auto">
            <a:xfrm>
              <a:off x="5060133" y="1546098"/>
              <a:ext cx="269941" cy="260869"/>
            </a:xfrm>
            <a:custGeom>
              <a:gdLst>
                <a:gd fmla="*/ 119 w 238" name="T0"/>
                <a:gd fmla="*/ 230 h 230" name="T1"/>
                <a:gd fmla="*/ 0 w 238" name="T2"/>
                <a:gd fmla="*/ 80 h 230" name="T3"/>
                <a:gd fmla="*/ 181 w 238" name="T4"/>
                <a:gd fmla="*/ 0 h 230" name="T5"/>
                <a:gd fmla="*/ 238 w 238" name="T6"/>
                <a:gd fmla="*/ 71 h 230" name="T7"/>
                <a:gd fmla="*/ 119 w 238" name="T8"/>
                <a:gd fmla="*/ 230 h 230" name="T9"/>
              </a:gdLst>
              <a:cxnLst>
                <a:cxn ang="0">
                  <a:pos x="T0" y="T1"/>
                </a:cxn>
                <a:cxn ang="0">
                  <a:pos x="T2" y="T3"/>
                </a:cxn>
                <a:cxn ang="0">
                  <a:pos x="T4" y="T5"/>
                </a:cxn>
                <a:cxn ang="0">
                  <a:pos x="T6" y="T7"/>
                </a:cxn>
                <a:cxn ang="0">
                  <a:pos x="T8" y="T9"/>
                </a:cxn>
              </a:cxnLst>
              <a:rect b="b" l="0" r="r" t="0"/>
              <a:pathLst>
                <a:path h="230" w="238">
                  <a:moveTo>
                    <a:pt x="119" y="230"/>
                  </a:moveTo>
                  <a:lnTo>
                    <a:pt x="0" y="80"/>
                  </a:lnTo>
                  <a:lnTo>
                    <a:pt x="181" y="0"/>
                  </a:lnTo>
                  <a:lnTo>
                    <a:pt x="238" y="71"/>
                  </a:lnTo>
                  <a:lnTo>
                    <a:pt x="119" y="230"/>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77" name="íṣľîḍê">
              <a:extLst>
                <a:ext uri="{FF2B5EF4-FFF2-40B4-BE49-F238E27FC236}">
                  <a16:creationId xmlns:a16="http://schemas.microsoft.com/office/drawing/2014/main" id="{8F4CDB23-F138-4AD1-8D6D-EB35D4E3E49C}"/>
                </a:ext>
              </a:extLst>
            </p:cNvPr>
            <p:cNvSpPr/>
            <p:nvPr/>
          </p:nvSpPr>
          <p:spPr bwMode="auto">
            <a:xfrm>
              <a:off x="3848796" y="1919254"/>
              <a:ext cx="233647" cy="215500"/>
            </a:xfrm>
            <a:custGeom>
              <a:gdLst>
                <a:gd fmla="*/ 185 w 206" name="T0"/>
                <a:gd fmla="*/ 190 h 190" name="T1"/>
                <a:gd fmla="*/ 206 w 206" name="T2"/>
                <a:gd fmla="*/ 0 h 190" name="T3"/>
                <a:gd fmla="*/ 10 w 206" name="T4"/>
                <a:gd fmla="*/ 28 h 190" name="T5"/>
                <a:gd fmla="*/ 0 w 206" name="T6"/>
                <a:gd fmla="*/ 119 h 190" name="T7"/>
                <a:gd fmla="*/ 185 w 206" name="T8"/>
                <a:gd fmla="*/ 190 h 190" name="T9"/>
              </a:gdLst>
              <a:cxnLst>
                <a:cxn ang="0">
                  <a:pos x="T0" y="T1"/>
                </a:cxn>
                <a:cxn ang="0">
                  <a:pos x="T2" y="T3"/>
                </a:cxn>
                <a:cxn ang="0">
                  <a:pos x="T4" y="T5"/>
                </a:cxn>
                <a:cxn ang="0">
                  <a:pos x="T6" y="T7"/>
                </a:cxn>
                <a:cxn ang="0">
                  <a:pos x="T8" y="T9"/>
                </a:cxn>
              </a:cxnLst>
              <a:rect b="b" l="0" r="r" t="0"/>
              <a:pathLst>
                <a:path h="190" w="206">
                  <a:moveTo>
                    <a:pt x="185" y="190"/>
                  </a:moveTo>
                  <a:lnTo>
                    <a:pt x="206" y="0"/>
                  </a:lnTo>
                  <a:lnTo>
                    <a:pt x="10" y="28"/>
                  </a:lnTo>
                  <a:lnTo>
                    <a:pt x="0" y="119"/>
                  </a:lnTo>
                  <a:lnTo>
                    <a:pt x="185" y="190"/>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78" name="íŝļiḓê">
              <a:extLst>
                <a:ext uri="{FF2B5EF4-FFF2-40B4-BE49-F238E27FC236}">
                  <a16:creationId xmlns:a16="http://schemas.microsoft.com/office/drawing/2014/main" id="{B51F4A39-DFFC-4221-A174-2245D181F6DB}"/>
                </a:ext>
              </a:extLst>
            </p:cNvPr>
            <p:cNvSpPr/>
            <p:nvPr/>
          </p:nvSpPr>
          <p:spPr bwMode="auto">
            <a:xfrm>
              <a:off x="4488490" y="2672370"/>
              <a:ext cx="215500" cy="232514"/>
            </a:xfrm>
            <a:custGeom>
              <a:gdLst>
                <a:gd fmla="*/ 0 w 190" name="T0"/>
                <a:gd fmla="*/ 0 h 205" name="T1"/>
                <a:gd fmla="*/ 190 w 190" name="T2"/>
                <a:gd fmla="*/ 21 h 205" name="T3"/>
                <a:gd fmla="*/ 119 w 190" name="T4"/>
                <a:gd fmla="*/ 205 h 205" name="T5"/>
                <a:gd fmla="*/ 28 w 190" name="T6"/>
                <a:gd fmla="*/ 195 h 205" name="T7"/>
                <a:gd fmla="*/ 0 w 190" name="T8"/>
                <a:gd fmla="*/ 0 h 205" name="T9"/>
              </a:gdLst>
              <a:cxnLst>
                <a:cxn ang="0">
                  <a:pos x="T0" y="T1"/>
                </a:cxn>
                <a:cxn ang="0">
                  <a:pos x="T2" y="T3"/>
                </a:cxn>
                <a:cxn ang="0">
                  <a:pos x="T4" y="T5"/>
                </a:cxn>
                <a:cxn ang="0">
                  <a:pos x="T6" y="T7"/>
                </a:cxn>
                <a:cxn ang="0">
                  <a:pos x="T8" y="T9"/>
                </a:cxn>
              </a:cxnLst>
              <a:rect b="b" l="0" r="r" t="0"/>
              <a:pathLst>
                <a:path h="205" w="190">
                  <a:moveTo>
                    <a:pt x="0" y="0"/>
                  </a:moveTo>
                  <a:lnTo>
                    <a:pt x="190" y="21"/>
                  </a:lnTo>
                  <a:lnTo>
                    <a:pt x="119" y="205"/>
                  </a:lnTo>
                  <a:lnTo>
                    <a:pt x="28" y="195"/>
                  </a:lnTo>
                  <a:lnTo>
                    <a:pt x="0" y="0"/>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79" name="iṧľíḓé">
              <a:extLst>
                <a:ext uri="{FF2B5EF4-FFF2-40B4-BE49-F238E27FC236}">
                  <a16:creationId xmlns:a16="http://schemas.microsoft.com/office/drawing/2014/main" id="{2D6D3F2F-AE67-4635-9936-107D22B220E8}"/>
                </a:ext>
              </a:extLst>
            </p:cNvPr>
            <p:cNvSpPr/>
            <p:nvPr/>
          </p:nvSpPr>
          <p:spPr bwMode="auto">
            <a:xfrm>
              <a:off x="5225292" y="2082704"/>
              <a:ext cx="234782" cy="215500"/>
            </a:xfrm>
            <a:custGeom>
              <a:gdLst>
                <a:gd fmla="*/ 22 w 207" name="T0"/>
                <a:gd fmla="*/ 0 h 190" name="T1"/>
                <a:gd fmla="*/ 0 w 207" name="T2"/>
                <a:gd fmla="*/ 190 h 190" name="T3"/>
                <a:gd fmla="*/ 197 w 207" name="T4"/>
                <a:gd fmla="*/ 161 h 190" name="T5"/>
                <a:gd fmla="*/ 207 w 207" name="T6"/>
                <a:gd fmla="*/ 71 h 190" name="T7"/>
                <a:gd fmla="*/ 22 w 207" name="T8"/>
                <a:gd fmla="*/ 0 h 190" name="T9"/>
              </a:gdLst>
              <a:cxnLst>
                <a:cxn ang="0">
                  <a:pos x="T0" y="T1"/>
                </a:cxn>
                <a:cxn ang="0">
                  <a:pos x="T2" y="T3"/>
                </a:cxn>
                <a:cxn ang="0">
                  <a:pos x="T4" y="T5"/>
                </a:cxn>
                <a:cxn ang="0">
                  <a:pos x="T6" y="T7"/>
                </a:cxn>
                <a:cxn ang="0">
                  <a:pos x="T8" y="T9"/>
                </a:cxn>
              </a:cxnLst>
              <a:rect b="b" l="0" r="r" t="0"/>
              <a:pathLst>
                <a:path h="190" w="206">
                  <a:moveTo>
                    <a:pt x="22" y="0"/>
                  </a:moveTo>
                  <a:lnTo>
                    <a:pt x="0" y="190"/>
                  </a:lnTo>
                  <a:lnTo>
                    <a:pt x="197" y="161"/>
                  </a:lnTo>
                  <a:lnTo>
                    <a:pt x="207" y="71"/>
                  </a:lnTo>
                  <a:lnTo>
                    <a:pt x="22" y="0"/>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80" name="isḻíḓê">
              <a:extLst>
                <a:ext uri="{FF2B5EF4-FFF2-40B4-BE49-F238E27FC236}">
                  <a16:creationId xmlns:a16="http://schemas.microsoft.com/office/drawing/2014/main" id="{F9C56F67-1723-48E4-9CE4-B069DA851956}"/>
                </a:ext>
              </a:extLst>
            </p:cNvPr>
            <p:cNvSpPr/>
            <p:nvPr/>
          </p:nvSpPr>
          <p:spPr bwMode="auto">
            <a:xfrm>
              <a:off x="4621194" y="1279558"/>
              <a:ext cx="215500" cy="234782"/>
            </a:xfrm>
            <a:custGeom>
              <a:gdLst>
                <a:gd fmla="*/ 190 w 190" name="T0"/>
                <a:gd fmla="*/ 207 h 207" name="T1"/>
                <a:gd fmla="*/ 0 w 190" name="T2"/>
                <a:gd fmla="*/ 186 h 207" name="T3"/>
                <a:gd fmla="*/ 71 w 190" name="T4"/>
                <a:gd fmla="*/ 0 h 207" name="T5"/>
                <a:gd fmla="*/ 161 w 190" name="T6"/>
                <a:gd fmla="*/ 10 h 207" name="T7"/>
                <a:gd fmla="*/ 190 w 190" name="T8"/>
                <a:gd fmla="*/ 207 h 207" name="T9"/>
              </a:gdLst>
              <a:cxnLst>
                <a:cxn ang="0">
                  <a:pos x="T0" y="T1"/>
                </a:cxn>
                <a:cxn ang="0">
                  <a:pos x="T2" y="T3"/>
                </a:cxn>
                <a:cxn ang="0">
                  <a:pos x="T4" y="T5"/>
                </a:cxn>
                <a:cxn ang="0">
                  <a:pos x="T6" y="T7"/>
                </a:cxn>
                <a:cxn ang="0">
                  <a:pos x="T8" y="T9"/>
                </a:cxn>
              </a:cxnLst>
              <a:rect b="b" l="0" r="r" t="0"/>
              <a:pathLst>
                <a:path h="206" w="190">
                  <a:moveTo>
                    <a:pt x="190" y="207"/>
                  </a:moveTo>
                  <a:lnTo>
                    <a:pt x="0" y="186"/>
                  </a:lnTo>
                  <a:lnTo>
                    <a:pt x="71" y="0"/>
                  </a:lnTo>
                  <a:lnTo>
                    <a:pt x="161" y="10"/>
                  </a:lnTo>
                  <a:lnTo>
                    <a:pt x="190" y="207"/>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81" name="îṥḻîḓè">
              <a:extLst>
                <a:ext uri="{FF2B5EF4-FFF2-40B4-BE49-F238E27FC236}">
                  <a16:creationId xmlns:a16="http://schemas.microsoft.com/office/drawing/2014/main" id="{B11F6882-408A-42DB-BCAB-3BD03496E94D}"/>
                </a:ext>
              </a:extLst>
            </p:cNvPr>
            <p:cNvSpPr/>
            <p:nvPr/>
          </p:nvSpPr>
          <p:spPr bwMode="auto">
            <a:xfrm>
              <a:off x="4131215" y="1618686"/>
              <a:ext cx="283552" cy="615878"/>
            </a:xfrm>
            <a:custGeom>
              <a:gdLst>
                <a:gd fmla="*/ 300 w 320" name="T0"/>
                <a:gd fmla="*/ 65 h 698" name="T1"/>
                <a:gd fmla="*/ 293 w 320" name="T2"/>
                <a:gd fmla="*/ 69 h 698" name="T3"/>
                <a:gd fmla="*/ 284 w 320" name="T4"/>
                <a:gd fmla="*/ 75 h 698" name="T5"/>
                <a:gd fmla="*/ 279 w 320" name="T6"/>
                <a:gd fmla="*/ 78 h 698" name="T7"/>
                <a:gd fmla="*/ 273 w 320" name="T8"/>
                <a:gd fmla="*/ 82 h 698" name="T9"/>
                <a:gd fmla="*/ 260 w 320" name="T10"/>
                <a:gd fmla="*/ 91 h 698" name="T11"/>
                <a:gd fmla="*/ 244 w 320" name="T12"/>
                <a:gd fmla="*/ 102 h 698" name="T13"/>
                <a:gd fmla="*/ 227 w 320" name="T14"/>
                <a:gd fmla="*/ 115 h 698" name="T15"/>
                <a:gd fmla="*/ 208 w 320" name="T16"/>
                <a:gd fmla="*/ 131 h 698" name="T17"/>
                <a:gd fmla="*/ 169 w 320" name="T18"/>
                <a:gd fmla="*/ 169 h 698" name="T19"/>
                <a:gd fmla="*/ 130 w 320" name="T20"/>
                <a:gd fmla="*/ 216 h 698" name="T21"/>
                <a:gd fmla="*/ 93 w 320" name="T22"/>
                <a:gd fmla="*/ 271 h 698" name="T23"/>
                <a:gd fmla="*/ 62 w 320" name="T24"/>
                <a:gd fmla="*/ 332 h 698" name="T25"/>
                <a:gd fmla="*/ 39 w 320" name="T26"/>
                <a:gd fmla="*/ 397 h 698" name="T27"/>
                <a:gd fmla="*/ 23 w 320" name="T28"/>
                <a:gd fmla="*/ 462 h 698" name="T29"/>
                <a:gd fmla="*/ 19 w 320" name="T30"/>
                <a:gd fmla="*/ 494 h 698" name="T31"/>
                <a:gd fmla="*/ 16 w 320" name="T32"/>
                <a:gd fmla="*/ 525 h 698" name="T33"/>
                <a:gd fmla="*/ 15 w 320" name="T34"/>
                <a:gd fmla="*/ 554 h 698" name="T35"/>
                <a:gd fmla="*/ 15 w 320" name="T36"/>
                <a:gd fmla="*/ 582 h 698" name="T37"/>
                <a:gd fmla="*/ 18 w 320" name="T38"/>
                <a:gd fmla="*/ 630 h 698" name="T39"/>
                <a:gd fmla="*/ 21 w 320" name="T40"/>
                <a:gd fmla="*/ 649 h 698" name="T41"/>
                <a:gd fmla="*/ 24 w 320" name="T42"/>
                <a:gd fmla="*/ 666 h 698" name="T43"/>
                <a:gd fmla="*/ 25 w 320" name="T44"/>
                <a:gd fmla="*/ 674 h 698" name="T45"/>
                <a:gd fmla="*/ 26 w 320" name="T46"/>
                <a:gd fmla="*/ 680 h 698" name="T47"/>
                <a:gd fmla="*/ 29 w 320" name="T48"/>
                <a:gd fmla="*/ 690 h 698" name="T49"/>
                <a:gd fmla="*/ 30 w 320" name="T50"/>
                <a:gd fmla="*/ 698 h 698" name="T51"/>
                <a:gd fmla="*/ 28 w 320" name="T52"/>
                <a:gd fmla="*/ 690 h 698" name="T53"/>
                <a:gd fmla="*/ 25 w 320" name="T54"/>
                <a:gd fmla="*/ 680 h 698" name="T55"/>
                <a:gd fmla="*/ 23 w 320" name="T56"/>
                <a:gd fmla="*/ 674 h 698" name="T57"/>
                <a:gd fmla="*/ 21 w 320" name="T58"/>
                <a:gd fmla="*/ 667 h 698" name="T59"/>
                <a:gd fmla="*/ 17 w 320" name="T60"/>
                <a:gd fmla="*/ 650 h 698" name="T61"/>
                <a:gd fmla="*/ 12 w 320" name="T62"/>
                <a:gd fmla="*/ 630 h 698" name="T63"/>
                <a:gd fmla="*/ 5 w 320" name="T64"/>
                <a:gd fmla="*/ 582 h 698" name="T65"/>
                <a:gd fmla="*/ 2 w 320" name="T66"/>
                <a:gd fmla="*/ 554 h 698" name="T67"/>
                <a:gd fmla="*/ 1 w 320" name="T68"/>
                <a:gd fmla="*/ 524 h 698" name="T69"/>
                <a:gd fmla="*/ 1 w 320" name="T70"/>
                <a:gd fmla="*/ 493 h 698" name="T71"/>
                <a:gd fmla="*/ 3 w 320" name="T72"/>
                <a:gd fmla="*/ 460 h 698" name="T73"/>
                <a:gd fmla="*/ 13 w 320" name="T74"/>
                <a:gd fmla="*/ 391 h 698" name="T75"/>
                <a:gd fmla="*/ 32 w 320" name="T76"/>
                <a:gd fmla="*/ 321 h 698" name="T77"/>
                <a:gd fmla="*/ 59 w 320" name="T78"/>
                <a:gd fmla="*/ 253 h 698" name="T79"/>
                <a:gd fmla="*/ 93 w 320" name="T80"/>
                <a:gd fmla="*/ 191 h 698" name="T81"/>
                <a:gd fmla="*/ 131 w 320" name="T82"/>
                <a:gd fmla="*/ 137 h 698" name="T83"/>
                <a:gd fmla="*/ 170 w 320" name="T84"/>
                <a:gd fmla="*/ 91 h 698" name="T85"/>
                <a:gd fmla="*/ 189 w 320" name="T86"/>
                <a:gd fmla="*/ 72 h 698" name="T87"/>
                <a:gd fmla="*/ 207 w 320" name="T88"/>
                <a:gd fmla="*/ 56 h 698" name="T89"/>
                <a:gd fmla="*/ 223 w 320" name="T90"/>
                <a:gd fmla="*/ 42 h 698" name="T91"/>
                <a:gd fmla="*/ 237 w 320" name="T92"/>
                <a:gd fmla="*/ 31 h 698" name="T93"/>
                <a:gd fmla="*/ 244 w 320" name="T94"/>
                <a:gd fmla="*/ 26 h 698" name="T95"/>
                <a:gd fmla="*/ 249 w 320" name="T96"/>
                <a:gd fmla="*/ 22 h 698" name="T97"/>
                <a:gd fmla="*/ 257 w 320" name="T98"/>
                <a:gd fmla="*/ 16 h 698" name="T99"/>
                <a:gd fmla="*/ 264 w 320" name="T100"/>
                <a:gd fmla="*/ 11 h 698" name="T101"/>
                <a:gd fmla="*/ 310 w 320" name="T102"/>
                <a:gd fmla="*/ 18 h 698" name="T103"/>
                <a:gd fmla="*/ 302 w 320" name="T104"/>
                <a:gd fmla="*/ 63 h 698" name="T105"/>
                <a:gd fmla="*/ 300 w 320" name="T106"/>
                <a:gd fmla="*/ 65 h 698"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98" w="320">
                  <a:moveTo>
                    <a:pt x="300" y="65"/>
                  </a:moveTo>
                  <a:cubicBezTo>
                    <a:pt x="300" y="65"/>
                    <a:pt x="298" y="67"/>
                    <a:pt x="293" y="69"/>
                  </a:cubicBezTo>
                  <a:cubicBezTo>
                    <a:pt x="290" y="71"/>
                    <a:pt x="288" y="73"/>
                    <a:pt x="284" y="75"/>
                  </a:cubicBezTo>
                  <a:cubicBezTo>
                    <a:pt x="282" y="76"/>
                    <a:pt x="280" y="77"/>
                    <a:pt x="279" y="78"/>
                  </a:cubicBezTo>
                  <a:cubicBezTo>
                    <a:pt x="277" y="79"/>
                    <a:pt x="275" y="80"/>
                    <a:pt x="273" y="82"/>
                  </a:cubicBezTo>
                  <a:cubicBezTo>
                    <a:pt x="269" y="84"/>
                    <a:pt x="265" y="87"/>
                    <a:pt x="260" y="91"/>
                  </a:cubicBezTo>
                  <a:cubicBezTo>
                    <a:pt x="255" y="94"/>
                    <a:pt x="250" y="98"/>
                    <a:pt x="244" y="102"/>
                  </a:cubicBezTo>
                  <a:cubicBezTo>
                    <a:pt x="239" y="106"/>
                    <a:pt x="233" y="110"/>
                    <a:pt x="227" y="115"/>
                  </a:cubicBezTo>
                  <a:cubicBezTo>
                    <a:pt x="221" y="120"/>
                    <a:pt x="215" y="125"/>
                    <a:pt x="208" y="131"/>
                  </a:cubicBezTo>
                  <a:cubicBezTo>
                    <a:pt x="196" y="142"/>
                    <a:pt x="182" y="155"/>
                    <a:pt x="169" y="169"/>
                  </a:cubicBezTo>
                  <a:cubicBezTo>
                    <a:pt x="156" y="183"/>
                    <a:pt x="143" y="199"/>
                    <a:pt x="130" y="216"/>
                  </a:cubicBezTo>
                  <a:cubicBezTo>
                    <a:pt x="117" y="233"/>
                    <a:pt x="105" y="252"/>
                    <a:pt x="93" y="271"/>
                  </a:cubicBezTo>
                  <a:cubicBezTo>
                    <a:pt x="82" y="291"/>
                    <a:pt x="72" y="311"/>
                    <a:pt x="62" y="332"/>
                  </a:cubicBezTo>
                  <a:cubicBezTo>
                    <a:pt x="53" y="353"/>
                    <a:pt x="45" y="375"/>
                    <a:pt x="39" y="397"/>
                  </a:cubicBezTo>
                  <a:cubicBezTo>
                    <a:pt x="32" y="419"/>
                    <a:pt x="27" y="441"/>
                    <a:pt x="23" y="462"/>
                  </a:cubicBezTo>
                  <a:cubicBezTo>
                    <a:pt x="22" y="473"/>
                    <a:pt x="20" y="484"/>
                    <a:pt x="19" y="494"/>
                  </a:cubicBezTo>
                  <a:cubicBezTo>
                    <a:pt x="17" y="505"/>
                    <a:pt x="17" y="515"/>
                    <a:pt x="16" y="525"/>
                  </a:cubicBezTo>
                  <a:cubicBezTo>
                    <a:pt x="15" y="535"/>
                    <a:pt x="15" y="545"/>
                    <a:pt x="15" y="554"/>
                  </a:cubicBezTo>
                  <a:cubicBezTo>
                    <a:pt x="15" y="564"/>
                    <a:pt x="14" y="573"/>
                    <a:pt x="15" y="582"/>
                  </a:cubicBezTo>
                  <a:cubicBezTo>
                    <a:pt x="15" y="599"/>
                    <a:pt x="17" y="615"/>
                    <a:pt x="18" y="630"/>
                  </a:cubicBezTo>
                  <a:cubicBezTo>
                    <a:pt x="19" y="637"/>
                    <a:pt x="20" y="643"/>
                    <a:pt x="21" y="649"/>
                  </a:cubicBezTo>
                  <a:cubicBezTo>
                    <a:pt x="22" y="656"/>
                    <a:pt x="23" y="661"/>
                    <a:pt x="24" y="666"/>
                  </a:cubicBezTo>
                  <a:cubicBezTo>
                    <a:pt x="24" y="669"/>
                    <a:pt x="25" y="671"/>
                    <a:pt x="25" y="674"/>
                  </a:cubicBezTo>
                  <a:cubicBezTo>
                    <a:pt x="26" y="676"/>
                    <a:pt x="26" y="678"/>
                    <a:pt x="26" y="680"/>
                  </a:cubicBezTo>
                  <a:cubicBezTo>
                    <a:pt x="27" y="684"/>
                    <a:pt x="28" y="687"/>
                    <a:pt x="29" y="690"/>
                  </a:cubicBezTo>
                  <a:cubicBezTo>
                    <a:pt x="30" y="695"/>
                    <a:pt x="30" y="698"/>
                    <a:pt x="30" y="698"/>
                  </a:cubicBezTo>
                  <a:cubicBezTo>
                    <a:pt x="30" y="698"/>
                    <a:pt x="30" y="695"/>
                    <a:pt x="28" y="690"/>
                  </a:cubicBezTo>
                  <a:cubicBezTo>
                    <a:pt x="27" y="687"/>
                    <a:pt x="26" y="684"/>
                    <a:pt x="25" y="680"/>
                  </a:cubicBezTo>
                  <a:cubicBezTo>
                    <a:pt x="24" y="678"/>
                    <a:pt x="24" y="676"/>
                    <a:pt x="23" y="674"/>
                  </a:cubicBezTo>
                  <a:cubicBezTo>
                    <a:pt x="22" y="672"/>
                    <a:pt x="22" y="669"/>
                    <a:pt x="21" y="667"/>
                  </a:cubicBezTo>
                  <a:cubicBezTo>
                    <a:pt x="20" y="662"/>
                    <a:pt x="18" y="656"/>
                    <a:pt x="17" y="650"/>
                  </a:cubicBezTo>
                  <a:cubicBezTo>
                    <a:pt x="15" y="644"/>
                    <a:pt x="14" y="638"/>
                    <a:pt x="12" y="630"/>
                  </a:cubicBezTo>
                  <a:cubicBezTo>
                    <a:pt x="10" y="616"/>
                    <a:pt x="7" y="600"/>
                    <a:pt x="5" y="582"/>
                  </a:cubicBezTo>
                  <a:cubicBezTo>
                    <a:pt x="4" y="573"/>
                    <a:pt x="3" y="564"/>
                    <a:pt x="2" y="554"/>
                  </a:cubicBezTo>
                  <a:cubicBezTo>
                    <a:pt x="2" y="545"/>
                    <a:pt x="1" y="535"/>
                    <a:pt x="1" y="524"/>
                  </a:cubicBezTo>
                  <a:cubicBezTo>
                    <a:pt x="1" y="514"/>
                    <a:pt x="0" y="504"/>
                    <a:pt x="1" y="493"/>
                  </a:cubicBezTo>
                  <a:cubicBezTo>
                    <a:pt x="1" y="482"/>
                    <a:pt x="2" y="471"/>
                    <a:pt x="3" y="460"/>
                  </a:cubicBezTo>
                  <a:cubicBezTo>
                    <a:pt x="5" y="437"/>
                    <a:pt x="8" y="414"/>
                    <a:pt x="13" y="391"/>
                  </a:cubicBezTo>
                  <a:cubicBezTo>
                    <a:pt x="18" y="367"/>
                    <a:pt x="24" y="344"/>
                    <a:pt x="32" y="321"/>
                  </a:cubicBezTo>
                  <a:cubicBezTo>
                    <a:pt x="40" y="298"/>
                    <a:pt x="49" y="275"/>
                    <a:pt x="59" y="253"/>
                  </a:cubicBezTo>
                  <a:cubicBezTo>
                    <a:pt x="69" y="231"/>
                    <a:pt x="81" y="211"/>
                    <a:pt x="93" y="191"/>
                  </a:cubicBezTo>
                  <a:cubicBezTo>
                    <a:pt x="105" y="172"/>
                    <a:pt x="118" y="153"/>
                    <a:pt x="131" y="137"/>
                  </a:cubicBezTo>
                  <a:cubicBezTo>
                    <a:pt x="144" y="120"/>
                    <a:pt x="158" y="105"/>
                    <a:pt x="170" y="91"/>
                  </a:cubicBezTo>
                  <a:cubicBezTo>
                    <a:pt x="177" y="85"/>
                    <a:pt x="183" y="78"/>
                    <a:pt x="189" y="72"/>
                  </a:cubicBezTo>
                  <a:cubicBezTo>
                    <a:pt x="195" y="67"/>
                    <a:pt x="201" y="61"/>
                    <a:pt x="207" y="56"/>
                  </a:cubicBezTo>
                  <a:cubicBezTo>
                    <a:pt x="213" y="51"/>
                    <a:pt x="218" y="46"/>
                    <a:pt x="223" y="42"/>
                  </a:cubicBezTo>
                  <a:cubicBezTo>
                    <a:pt x="228" y="38"/>
                    <a:pt x="233" y="34"/>
                    <a:pt x="237" y="31"/>
                  </a:cubicBezTo>
                  <a:cubicBezTo>
                    <a:pt x="240" y="29"/>
                    <a:pt x="242" y="27"/>
                    <a:pt x="244" y="26"/>
                  </a:cubicBezTo>
                  <a:cubicBezTo>
                    <a:pt x="246" y="24"/>
                    <a:pt x="247" y="23"/>
                    <a:pt x="249" y="22"/>
                  </a:cubicBezTo>
                  <a:cubicBezTo>
                    <a:pt x="252" y="19"/>
                    <a:pt x="255" y="17"/>
                    <a:pt x="257" y="16"/>
                  </a:cubicBezTo>
                  <a:cubicBezTo>
                    <a:pt x="262" y="13"/>
                    <a:pt x="264" y="11"/>
                    <a:pt x="264" y="11"/>
                  </a:cubicBezTo>
                  <a:cubicBezTo>
                    <a:pt x="279" y="0"/>
                    <a:pt x="299" y="3"/>
                    <a:pt x="310" y="18"/>
                  </a:cubicBezTo>
                  <a:cubicBezTo>
                    <a:pt x="320" y="32"/>
                    <a:pt x="317" y="53"/>
                    <a:pt x="302" y="63"/>
                  </a:cubicBezTo>
                  <a:cubicBezTo>
                    <a:pt x="302" y="64"/>
                    <a:pt x="301" y="65"/>
                    <a:pt x="300" y="65"/>
                  </a:cubicBezTo>
                  <a:close/>
                </a:path>
              </a:pathLst>
            </a:custGeom>
            <a:solidFill>
              <a:srgbClr val="14AFCB"/>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82" name="iš1íḍê">
              <a:extLst>
                <a:ext uri="{FF2B5EF4-FFF2-40B4-BE49-F238E27FC236}">
                  <a16:creationId xmlns:a16="http://schemas.microsoft.com/office/drawing/2014/main" id="{95F35999-96EB-48D0-8E2F-5A262F3C0C04}"/>
                </a:ext>
              </a:extLst>
            </p:cNvPr>
            <p:cNvSpPr/>
            <p:nvPr/>
          </p:nvSpPr>
          <p:spPr bwMode="auto">
            <a:xfrm>
              <a:off x="4309285" y="1572184"/>
              <a:ext cx="210962" cy="191683"/>
            </a:xfrm>
            <a:custGeom>
              <a:gdLst>
                <a:gd fmla="*/ 0 w 186" name="T0"/>
                <a:gd fmla="*/ 0 h 169" name="T1"/>
                <a:gd fmla="*/ 186 w 186" name="T2"/>
                <a:gd fmla="*/ 16 h 169" name="T3"/>
                <a:gd fmla="*/ 80 w 186" name="T4"/>
                <a:gd fmla="*/ 169 h 169" name="T5"/>
                <a:gd fmla="*/ 0 w 186" name="T6"/>
                <a:gd fmla="*/ 0 h 169" name="T7"/>
              </a:gdLst>
              <a:cxnLst>
                <a:cxn ang="0">
                  <a:pos x="T0" y="T1"/>
                </a:cxn>
                <a:cxn ang="0">
                  <a:pos x="T2" y="T3"/>
                </a:cxn>
                <a:cxn ang="0">
                  <a:pos x="T4" y="T5"/>
                </a:cxn>
                <a:cxn ang="0">
                  <a:pos x="T6" y="T7"/>
                </a:cxn>
              </a:cxnLst>
              <a:rect b="b" l="0" r="r" t="0"/>
              <a:pathLst>
                <a:path h="169" w="186">
                  <a:moveTo>
                    <a:pt x="0" y="0"/>
                  </a:moveTo>
                  <a:lnTo>
                    <a:pt x="186" y="16"/>
                  </a:lnTo>
                  <a:lnTo>
                    <a:pt x="80" y="169"/>
                  </a:lnTo>
                  <a:lnTo>
                    <a:pt x="0" y="0"/>
                  </a:lnTo>
                  <a:close/>
                </a:path>
              </a:pathLst>
            </a:custGeom>
            <a:solidFill>
              <a:srgbClr val="14AFCB"/>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83" name="îṣḻîḍé">
              <a:extLst>
                <a:ext uri="{FF2B5EF4-FFF2-40B4-BE49-F238E27FC236}">
                  <a16:creationId xmlns:a16="http://schemas.microsoft.com/office/drawing/2014/main" id="{6457B35E-693B-4D2F-A5B3-1C758524DFCA}"/>
                </a:ext>
              </a:extLst>
            </p:cNvPr>
            <p:cNvSpPr/>
            <p:nvPr/>
          </p:nvSpPr>
          <p:spPr bwMode="auto">
            <a:xfrm>
              <a:off x="4503236" y="1933999"/>
              <a:ext cx="318713" cy="317580"/>
            </a:xfrm>
            <a:prstGeom prst="ellipse">
              <a:avLst/>
            </a:prstGeom>
            <a:noFill/>
            <a:ln cap="flat" w="173038">
              <a:solidFill>
                <a:schemeClr val="bg1">
                  <a:lumMod val="9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normAutofit/>
            </a:bodyPr>
            <a:lstStyle/>
            <a:p>
              <a:endParaRPr lang="en-US" sz="3599"/>
            </a:p>
          </p:txBody>
        </p:sp>
      </p:grpSp>
      <p:grpSp>
        <p:nvGrpSpPr>
          <p:cNvPr id="84" name="组合 83">
            <a:extLst>
              <a:ext uri="{FF2B5EF4-FFF2-40B4-BE49-F238E27FC236}">
                <a16:creationId xmlns:a16="http://schemas.microsoft.com/office/drawing/2014/main" id="{396AB35A-71FF-4AF4-A77A-A6912E035471}"/>
              </a:ext>
            </a:extLst>
          </p:cNvPr>
          <p:cNvGrpSpPr/>
          <p:nvPr/>
        </p:nvGrpSpPr>
        <p:grpSpPr>
          <a:xfrm>
            <a:off x="5711170" y="2436397"/>
            <a:ext cx="1871446" cy="1869181"/>
            <a:chOff x="5775353" y="1939168"/>
            <a:chExt cx="1871446" cy="1869181"/>
          </a:xfrm>
        </p:grpSpPr>
        <p:sp>
          <p:nvSpPr>
            <p:cNvPr id="85" name="ísľïdê">
              <a:extLst>
                <a:ext uri="{FF2B5EF4-FFF2-40B4-BE49-F238E27FC236}">
                  <a16:creationId xmlns:a16="http://schemas.microsoft.com/office/drawing/2014/main" id="{D4459203-830E-40ED-A363-FAB4F17D08D0}"/>
                </a:ext>
              </a:extLst>
            </p:cNvPr>
            <p:cNvSpPr/>
            <p:nvPr/>
          </p:nvSpPr>
          <p:spPr bwMode="auto">
            <a:xfrm>
              <a:off x="5818453" y="1983402"/>
              <a:ext cx="1785247" cy="1781847"/>
            </a:xfrm>
            <a:custGeom>
              <a:gdLst>
                <a:gd fmla="*/ 215 w 2018" name="T0"/>
                <a:gd fmla="*/ 1398 h 2018" name="T1"/>
                <a:gd fmla="*/ 1398 w 2018" name="T2"/>
                <a:gd fmla="*/ 1803 h 2018" name="T3"/>
                <a:gd fmla="*/ 1803 w 2018" name="T4"/>
                <a:gd fmla="*/ 620 h 2018" name="T5"/>
                <a:gd fmla="*/ 620 w 2018" name="T6"/>
                <a:gd fmla="*/ 215 h 2018" name="T7"/>
                <a:gd fmla="*/ 215 w 2018" name="T8"/>
                <a:gd fmla="*/ 1398 h 2018" name="T9"/>
              </a:gdLst>
              <a:cxnLst>
                <a:cxn ang="0">
                  <a:pos x="T0" y="T1"/>
                </a:cxn>
                <a:cxn ang="0">
                  <a:pos x="T2" y="T3"/>
                </a:cxn>
                <a:cxn ang="0">
                  <a:pos x="T4" y="T5"/>
                </a:cxn>
                <a:cxn ang="0">
                  <a:pos x="T6" y="T7"/>
                </a:cxn>
                <a:cxn ang="0">
                  <a:pos x="T8" y="T9"/>
                </a:cxn>
              </a:cxnLst>
              <a:rect b="b" l="0" r="r" t="0"/>
              <a:pathLst>
                <a:path h="2018" w="2018">
                  <a:moveTo>
                    <a:pt x="215" y="1398"/>
                  </a:moveTo>
                  <a:cubicBezTo>
                    <a:pt x="430" y="1837"/>
                    <a:pt x="960" y="2018"/>
                    <a:pt x="1398" y="1803"/>
                  </a:cubicBezTo>
                  <a:cubicBezTo>
                    <a:pt x="1837" y="1588"/>
                    <a:pt x="2018" y="1058"/>
                    <a:pt x="1803" y="620"/>
                  </a:cubicBezTo>
                  <a:cubicBezTo>
                    <a:pt x="1588" y="181"/>
                    <a:pt x="1058" y="0"/>
                    <a:pt x="620" y="215"/>
                  </a:cubicBezTo>
                  <a:cubicBezTo>
                    <a:pt x="181" y="430"/>
                    <a:pt x="0" y="960"/>
                    <a:pt x="215" y="1398"/>
                  </a:cubicBezTo>
                  <a:close/>
                </a:path>
              </a:pathLst>
            </a:custGeom>
            <a:solidFill>
              <a:schemeClr val="bg1">
                <a:lumMod val="8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86" name="iṥľíḍe">
              <a:extLst>
                <a:ext uri="{FF2B5EF4-FFF2-40B4-BE49-F238E27FC236}">
                  <a16:creationId xmlns:a16="http://schemas.microsoft.com/office/drawing/2014/main" id="{11C1787F-FEC3-448A-95C2-4DC4880F24FF}"/>
                </a:ext>
              </a:extLst>
            </p:cNvPr>
            <p:cNvSpPr/>
            <p:nvPr/>
          </p:nvSpPr>
          <p:spPr bwMode="auto">
            <a:xfrm>
              <a:off x="6352666" y="3480561"/>
              <a:ext cx="255197" cy="296030"/>
            </a:xfrm>
            <a:custGeom>
              <a:gdLst>
                <a:gd fmla="*/ 17 w 225" name="T0"/>
                <a:gd fmla="*/ 0 h 261" name="T1"/>
                <a:gd fmla="*/ 225 w 225" name="T2"/>
                <a:gd fmla="*/ 70 h 261" name="T3"/>
                <a:gd fmla="*/ 99 w 225" name="T4"/>
                <a:gd fmla="*/ 261 h 261" name="T5"/>
                <a:gd fmla="*/ 0 w 225" name="T6"/>
                <a:gd fmla="*/ 226 h 261" name="T7"/>
                <a:gd fmla="*/ 17 w 225" name="T8"/>
                <a:gd fmla="*/ 0 h 261" name="T9"/>
              </a:gdLst>
              <a:cxnLst>
                <a:cxn ang="0">
                  <a:pos x="T0" y="T1"/>
                </a:cxn>
                <a:cxn ang="0">
                  <a:pos x="T2" y="T3"/>
                </a:cxn>
                <a:cxn ang="0">
                  <a:pos x="T4" y="T5"/>
                </a:cxn>
                <a:cxn ang="0">
                  <a:pos x="T6" y="T7"/>
                </a:cxn>
                <a:cxn ang="0">
                  <a:pos x="T8" y="T9"/>
                </a:cxn>
              </a:cxnLst>
              <a:rect b="b" l="0" r="r" t="0"/>
              <a:pathLst>
                <a:path h="261" w="225">
                  <a:moveTo>
                    <a:pt x="17" y="0"/>
                  </a:moveTo>
                  <a:lnTo>
                    <a:pt x="225" y="70"/>
                  </a:lnTo>
                  <a:lnTo>
                    <a:pt x="99" y="261"/>
                  </a:lnTo>
                  <a:lnTo>
                    <a:pt x="0" y="226"/>
                  </a:lnTo>
                  <a:lnTo>
                    <a:pt x="17" y="0"/>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87" name="ïS1íḋê">
              <a:extLst>
                <a:ext uri="{FF2B5EF4-FFF2-40B4-BE49-F238E27FC236}">
                  <a16:creationId xmlns:a16="http://schemas.microsoft.com/office/drawing/2014/main" id="{169FBD66-CF56-4E80-8805-31E27C4DA573}"/>
                </a:ext>
              </a:extLst>
            </p:cNvPr>
            <p:cNvSpPr/>
            <p:nvPr/>
          </p:nvSpPr>
          <p:spPr bwMode="auto">
            <a:xfrm>
              <a:off x="6633950" y="3547480"/>
              <a:ext cx="249527" cy="260869"/>
            </a:xfrm>
            <a:custGeom>
              <a:gdLst>
                <a:gd fmla="*/ 0 w 220" name="T0"/>
                <a:gd fmla="*/ 15 h 230" name="T1"/>
                <a:gd fmla="*/ 220 w 220" name="T2"/>
                <a:gd fmla="*/ 0 h 230" name="T3"/>
                <a:gd fmla="*/ 178 w 220" name="T4"/>
                <a:gd fmla="*/ 223 h 230" name="T5"/>
                <a:gd fmla="*/ 73 w 220" name="T6"/>
                <a:gd fmla="*/ 230 h 230" name="T7"/>
                <a:gd fmla="*/ 0 w 220" name="T8"/>
                <a:gd fmla="*/ 15 h 230" name="T9"/>
              </a:gdLst>
              <a:cxnLst>
                <a:cxn ang="0">
                  <a:pos x="T0" y="T1"/>
                </a:cxn>
                <a:cxn ang="0">
                  <a:pos x="T2" y="T3"/>
                </a:cxn>
                <a:cxn ang="0">
                  <a:pos x="T4" y="T5"/>
                </a:cxn>
                <a:cxn ang="0">
                  <a:pos x="T6" y="T7"/>
                </a:cxn>
                <a:cxn ang="0">
                  <a:pos x="T8" y="T9"/>
                </a:cxn>
              </a:cxnLst>
              <a:rect b="b" l="0" r="r" t="0"/>
              <a:pathLst>
                <a:path h="230" w="220">
                  <a:moveTo>
                    <a:pt x="0" y="15"/>
                  </a:moveTo>
                  <a:lnTo>
                    <a:pt x="220" y="0"/>
                  </a:lnTo>
                  <a:lnTo>
                    <a:pt x="178" y="223"/>
                  </a:lnTo>
                  <a:lnTo>
                    <a:pt x="73" y="230"/>
                  </a:lnTo>
                  <a:lnTo>
                    <a:pt x="0" y="15"/>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88" name="iṣḷiḍe">
              <a:extLst>
                <a:ext uri="{FF2B5EF4-FFF2-40B4-BE49-F238E27FC236}">
                  <a16:creationId xmlns:a16="http://schemas.microsoft.com/office/drawing/2014/main" id="{03F8F9CF-8E14-4FB0-A916-EB0233665518}"/>
                </a:ext>
              </a:extLst>
            </p:cNvPr>
            <p:cNvSpPr/>
            <p:nvPr/>
          </p:nvSpPr>
          <p:spPr bwMode="auto">
            <a:xfrm>
              <a:off x="7384798" y="2702492"/>
              <a:ext cx="262001" cy="248393"/>
            </a:xfrm>
            <a:custGeom>
              <a:gdLst>
                <a:gd fmla="*/ 0 w 231" name="T0"/>
                <a:gd fmla="*/ 0 h 219" name="T1"/>
                <a:gd fmla="*/ 15 w 231" name="T2"/>
                <a:gd fmla="*/ 219 h 219" name="T3"/>
                <a:gd fmla="*/ 231 w 231" name="T4"/>
                <a:gd fmla="*/ 147 h 219" name="T5"/>
                <a:gd fmla="*/ 224 w 231" name="T6"/>
                <a:gd fmla="*/ 42 h 219" name="T7"/>
                <a:gd fmla="*/ 0 w 231" name="T8"/>
                <a:gd fmla="*/ 0 h 219" name="T9"/>
              </a:gdLst>
              <a:cxnLst>
                <a:cxn ang="0">
                  <a:pos x="T0" y="T1"/>
                </a:cxn>
                <a:cxn ang="0">
                  <a:pos x="T2" y="T3"/>
                </a:cxn>
                <a:cxn ang="0">
                  <a:pos x="T4" y="T5"/>
                </a:cxn>
                <a:cxn ang="0">
                  <a:pos x="T6" y="T7"/>
                </a:cxn>
                <a:cxn ang="0">
                  <a:pos x="T8" y="T9"/>
                </a:cxn>
              </a:cxnLst>
              <a:rect b="b" l="0" r="r" t="0"/>
              <a:pathLst>
                <a:path h="219" w="231">
                  <a:moveTo>
                    <a:pt x="0" y="0"/>
                  </a:moveTo>
                  <a:lnTo>
                    <a:pt x="15" y="219"/>
                  </a:lnTo>
                  <a:lnTo>
                    <a:pt x="231" y="147"/>
                  </a:lnTo>
                  <a:lnTo>
                    <a:pt x="224" y="42"/>
                  </a:lnTo>
                  <a:lnTo>
                    <a:pt x="0" y="0"/>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grpSp>
          <p:nvGrpSpPr>
            <p:cNvPr id="89" name="组合 88">
              <a:extLst>
                <a:ext uri="{FF2B5EF4-FFF2-40B4-BE49-F238E27FC236}">
                  <a16:creationId xmlns:a16="http://schemas.microsoft.com/office/drawing/2014/main" id="{6C2A0BFE-03F0-481A-9A96-104A7B07BAC9}"/>
                </a:ext>
              </a:extLst>
            </p:cNvPr>
            <p:cNvGrpSpPr/>
            <p:nvPr/>
          </p:nvGrpSpPr>
          <p:grpSpPr>
            <a:xfrm>
              <a:off x="5775353" y="1939168"/>
              <a:ext cx="1838555" cy="1801128"/>
              <a:chOff x="5775353" y="1939168"/>
              <a:chExt cx="1838555" cy="1801128"/>
            </a:xfrm>
          </p:grpSpPr>
          <p:sp>
            <p:nvSpPr>
              <p:cNvPr id="90" name="iṧļïḓé">
                <a:extLst>
                  <a:ext uri="{FF2B5EF4-FFF2-40B4-BE49-F238E27FC236}">
                    <a16:creationId xmlns:a16="http://schemas.microsoft.com/office/drawing/2014/main" id="{0960E724-EDC2-4FEA-976F-7688E98AF902}"/>
                  </a:ext>
                </a:extLst>
              </p:cNvPr>
              <p:cNvSpPr/>
              <p:nvPr/>
            </p:nvSpPr>
            <p:spPr bwMode="auto">
              <a:xfrm>
                <a:off x="6246050" y="2008354"/>
                <a:ext cx="276747" cy="308505"/>
              </a:xfrm>
              <a:custGeom>
                <a:gdLst>
                  <a:gd fmla="*/ 47 w 244" name="T0"/>
                  <a:gd fmla="*/ 272 h 272" name="T1"/>
                  <a:gd fmla="*/ 244 w 244" name="T2"/>
                  <a:gd fmla="*/ 175 h 272" name="T3"/>
                  <a:gd fmla="*/ 94 w 244" name="T4"/>
                  <a:gd fmla="*/ 0 h 272" name="T5"/>
                  <a:gd fmla="*/ 0 w 244" name="T6"/>
                  <a:gd fmla="*/ 46 h 272" name="T7"/>
                  <a:gd fmla="*/ 47 w 244" name="T8"/>
                  <a:gd fmla="*/ 272 h 272" name="T9"/>
                </a:gdLst>
                <a:cxnLst>
                  <a:cxn ang="0">
                    <a:pos x="T0" y="T1"/>
                  </a:cxn>
                  <a:cxn ang="0">
                    <a:pos x="T2" y="T3"/>
                  </a:cxn>
                  <a:cxn ang="0">
                    <a:pos x="T4" y="T5"/>
                  </a:cxn>
                  <a:cxn ang="0">
                    <a:pos x="T6" y="T7"/>
                  </a:cxn>
                  <a:cxn ang="0">
                    <a:pos x="T8" y="T9"/>
                  </a:cxn>
                </a:cxnLst>
                <a:rect b="b" l="0" r="r" t="0"/>
                <a:pathLst>
                  <a:path h="272" w="244">
                    <a:moveTo>
                      <a:pt x="47" y="272"/>
                    </a:moveTo>
                    <a:lnTo>
                      <a:pt x="244" y="175"/>
                    </a:lnTo>
                    <a:lnTo>
                      <a:pt x="94" y="0"/>
                    </a:lnTo>
                    <a:lnTo>
                      <a:pt x="0" y="46"/>
                    </a:lnTo>
                    <a:lnTo>
                      <a:pt x="47" y="272"/>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91" name="íŝľiḍê">
                <a:extLst>
                  <a:ext uri="{FF2B5EF4-FFF2-40B4-BE49-F238E27FC236}">
                    <a16:creationId xmlns:a16="http://schemas.microsoft.com/office/drawing/2014/main" id="{F2DA1E0D-7E3C-422D-8508-80E1165B54EA}"/>
                  </a:ext>
                </a:extLst>
              </p:cNvPr>
              <p:cNvSpPr/>
              <p:nvPr/>
            </p:nvSpPr>
            <p:spPr bwMode="auto">
              <a:xfrm>
                <a:off x="5844540" y="3062038"/>
                <a:ext cx="308506" cy="276748"/>
              </a:xfrm>
              <a:custGeom>
                <a:gdLst>
                  <a:gd fmla="*/ 175 w 272" name="T0"/>
                  <a:gd fmla="*/ 0 h 244" name="T1"/>
                  <a:gd fmla="*/ 272 w 272" name="T2"/>
                  <a:gd fmla="*/ 197 h 244" name="T3"/>
                  <a:gd fmla="*/ 46 w 272" name="T4"/>
                  <a:gd fmla="*/ 244 h 244" name="T5"/>
                  <a:gd fmla="*/ 0 w 272" name="T6"/>
                  <a:gd fmla="*/ 150 h 244" name="T7"/>
                  <a:gd fmla="*/ 175 w 272" name="T8"/>
                  <a:gd fmla="*/ 0 h 244" name="T9"/>
                </a:gdLst>
                <a:cxnLst>
                  <a:cxn ang="0">
                    <a:pos x="T0" y="T1"/>
                  </a:cxn>
                  <a:cxn ang="0">
                    <a:pos x="T2" y="T3"/>
                  </a:cxn>
                  <a:cxn ang="0">
                    <a:pos x="T4" y="T5"/>
                  </a:cxn>
                  <a:cxn ang="0">
                    <a:pos x="T6" y="T7"/>
                  </a:cxn>
                  <a:cxn ang="0">
                    <a:pos x="T8" y="T9"/>
                  </a:cxn>
                </a:cxnLst>
                <a:rect b="b" l="0" r="r" t="0"/>
                <a:pathLst>
                  <a:path h="244" w="272">
                    <a:moveTo>
                      <a:pt x="175" y="0"/>
                    </a:moveTo>
                    <a:lnTo>
                      <a:pt x="272" y="197"/>
                    </a:lnTo>
                    <a:lnTo>
                      <a:pt x="46" y="244"/>
                    </a:lnTo>
                    <a:lnTo>
                      <a:pt x="0" y="150"/>
                    </a:lnTo>
                    <a:lnTo>
                      <a:pt x="175" y="0"/>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92" name="îślídê">
                <a:extLst>
                  <a:ext uri="{FF2B5EF4-FFF2-40B4-BE49-F238E27FC236}">
                    <a16:creationId xmlns:a16="http://schemas.microsoft.com/office/drawing/2014/main" id="{20399472-B3D2-4A09-BB93-623A6DBC6E03}"/>
                  </a:ext>
                </a:extLst>
              </p:cNvPr>
              <p:cNvSpPr/>
              <p:nvPr/>
            </p:nvSpPr>
            <p:spPr bwMode="auto">
              <a:xfrm>
                <a:off x="6899356" y="3431791"/>
                <a:ext cx="276747" cy="308505"/>
              </a:xfrm>
              <a:custGeom>
                <a:gdLst>
                  <a:gd fmla="*/ 198 w 244" name="T0"/>
                  <a:gd fmla="*/ 0 h 272" name="T1"/>
                  <a:gd fmla="*/ 0 w 244" name="T2"/>
                  <a:gd fmla="*/ 96 h 272" name="T3"/>
                  <a:gd fmla="*/ 151 w 244" name="T4"/>
                  <a:gd fmla="*/ 272 h 272" name="T5"/>
                  <a:gd fmla="*/ 244 w 244" name="T6"/>
                  <a:gd fmla="*/ 226 h 272" name="T7"/>
                  <a:gd fmla="*/ 198 w 244" name="T8"/>
                  <a:gd fmla="*/ 0 h 272" name="T9"/>
                </a:gdLst>
                <a:cxnLst>
                  <a:cxn ang="0">
                    <a:pos x="T0" y="T1"/>
                  </a:cxn>
                  <a:cxn ang="0">
                    <a:pos x="T2" y="T3"/>
                  </a:cxn>
                  <a:cxn ang="0">
                    <a:pos x="T4" y="T5"/>
                  </a:cxn>
                  <a:cxn ang="0">
                    <a:pos x="T6" y="T7"/>
                  </a:cxn>
                  <a:cxn ang="0">
                    <a:pos x="T8" y="T9"/>
                  </a:cxn>
                </a:cxnLst>
                <a:rect b="b" l="0" r="r" t="0"/>
                <a:pathLst>
                  <a:path h="272" w="244">
                    <a:moveTo>
                      <a:pt x="198" y="0"/>
                    </a:moveTo>
                    <a:lnTo>
                      <a:pt x="0" y="96"/>
                    </a:lnTo>
                    <a:lnTo>
                      <a:pt x="151" y="272"/>
                    </a:lnTo>
                    <a:lnTo>
                      <a:pt x="244" y="226"/>
                    </a:lnTo>
                    <a:lnTo>
                      <a:pt x="198" y="0"/>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93" name="íš1ïḋè">
                <a:extLst>
                  <a:ext uri="{FF2B5EF4-FFF2-40B4-BE49-F238E27FC236}">
                    <a16:creationId xmlns:a16="http://schemas.microsoft.com/office/drawing/2014/main" id="{ECDD4000-2D5F-4766-8909-F2D059C0012E}"/>
                  </a:ext>
                </a:extLst>
              </p:cNvPr>
              <p:cNvSpPr/>
              <p:nvPr/>
            </p:nvSpPr>
            <p:spPr bwMode="auto">
              <a:xfrm>
                <a:off x="7269108" y="2409865"/>
                <a:ext cx="309639" cy="275614"/>
              </a:xfrm>
              <a:custGeom>
                <a:gdLst>
                  <a:gd fmla="*/ 97 w 273" name="T0"/>
                  <a:gd fmla="*/ 243 h 243" name="T1"/>
                  <a:gd fmla="*/ 0 w 273" name="T2"/>
                  <a:gd fmla="*/ 46 h 243" name="T3"/>
                  <a:gd fmla="*/ 226 w 273" name="T4"/>
                  <a:gd fmla="*/ 0 h 243" name="T5"/>
                  <a:gd fmla="*/ 273 w 273" name="T6"/>
                  <a:gd fmla="*/ 93 h 243" name="T7"/>
                  <a:gd fmla="*/ 97 w 273" name="T8"/>
                  <a:gd fmla="*/ 243 h 243" name="T9"/>
                </a:gdLst>
                <a:cxnLst>
                  <a:cxn ang="0">
                    <a:pos x="T0" y="T1"/>
                  </a:cxn>
                  <a:cxn ang="0">
                    <a:pos x="T2" y="T3"/>
                  </a:cxn>
                  <a:cxn ang="0">
                    <a:pos x="T4" y="T5"/>
                  </a:cxn>
                  <a:cxn ang="0">
                    <a:pos x="T6" y="T7"/>
                  </a:cxn>
                  <a:cxn ang="0">
                    <a:pos x="T8" y="T9"/>
                  </a:cxn>
                </a:cxnLst>
                <a:rect b="b" l="0" r="r" t="0"/>
                <a:pathLst>
                  <a:path h="243" w="273">
                    <a:moveTo>
                      <a:pt x="97" y="243"/>
                    </a:moveTo>
                    <a:lnTo>
                      <a:pt x="0" y="46"/>
                    </a:lnTo>
                    <a:lnTo>
                      <a:pt x="226" y="0"/>
                    </a:lnTo>
                    <a:lnTo>
                      <a:pt x="273" y="93"/>
                    </a:lnTo>
                    <a:lnTo>
                      <a:pt x="97" y="243"/>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94" name="ïş1îḓe">
                <a:extLst>
                  <a:ext uri="{FF2B5EF4-FFF2-40B4-BE49-F238E27FC236}">
                    <a16:creationId xmlns:a16="http://schemas.microsoft.com/office/drawing/2014/main" id="{3781FA94-4F41-44DA-83D4-B53930E15777}"/>
                  </a:ext>
                </a:extLst>
              </p:cNvPr>
              <p:cNvSpPr/>
              <p:nvPr/>
            </p:nvSpPr>
            <p:spPr bwMode="auto">
              <a:xfrm>
                <a:off x="5808245" y="2515346"/>
                <a:ext cx="296029" cy="255198"/>
              </a:xfrm>
              <a:custGeom>
                <a:gdLst>
                  <a:gd fmla="*/ 190 w 261" name="T0"/>
                  <a:gd fmla="*/ 225 h 225" name="T1"/>
                  <a:gd fmla="*/ 261 w 261" name="T2"/>
                  <a:gd fmla="*/ 17 h 225" name="T3"/>
                  <a:gd fmla="*/ 34 w 261" name="T4"/>
                  <a:gd fmla="*/ 0 h 225" name="T5"/>
                  <a:gd fmla="*/ 0 w 261" name="T6"/>
                  <a:gd fmla="*/ 100 h 225" name="T7"/>
                  <a:gd fmla="*/ 190 w 261" name="T8"/>
                  <a:gd fmla="*/ 225 h 225" name="T9"/>
                </a:gdLst>
                <a:cxnLst>
                  <a:cxn ang="0">
                    <a:pos x="T0" y="T1"/>
                  </a:cxn>
                  <a:cxn ang="0">
                    <a:pos x="T2" y="T3"/>
                  </a:cxn>
                  <a:cxn ang="0">
                    <a:pos x="T4" y="T5"/>
                  </a:cxn>
                  <a:cxn ang="0">
                    <a:pos x="T6" y="T7"/>
                  </a:cxn>
                  <a:cxn ang="0">
                    <a:pos x="T8" y="T9"/>
                  </a:cxn>
                </a:cxnLst>
                <a:rect b="b" l="0" r="r" t="0"/>
                <a:pathLst>
                  <a:path h="225" w="261">
                    <a:moveTo>
                      <a:pt x="190" y="225"/>
                    </a:moveTo>
                    <a:lnTo>
                      <a:pt x="261" y="17"/>
                    </a:lnTo>
                    <a:lnTo>
                      <a:pt x="34" y="0"/>
                    </a:lnTo>
                    <a:lnTo>
                      <a:pt x="0" y="100"/>
                    </a:lnTo>
                    <a:lnTo>
                      <a:pt x="190" y="225"/>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95" name="iṡlîḑè">
                <a:extLst>
                  <a:ext uri="{FF2B5EF4-FFF2-40B4-BE49-F238E27FC236}">
                    <a16:creationId xmlns:a16="http://schemas.microsoft.com/office/drawing/2014/main" id="{CC375E19-7A77-4D4C-AC4E-6AB513F1B4B1}"/>
                  </a:ext>
                </a:extLst>
              </p:cNvPr>
              <p:cNvSpPr/>
              <p:nvPr/>
            </p:nvSpPr>
            <p:spPr bwMode="auto">
              <a:xfrm>
                <a:off x="7317879" y="2976972"/>
                <a:ext cx="296029" cy="255198"/>
              </a:xfrm>
              <a:custGeom>
                <a:gdLst>
                  <a:gd fmla="*/ 71 w 261" name="T0"/>
                  <a:gd fmla="*/ 0 h 225" name="T1"/>
                  <a:gd fmla="*/ 0 w 261" name="T2"/>
                  <a:gd fmla="*/ 208 h 225" name="T3"/>
                  <a:gd fmla="*/ 228 w 261" name="T4"/>
                  <a:gd fmla="*/ 225 h 225" name="T5"/>
                  <a:gd fmla="*/ 261 w 261" name="T6"/>
                  <a:gd fmla="*/ 126 h 225" name="T7"/>
                  <a:gd fmla="*/ 71 w 261" name="T8"/>
                  <a:gd fmla="*/ 0 h 225" name="T9"/>
                </a:gdLst>
                <a:cxnLst>
                  <a:cxn ang="0">
                    <a:pos x="T0" y="T1"/>
                  </a:cxn>
                  <a:cxn ang="0">
                    <a:pos x="T2" y="T3"/>
                  </a:cxn>
                  <a:cxn ang="0">
                    <a:pos x="T4" y="T5"/>
                  </a:cxn>
                  <a:cxn ang="0">
                    <a:pos x="T6" y="T7"/>
                  </a:cxn>
                  <a:cxn ang="0">
                    <a:pos x="T8" y="T9"/>
                  </a:cxn>
                </a:cxnLst>
                <a:rect b="b" l="0" r="r" t="0"/>
                <a:pathLst>
                  <a:path h="225" w="261">
                    <a:moveTo>
                      <a:pt x="71" y="0"/>
                    </a:moveTo>
                    <a:lnTo>
                      <a:pt x="0" y="208"/>
                    </a:lnTo>
                    <a:lnTo>
                      <a:pt x="228" y="225"/>
                    </a:lnTo>
                    <a:lnTo>
                      <a:pt x="261" y="126"/>
                    </a:lnTo>
                    <a:lnTo>
                      <a:pt x="71" y="0"/>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96" name="îṥľïďé">
                <a:extLst>
                  <a:ext uri="{FF2B5EF4-FFF2-40B4-BE49-F238E27FC236}">
                    <a16:creationId xmlns:a16="http://schemas.microsoft.com/office/drawing/2014/main" id="{27424C99-528F-4ACD-9C90-16809233DDE5}"/>
                  </a:ext>
                </a:extLst>
              </p:cNvPr>
              <p:cNvSpPr/>
              <p:nvPr/>
            </p:nvSpPr>
            <p:spPr bwMode="auto">
              <a:xfrm>
                <a:off x="6814290" y="1972059"/>
                <a:ext cx="256331" cy="296030"/>
              </a:xfrm>
              <a:custGeom>
                <a:gdLst>
                  <a:gd fmla="*/ 209 w 226" name="T0"/>
                  <a:gd fmla="*/ 261 h 261" name="T1"/>
                  <a:gd fmla="*/ 0 w 226" name="T2"/>
                  <a:gd fmla="*/ 190 h 261" name="T3"/>
                  <a:gd fmla="*/ 126 w 226" name="T4"/>
                  <a:gd fmla="*/ 0 h 261" name="T5"/>
                  <a:gd fmla="*/ 226 w 226" name="T6"/>
                  <a:gd fmla="*/ 34 h 261" name="T7"/>
                  <a:gd fmla="*/ 209 w 226" name="T8"/>
                  <a:gd fmla="*/ 261 h 261" name="T9"/>
                </a:gdLst>
                <a:cxnLst>
                  <a:cxn ang="0">
                    <a:pos x="T0" y="T1"/>
                  </a:cxn>
                  <a:cxn ang="0">
                    <a:pos x="T2" y="T3"/>
                  </a:cxn>
                  <a:cxn ang="0">
                    <a:pos x="T4" y="T5"/>
                  </a:cxn>
                  <a:cxn ang="0">
                    <a:pos x="T6" y="T7"/>
                  </a:cxn>
                  <a:cxn ang="0">
                    <a:pos x="T8" y="T9"/>
                  </a:cxn>
                </a:cxnLst>
                <a:rect b="b" l="0" r="r" t="0"/>
                <a:pathLst>
                  <a:path h="261" w="226">
                    <a:moveTo>
                      <a:pt x="209" y="261"/>
                    </a:moveTo>
                    <a:lnTo>
                      <a:pt x="0" y="190"/>
                    </a:lnTo>
                    <a:lnTo>
                      <a:pt x="126" y="0"/>
                    </a:lnTo>
                    <a:lnTo>
                      <a:pt x="226" y="34"/>
                    </a:lnTo>
                    <a:lnTo>
                      <a:pt x="209" y="261"/>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97" name="íş1îḓè">
                <a:extLst>
                  <a:ext uri="{FF2B5EF4-FFF2-40B4-BE49-F238E27FC236}">
                    <a16:creationId xmlns:a16="http://schemas.microsoft.com/office/drawing/2014/main" id="{9D639938-227A-4E8B-ACD3-9E07D04B0F88}"/>
                  </a:ext>
                </a:extLst>
              </p:cNvPr>
              <p:cNvSpPr/>
              <p:nvPr/>
            </p:nvSpPr>
            <p:spPr bwMode="auto">
              <a:xfrm>
                <a:off x="5967035" y="2217049"/>
                <a:ext cx="309639" cy="302836"/>
              </a:xfrm>
              <a:custGeom>
                <a:gdLst>
                  <a:gd fmla="*/ 129 w 273" name="T0"/>
                  <a:gd fmla="*/ 267 h 267" name="T1"/>
                  <a:gd fmla="*/ 273 w 273" name="T2"/>
                  <a:gd fmla="*/ 101 h 267" name="T3"/>
                  <a:gd fmla="*/ 69 w 273" name="T4"/>
                  <a:gd fmla="*/ 0 h 267" name="T5"/>
                  <a:gd fmla="*/ 0 w 273" name="T6"/>
                  <a:gd fmla="*/ 79 h 267" name="T7"/>
                  <a:gd fmla="*/ 129 w 273" name="T8"/>
                  <a:gd fmla="*/ 267 h 267" name="T9"/>
                </a:gdLst>
                <a:cxnLst>
                  <a:cxn ang="0">
                    <a:pos x="T0" y="T1"/>
                  </a:cxn>
                  <a:cxn ang="0">
                    <a:pos x="T2" y="T3"/>
                  </a:cxn>
                  <a:cxn ang="0">
                    <a:pos x="T4" y="T5"/>
                  </a:cxn>
                  <a:cxn ang="0">
                    <a:pos x="T6" y="T7"/>
                  </a:cxn>
                  <a:cxn ang="0">
                    <a:pos x="T8" y="T9"/>
                  </a:cxn>
                </a:cxnLst>
                <a:rect b="b" l="0" r="r" t="0"/>
                <a:pathLst>
                  <a:path h="267" w="273">
                    <a:moveTo>
                      <a:pt x="129" y="267"/>
                    </a:moveTo>
                    <a:lnTo>
                      <a:pt x="273" y="101"/>
                    </a:lnTo>
                    <a:lnTo>
                      <a:pt x="69" y="0"/>
                    </a:lnTo>
                    <a:lnTo>
                      <a:pt x="0" y="79"/>
                    </a:lnTo>
                    <a:lnTo>
                      <a:pt x="129" y="267"/>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98" name="ïṡļiďê">
                <a:extLst>
                  <a:ext uri="{FF2B5EF4-FFF2-40B4-BE49-F238E27FC236}">
                    <a16:creationId xmlns:a16="http://schemas.microsoft.com/office/drawing/2014/main" id="{DC864256-2B43-44D1-AE21-A8C67CD1E1B2}"/>
                  </a:ext>
                </a:extLst>
              </p:cNvPr>
              <p:cNvSpPr/>
              <p:nvPr/>
            </p:nvSpPr>
            <p:spPr bwMode="auto">
              <a:xfrm>
                <a:off x="6053235" y="3308161"/>
                <a:ext cx="302834" cy="308505"/>
              </a:xfrm>
              <a:custGeom>
                <a:gdLst>
                  <a:gd fmla="*/ 101 w 267" name="T0"/>
                  <a:gd fmla="*/ 0 h 272" name="T1"/>
                  <a:gd fmla="*/ 267 w 267" name="T2"/>
                  <a:gd fmla="*/ 144 h 272" name="T3"/>
                  <a:gd fmla="*/ 79 w 267" name="T4"/>
                  <a:gd fmla="*/ 272 h 272" name="T5"/>
                  <a:gd fmla="*/ 0 w 267" name="T6"/>
                  <a:gd fmla="*/ 204 h 272" name="T7"/>
                  <a:gd fmla="*/ 101 w 267" name="T8"/>
                  <a:gd fmla="*/ 0 h 272" name="T9"/>
                </a:gdLst>
                <a:cxnLst>
                  <a:cxn ang="0">
                    <a:pos x="T0" y="T1"/>
                  </a:cxn>
                  <a:cxn ang="0">
                    <a:pos x="T2" y="T3"/>
                  </a:cxn>
                  <a:cxn ang="0">
                    <a:pos x="T4" y="T5"/>
                  </a:cxn>
                  <a:cxn ang="0">
                    <a:pos x="T6" y="T7"/>
                  </a:cxn>
                  <a:cxn ang="0">
                    <a:pos x="T8" y="T9"/>
                  </a:cxn>
                </a:cxnLst>
                <a:rect b="b" l="0" r="r" t="0"/>
                <a:pathLst>
                  <a:path h="272" w="267">
                    <a:moveTo>
                      <a:pt x="101" y="0"/>
                    </a:moveTo>
                    <a:lnTo>
                      <a:pt x="267" y="144"/>
                    </a:lnTo>
                    <a:lnTo>
                      <a:pt x="79" y="272"/>
                    </a:lnTo>
                    <a:lnTo>
                      <a:pt x="0" y="204"/>
                    </a:lnTo>
                    <a:lnTo>
                      <a:pt x="101" y="0"/>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99" name="îşḻiďê">
                <a:extLst>
                  <a:ext uri="{FF2B5EF4-FFF2-40B4-BE49-F238E27FC236}">
                    <a16:creationId xmlns:a16="http://schemas.microsoft.com/office/drawing/2014/main" id="{DAC185C7-04EC-41C6-AD4F-B46F4584B93A}"/>
                  </a:ext>
                </a:extLst>
              </p:cNvPr>
              <p:cNvSpPr/>
              <p:nvPr/>
            </p:nvSpPr>
            <p:spPr bwMode="auto">
              <a:xfrm>
                <a:off x="7145480" y="3228766"/>
                <a:ext cx="309639" cy="302836"/>
              </a:xfrm>
              <a:custGeom>
                <a:gdLst>
                  <a:gd fmla="*/ 144 w 273" name="T0"/>
                  <a:gd fmla="*/ 0 h 267" name="T1"/>
                  <a:gd fmla="*/ 0 w 273" name="T2"/>
                  <a:gd fmla="*/ 166 h 267" name="T3"/>
                  <a:gd fmla="*/ 204 w 273" name="T4"/>
                  <a:gd fmla="*/ 267 h 267" name="T5"/>
                  <a:gd fmla="*/ 273 w 273" name="T6"/>
                  <a:gd fmla="*/ 187 h 267" name="T7"/>
                  <a:gd fmla="*/ 144 w 273" name="T8"/>
                  <a:gd fmla="*/ 0 h 267" name="T9"/>
                </a:gdLst>
                <a:cxnLst>
                  <a:cxn ang="0">
                    <a:pos x="T0" y="T1"/>
                  </a:cxn>
                  <a:cxn ang="0">
                    <a:pos x="T2" y="T3"/>
                  </a:cxn>
                  <a:cxn ang="0">
                    <a:pos x="T4" y="T5"/>
                  </a:cxn>
                  <a:cxn ang="0">
                    <a:pos x="T6" y="T7"/>
                  </a:cxn>
                  <a:cxn ang="0">
                    <a:pos x="T8" y="T9"/>
                  </a:cxn>
                </a:cxnLst>
                <a:rect b="b" l="0" r="r" t="0"/>
                <a:pathLst>
                  <a:path h="267" w="273">
                    <a:moveTo>
                      <a:pt x="144" y="0"/>
                    </a:moveTo>
                    <a:lnTo>
                      <a:pt x="0" y="166"/>
                    </a:lnTo>
                    <a:lnTo>
                      <a:pt x="204" y="267"/>
                    </a:lnTo>
                    <a:lnTo>
                      <a:pt x="273" y="187"/>
                    </a:lnTo>
                    <a:lnTo>
                      <a:pt x="144" y="0"/>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00" name="íṡḷiḍé">
                <a:extLst>
                  <a:ext uri="{FF2B5EF4-FFF2-40B4-BE49-F238E27FC236}">
                    <a16:creationId xmlns:a16="http://schemas.microsoft.com/office/drawing/2014/main" id="{AEFD0F79-8D66-426F-A314-F26475AF2670}"/>
                  </a:ext>
                </a:extLst>
              </p:cNvPr>
              <p:cNvSpPr/>
              <p:nvPr/>
            </p:nvSpPr>
            <p:spPr bwMode="auto">
              <a:xfrm>
                <a:off x="7066085" y="2130850"/>
                <a:ext cx="302834" cy="309640"/>
              </a:xfrm>
              <a:custGeom>
                <a:gdLst>
                  <a:gd fmla="*/ 166 w 267" name="T0"/>
                  <a:gd fmla="*/ 273 h 273" name="T1"/>
                  <a:gd fmla="*/ 0 w 267" name="T2"/>
                  <a:gd fmla="*/ 129 h 273" name="T3"/>
                  <a:gd fmla="*/ 188 w 267" name="T4"/>
                  <a:gd fmla="*/ 0 h 273" name="T5"/>
                  <a:gd fmla="*/ 267 w 267" name="T6"/>
                  <a:gd fmla="*/ 69 h 273" name="T7"/>
                  <a:gd fmla="*/ 166 w 267" name="T8"/>
                  <a:gd fmla="*/ 273 h 273" name="T9"/>
                </a:gdLst>
                <a:cxnLst>
                  <a:cxn ang="0">
                    <a:pos x="T0" y="T1"/>
                  </a:cxn>
                  <a:cxn ang="0">
                    <a:pos x="T2" y="T3"/>
                  </a:cxn>
                  <a:cxn ang="0">
                    <a:pos x="T4" y="T5"/>
                  </a:cxn>
                  <a:cxn ang="0">
                    <a:pos x="T6" y="T7"/>
                  </a:cxn>
                  <a:cxn ang="0">
                    <a:pos x="T8" y="T9"/>
                  </a:cxn>
                </a:cxnLst>
                <a:rect b="b" l="0" r="r" t="0"/>
                <a:pathLst>
                  <a:path h="273" w="267">
                    <a:moveTo>
                      <a:pt x="166" y="273"/>
                    </a:moveTo>
                    <a:lnTo>
                      <a:pt x="0" y="129"/>
                    </a:lnTo>
                    <a:lnTo>
                      <a:pt x="188" y="0"/>
                    </a:lnTo>
                    <a:lnTo>
                      <a:pt x="267" y="69"/>
                    </a:lnTo>
                    <a:lnTo>
                      <a:pt x="166" y="273"/>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01" name="îṥlïdé">
                <a:extLst>
                  <a:ext uri="{FF2B5EF4-FFF2-40B4-BE49-F238E27FC236}">
                    <a16:creationId xmlns:a16="http://schemas.microsoft.com/office/drawing/2014/main" id="{7A61B73F-5A23-42B5-9A5E-F04AA95FAD7A}"/>
                  </a:ext>
                </a:extLst>
              </p:cNvPr>
              <p:cNvSpPr/>
              <p:nvPr/>
            </p:nvSpPr>
            <p:spPr bwMode="auto">
              <a:xfrm>
                <a:off x="5775353" y="2797765"/>
                <a:ext cx="262001" cy="247258"/>
              </a:xfrm>
              <a:custGeom>
                <a:gdLst>
                  <a:gd fmla="*/ 231 w 231" name="T0"/>
                  <a:gd fmla="*/ 218 h 218" name="T1"/>
                  <a:gd fmla="*/ 216 w 231" name="T2"/>
                  <a:gd fmla="*/ 0 h 218" name="T3"/>
                  <a:gd fmla="*/ 0 w 231" name="T4"/>
                  <a:gd fmla="*/ 72 h 218" name="T5"/>
                  <a:gd fmla="*/ 7 w 231" name="T6"/>
                  <a:gd fmla="*/ 176 h 218" name="T7"/>
                  <a:gd fmla="*/ 231 w 231" name="T8"/>
                  <a:gd fmla="*/ 218 h 218" name="T9"/>
                </a:gdLst>
                <a:cxnLst>
                  <a:cxn ang="0">
                    <a:pos x="T0" y="T1"/>
                  </a:cxn>
                  <a:cxn ang="0">
                    <a:pos x="T2" y="T3"/>
                  </a:cxn>
                  <a:cxn ang="0">
                    <a:pos x="T4" y="T5"/>
                  </a:cxn>
                  <a:cxn ang="0">
                    <a:pos x="T6" y="T7"/>
                  </a:cxn>
                  <a:cxn ang="0">
                    <a:pos x="T8" y="T9"/>
                  </a:cxn>
                </a:cxnLst>
                <a:rect b="b" l="0" r="r" t="0"/>
                <a:pathLst>
                  <a:path h="218" w="231">
                    <a:moveTo>
                      <a:pt x="231" y="218"/>
                    </a:moveTo>
                    <a:lnTo>
                      <a:pt x="216" y="0"/>
                    </a:lnTo>
                    <a:lnTo>
                      <a:pt x="0" y="72"/>
                    </a:lnTo>
                    <a:lnTo>
                      <a:pt x="7" y="176"/>
                    </a:lnTo>
                    <a:lnTo>
                      <a:pt x="231" y="218"/>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02" name="îšľídé">
                <a:extLst>
                  <a:ext uri="{FF2B5EF4-FFF2-40B4-BE49-F238E27FC236}">
                    <a16:creationId xmlns:a16="http://schemas.microsoft.com/office/drawing/2014/main" id="{EA7C0B76-7075-4508-B3EE-A15A448E11C5}"/>
                  </a:ext>
                </a:extLst>
              </p:cNvPr>
              <p:cNvSpPr/>
              <p:nvPr/>
            </p:nvSpPr>
            <p:spPr bwMode="auto">
              <a:xfrm>
                <a:off x="6539811" y="1939168"/>
                <a:ext cx="248392" cy="262003"/>
              </a:xfrm>
              <a:custGeom>
                <a:gdLst>
                  <a:gd fmla="*/ 219 w 219" name="T0"/>
                  <a:gd fmla="*/ 216 h 231" name="T1"/>
                  <a:gd fmla="*/ 0 w 219" name="T2"/>
                  <a:gd fmla="*/ 231 h 231" name="T3"/>
                  <a:gd fmla="*/ 42 w 219" name="T4"/>
                  <a:gd fmla="*/ 7 h 231" name="T5"/>
                  <a:gd fmla="*/ 146 w 219" name="T6"/>
                  <a:gd fmla="*/ 0 h 231" name="T7"/>
                  <a:gd fmla="*/ 219 w 219" name="T8"/>
                  <a:gd fmla="*/ 216 h 231" name="T9"/>
                </a:gdLst>
                <a:cxnLst>
                  <a:cxn ang="0">
                    <a:pos x="T0" y="T1"/>
                  </a:cxn>
                  <a:cxn ang="0">
                    <a:pos x="T2" y="T3"/>
                  </a:cxn>
                  <a:cxn ang="0">
                    <a:pos x="T4" y="T5"/>
                  </a:cxn>
                  <a:cxn ang="0">
                    <a:pos x="T6" y="T7"/>
                  </a:cxn>
                  <a:cxn ang="0">
                    <a:pos x="T8" y="T9"/>
                  </a:cxn>
                </a:cxnLst>
                <a:rect b="b" l="0" r="r" t="0"/>
                <a:pathLst>
                  <a:path h="231" w="219">
                    <a:moveTo>
                      <a:pt x="219" y="216"/>
                    </a:moveTo>
                    <a:lnTo>
                      <a:pt x="0" y="231"/>
                    </a:lnTo>
                    <a:lnTo>
                      <a:pt x="42" y="7"/>
                    </a:lnTo>
                    <a:lnTo>
                      <a:pt x="146" y="0"/>
                    </a:lnTo>
                    <a:lnTo>
                      <a:pt x="219" y="216"/>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03" name="iṥḷîḍè">
                <a:extLst>
                  <a:ext uri="{FF2B5EF4-FFF2-40B4-BE49-F238E27FC236}">
                    <a16:creationId xmlns:a16="http://schemas.microsoft.com/office/drawing/2014/main" id="{62A42C7E-8228-4547-B246-BE8FD6B50819}"/>
                  </a:ext>
                </a:extLst>
              </p:cNvPr>
              <p:cNvSpPr/>
              <p:nvPr/>
            </p:nvSpPr>
            <p:spPr bwMode="auto">
              <a:xfrm>
                <a:off x="6024880" y="2188694"/>
                <a:ext cx="1372395" cy="1371262"/>
              </a:xfrm>
              <a:custGeom>
                <a:gdLst>
                  <a:gd fmla="*/ 165 w 1552" name="T0"/>
                  <a:gd fmla="*/ 1075 h 1552" name="T1"/>
                  <a:gd fmla="*/ 1076 w 1552" name="T2"/>
                  <a:gd fmla="*/ 1387 h 1552" name="T3"/>
                  <a:gd fmla="*/ 1387 w 1552" name="T4"/>
                  <a:gd fmla="*/ 477 h 1552" name="T5"/>
                  <a:gd fmla="*/ 477 w 1552" name="T6"/>
                  <a:gd fmla="*/ 165 h 1552" name="T7"/>
                  <a:gd fmla="*/ 165 w 1552" name="T8"/>
                  <a:gd fmla="*/ 1075 h 1552" name="T9"/>
                </a:gdLst>
                <a:cxnLst>
                  <a:cxn ang="0">
                    <a:pos x="T0" y="T1"/>
                  </a:cxn>
                  <a:cxn ang="0">
                    <a:pos x="T2" y="T3"/>
                  </a:cxn>
                  <a:cxn ang="0">
                    <a:pos x="T4" y="T5"/>
                  </a:cxn>
                  <a:cxn ang="0">
                    <a:pos x="T6" y="T7"/>
                  </a:cxn>
                  <a:cxn ang="0">
                    <a:pos x="T8" y="T9"/>
                  </a:cxn>
                </a:cxnLst>
                <a:rect b="b" l="0" r="r" t="0"/>
                <a:pathLst>
                  <a:path h="1552" w="1552">
                    <a:moveTo>
                      <a:pt x="165" y="1075"/>
                    </a:moveTo>
                    <a:cubicBezTo>
                      <a:pt x="331" y="1413"/>
                      <a:pt x="738" y="1552"/>
                      <a:pt x="1076" y="1387"/>
                    </a:cubicBezTo>
                    <a:cubicBezTo>
                      <a:pt x="1413" y="1221"/>
                      <a:pt x="1552" y="814"/>
                      <a:pt x="1387" y="477"/>
                    </a:cubicBezTo>
                    <a:cubicBezTo>
                      <a:pt x="1222" y="139"/>
                      <a:pt x="814" y="0"/>
                      <a:pt x="477" y="165"/>
                    </a:cubicBezTo>
                    <a:cubicBezTo>
                      <a:pt x="139" y="331"/>
                      <a:pt x="0" y="738"/>
                      <a:pt x="165" y="1075"/>
                    </a:cubicBezTo>
                    <a:close/>
                  </a:path>
                </a:pathLst>
              </a:custGeom>
              <a:solidFill>
                <a:schemeClr val="bg1"/>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04" name="ïṥḻídé">
                <a:extLst>
                  <a:ext uri="{FF2B5EF4-FFF2-40B4-BE49-F238E27FC236}">
                    <a16:creationId xmlns:a16="http://schemas.microsoft.com/office/drawing/2014/main" id="{A70116B4-6272-42FE-8F34-9E4A20E233FA}"/>
                  </a:ext>
                </a:extLst>
              </p:cNvPr>
              <p:cNvSpPr/>
              <p:nvPr/>
            </p:nvSpPr>
            <p:spPr bwMode="auto">
              <a:xfrm>
                <a:off x="7087634" y="2404194"/>
                <a:ext cx="235917" cy="733837"/>
              </a:xfrm>
              <a:custGeom>
                <a:gdLst>
                  <a:gd fmla="*/ 74 w 266" name="T0"/>
                  <a:gd fmla="*/ 17 h 831" name="T1"/>
                  <a:gd fmla="*/ 81 w 266" name="T2"/>
                  <a:gd fmla="*/ 24 h 831" name="T3"/>
                  <a:gd fmla="*/ 88 w 266" name="T4"/>
                  <a:gd fmla="*/ 33 h 831" name="T5"/>
                  <a:gd fmla="*/ 93 w 266" name="T6"/>
                  <a:gd fmla="*/ 39 h 831" name="T7"/>
                  <a:gd fmla="*/ 99 w 266" name="T8"/>
                  <a:gd fmla="*/ 45 h 831" name="T9"/>
                  <a:gd fmla="*/ 112 w 266" name="T10"/>
                  <a:gd fmla="*/ 62 h 831" name="T11"/>
                  <a:gd fmla="*/ 127 w 266" name="T12"/>
                  <a:gd fmla="*/ 81 h 831" name="T13"/>
                  <a:gd fmla="*/ 143 w 266" name="T14"/>
                  <a:gd fmla="*/ 103 h 831" name="T15"/>
                  <a:gd fmla="*/ 159 w 266" name="T16"/>
                  <a:gd fmla="*/ 128 h 831" name="T17"/>
                  <a:gd fmla="*/ 192 w 266" name="T18"/>
                  <a:gd fmla="*/ 187 h 831" name="T19"/>
                  <a:gd fmla="*/ 222 w 266" name="T20"/>
                  <a:gd fmla="*/ 256 h 831" name="T21"/>
                  <a:gd fmla="*/ 245 w 266" name="T22"/>
                  <a:gd fmla="*/ 332 h 831" name="T23"/>
                  <a:gd fmla="*/ 260 w 266" name="T24"/>
                  <a:gd fmla="*/ 413 h 831" name="T25"/>
                  <a:gd fmla="*/ 266 w 266" name="T26"/>
                  <a:gd fmla="*/ 494 h 831" name="T27"/>
                  <a:gd fmla="*/ 262 w 266" name="T28"/>
                  <a:gd fmla="*/ 573 h 831" name="T29"/>
                  <a:gd fmla="*/ 257 w 266" name="T30"/>
                  <a:gd fmla="*/ 610 h 831" name="T31"/>
                  <a:gd fmla="*/ 251 w 266" name="T32"/>
                  <a:gd fmla="*/ 645 h 831" name="T33"/>
                  <a:gd fmla="*/ 247 w 266" name="T34"/>
                  <a:gd fmla="*/ 662 h 831" name="T35"/>
                  <a:gd fmla="*/ 243 w 266" name="T36"/>
                  <a:gd fmla="*/ 678 h 831" name="T37"/>
                  <a:gd fmla="*/ 234 w 266" name="T38"/>
                  <a:gd fmla="*/ 708 h 831" name="T39"/>
                  <a:gd fmla="*/ 215 w 266" name="T40"/>
                  <a:gd fmla="*/ 760 h 831" name="T41"/>
                  <a:gd fmla="*/ 206 w 266" name="T42"/>
                  <a:gd fmla="*/ 781 h 831" name="T43"/>
                  <a:gd fmla="*/ 198 w 266" name="T44"/>
                  <a:gd fmla="*/ 799 h 831" name="T45"/>
                  <a:gd fmla="*/ 194 w 266" name="T46"/>
                  <a:gd fmla="*/ 806 h 831" name="T47"/>
                  <a:gd fmla="*/ 191 w 266" name="T48"/>
                  <a:gd fmla="*/ 813 h 831" name="T49"/>
                  <a:gd fmla="*/ 186 w 266" name="T50"/>
                  <a:gd fmla="*/ 823 h 831" name="T51"/>
                  <a:gd fmla="*/ 181 w 266" name="T52"/>
                  <a:gd fmla="*/ 831 h 831" name="T53"/>
                  <a:gd fmla="*/ 185 w 266" name="T54"/>
                  <a:gd fmla="*/ 822 h 831" name="T55"/>
                  <a:gd fmla="*/ 189 w 266" name="T56"/>
                  <a:gd fmla="*/ 812 h 831" name="T57"/>
                  <a:gd fmla="*/ 192 w 266" name="T58"/>
                  <a:gd fmla="*/ 805 h 831" name="T59"/>
                  <a:gd fmla="*/ 195 w 266" name="T60"/>
                  <a:gd fmla="*/ 797 h 831" name="T61"/>
                  <a:gd fmla="*/ 201 w 266" name="T62"/>
                  <a:gd fmla="*/ 779 h 831" name="T63"/>
                  <a:gd fmla="*/ 208 w 266" name="T64"/>
                  <a:gd fmla="*/ 758 h 831" name="T65"/>
                  <a:gd fmla="*/ 222 w 266" name="T66"/>
                  <a:gd fmla="*/ 705 h 831" name="T67"/>
                  <a:gd fmla="*/ 228 w 266" name="T68"/>
                  <a:gd fmla="*/ 675 h 831" name="T69"/>
                  <a:gd fmla="*/ 230 w 266" name="T70"/>
                  <a:gd fmla="*/ 659 h 831" name="T71"/>
                  <a:gd fmla="*/ 232 w 266" name="T72"/>
                  <a:gd fmla="*/ 642 h 831" name="T73"/>
                  <a:gd fmla="*/ 235 w 266" name="T74"/>
                  <a:gd fmla="*/ 608 h 831" name="T75"/>
                  <a:gd fmla="*/ 237 w 266" name="T76"/>
                  <a:gd fmla="*/ 572 h 831" name="T77"/>
                  <a:gd fmla="*/ 233 w 266" name="T78"/>
                  <a:gd fmla="*/ 496 h 831" name="T79"/>
                  <a:gd fmla="*/ 221 w 266" name="T80"/>
                  <a:gd fmla="*/ 420 h 831" name="T81"/>
                  <a:gd fmla="*/ 200 w 266" name="T82"/>
                  <a:gd fmla="*/ 346 h 831" name="T83"/>
                  <a:gd fmla="*/ 172 w 266" name="T84"/>
                  <a:gd fmla="*/ 277 h 831" name="T85"/>
                  <a:gd fmla="*/ 138 w 266" name="T86"/>
                  <a:gd fmla="*/ 217 h 831" name="T87"/>
                  <a:gd fmla="*/ 104 w 266" name="T88"/>
                  <a:gd fmla="*/ 166 h 831" name="T89"/>
                  <a:gd fmla="*/ 87 w 266" name="T90"/>
                  <a:gd fmla="*/ 145 h 831" name="T91"/>
                  <a:gd fmla="*/ 71 w 266" name="T92"/>
                  <a:gd fmla="*/ 126 h 831" name="T93"/>
                  <a:gd fmla="*/ 56 w 266" name="T94"/>
                  <a:gd fmla="*/ 110 h 831" name="T95"/>
                  <a:gd fmla="*/ 43 w 266" name="T96"/>
                  <a:gd fmla="*/ 98 h 831" name="T97"/>
                  <a:gd fmla="*/ 38 w 266" name="T98"/>
                  <a:gd fmla="*/ 92 h 831" name="T99"/>
                  <a:gd fmla="*/ 33 w 266" name="T100"/>
                  <a:gd fmla="*/ 88 h 831" name="T101"/>
                  <a:gd fmla="*/ 24 w 266" name="T102"/>
                  <a:gd fmla="*/ 80 h 831" name="T103"/>
                  <a:gd fmla="*/ 17 w 266" name="T104"/>
                  <a:gd fmla="*/ 73 h 831" name="T105"/>
                  <a:gd fmla="*/ 15 w 266" name="T106"/>
                  <a:gd fmla="*/ 17 h 831" name="T107"/>
                  <a:gd fmla="*/ 72 w 266" name="T108"/>
                  <a:gd fmla="*/ 15 h 831" name="T109"/>
                  <a:gd fmla="*/ 74 w 266" name="T110"/>
                  <a:gd fmla="*/ 17 h 831"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831" w="266">
                    <a:moveTo>
                      <a:pt x="74" y="17"/>
                    </a:moveTo>
                    <a:cubicBezTo>
                      <a:pt x="74" y="17"/>
                      <a:pt x="76" y="20"/>
                      <a:pt x="81" y="24"/>
                    </a:cubicBezTo>
                    <a:cubicBezTo>
                      <a:pt x="83" y="27"/>
                      <a:pt x="85" y="30"/>
                      <a:pt x="88" y="33"/>
                    </a:cubicBezTo>
                    <a:cubicBezTo>
                      <a:pt x="90" y="35"/>
                      <a:pt x="91" y="36"/>
                      <a:pt x="93" y="39"/>
                    </a:cubicBezTo>
                    <a:cubicBezTo>
                      <a:pt x="95" y="41"/>
                      <a:pt x="97" y="43"/>
                      <a:pt x="99" y="45"/>
                    </a:cubicBezTo>
                    <a:cubicBezTo>
                      <a:pt x="103" y="50"/>
                      <a:pt x="108" y="56"/>
                      <a:pt x="112" y="62"/>
                    </a:cubicBezTo>
                    <a:cubicBezTo>
                      <a:pt x="117" y="67"/>
                      <a:pt x="122" y="74"/>
                      <a:pt x="127" y="81"/>
                    </a:cubicBezTo>
                    <a:cubicBezTo>
                      <a:pt x="132" y="88"/>
                      <a:pt x="137" y="95"/>
                      <a:pt x="143" y="103"/>
                    </a:cubicBezTo>
                    <a:cubicBezTo>
                      <a:pt x="148" y="111"/>
                      <a:pt x="153" y="119"/>
                      <a:pt x="159" y="128"/>
                    </a:cubicBezTo>
                    <a:cubicBezTo>
                      <a:pt x="170" y="146"/>
                      <a:pt x="181" y="166"/>
                      <a:pt x="192" y="187"/>
                    </a:cubicBezTo>
                    <a:cubicBezTo>
                      <a:pt x="203" y="208"/>
                      <a:pt x="213" y="232"/>
                      <a:pt x="222" y="256"/>
                    </a:cubicBezTo>
                    <a:cubicBezTo>
                      <a:pt x="231" y="280"/>
                      <a:pt x="239" y="306"/>
                      <a:pt x="245" y="332"/>
                    </a:cubicBezTo>
                    <a:cubicBezTo>
                      <a:pt x="252" y="359"/>
                      <a:pt x="257" y="386"/>
                      <a:pt x="260" y="413"/>
                    </a:cubicBezTo>
                    <a:cubicBezTo>
                      <a:pt x="264" y="440"/>
                      <a:pt x="265" y="468"/>
                      <a:pt x="266" y="494"/>
                    </a:cubicBezTo>
                    <a:cubicBezTo>
                      <a:pt x="266" y="521"/>
                      <a:pt x="265" y="548"/>
                      <a:pt x="262" y="573"/>
                    </a:cubicBezTo>
                    <a:cubicBezTo>
                      <a:pt x="261" y="586"/>
                      <a:pt x="259" y="598"/>
                      <a:pt x="257" y="610"/>
                    </a:cubicBezTo>
                    <a:cubicBezTo>
                      <a:pt x="255" y="622"/>
                      <a:pt x="253" y="634"/>
                      <a:pt x="251" y="645"/>
                    </a:cubicBezTo>
                    <a:cubicBezTo>
                      <a:pt x="249" y="651"/>
                      <a:pt x="248" y="657"/>
                      <a:pt x="247" y="662"/>
                    </a:cubicBezTo>
                    <a:cubicBezTo>
                      <a:pt x="245" y="668"/>
                      <a:pt x="244" y="673"/>
                      <a:pt x="243" y="678"/>
                    </a:cubicBezTo>
                    <a:cubicBezTo>
                      <a:pt x="240" y="689"/>
                      <a:pt x="237" y="699"/>
                      <a:pt x="234" y="708"/>
                    </a:cubicBezTo>
                    <a:cubicBezTo>
                      <a:pt x="228" y="728"/>
                      <a:pt x="221" y="745"/>
                      <a:pt x="215" y="760"/>
                    </a:cubicBezTo>
                    <a:cubicBezTo>
                      <a:pt x="212" y="768"/>
                      <a:pt x="209" y="775"/>
                      <a:pt x="206" y="781"/>
                    </a:cubicBezTo>
                    <a:cubicBezTo>
                      <a:pt x="203" y="788"/>
                      <a:pt x="200" y="793"/>
                      <a:pt x="198" y="799"/>
                    </a:cubicBezTo>
                    <a:cubicBezTo>
                      <a:pt x="197" y="801"/>
                      <a:pt x="195" y="804"/>
                      <a:pt x="194" y="806"/>
                    </a:cubicBezTo>
                    <a:cubicBezTo>
                      <a:pt x="193" y="808"/>
                      <a:pt x="192" y="811"/>
                      <a:pt x="191" y="813"/>
                    </a:cubicBezTo>
                    <a:cubicBezTo>
                      <a:pt x="189" y="817"/>
                      <a:pt x="187" y="820"/>
                      <a:pt x="186" y="823"/>
                    </a:cubicBezTo>
                    <a:cubicBezTo>
                      <a:pt x="183" y="828"/>
                      <a:pt x="181" y="831"/>
                      <a:pt x="181" y="831"/>
                    </a:cubicBezTo>
                    <a:cubicBezTo>
                      <a:pt x="181" y="831"/>
                      <a:pt x="182" y="828"/>
                      <a:pt x="185" y="822"/>
                    </a:cubicBezTo>
                    <a:cubicBezTo>
                      <a:pt x="186" y="820"/>
                      <a:pt x="187" y="816"/>
                      <a:pt x="189" y="812"/>
                    </a:cubicBezTo>
                    <a:cubicBezTo>
                      <a:pt x="190" y="810"/>
                      <a:pt x="191" y="808"/>
                      <a:pt x="192" y="805"/>
                    </a:cubicBezTo>
                    <a:cubicBezTo>
                      <a:pt x="193" y="803"/>
                      <a:pt x="194" y="800"/>
                      <a:pt x="195" y="797"/>
                    </a:cubicBezTo>
                    <a:cubicBezTo>
                      <a:pt x="197" y="792"/>
                      <a:pt x="199" y="786"/>
                      <a:pt x="201" y="779"/>
                    </a:cubicBezTo>
                    <a:cubicBezTo>
                      <a:pt x="203" y="773"/>
                      <a:pt x="206" y="765"/>
                      <a:pt x="208" y="758"/>
                    </a:cubicBezTo>
                    <a:cubicBezTo>
                      <a:pt x="213" y="742"/>
                      <a:pt x="218" y="725"/>
                      <a:pt x="222" y="705"/>
                    </a:cubicBezTo>
                    <a:cubicBezTo>
                      <a:pt x="224" y="696"/>
                      <a:pt x="226" y="685"/>
                      <a:pt x="228" y="675"/>
                    </a:cubicBezTo>
                    <a:cubicBezTo>
                      <a:pt x="229" y="670"/>
                      <a:pt x="229" y="664"/>
                      <a:pt x="230" y="659"/>
                    </a:cubicBezTo>
                    <a:cubicBezTo>
                      <a:pt x="231" y="653"/>
                      <a:pt x="232" y="648"/>
                      <a:pt x="232" y="642"/>
                    </a:cubicBezTo>
                    <a:cubicBezTo>
                      <a:pt x="233" y="631"/>
                      <a:pt x="235" y="620"/>
                      <a:pt x="235" y="608"/>
                    </a:cubicBezTo>
                    <a:cubicBezTo>
                      <a:pt x="236" y="596"/>
                      <a:pt x="237" y="584"/>
                      <a:pt x="237" y="572"/>
                    </a:cubicBezTo>
                    <a:cubicBezTo>
                      <a:pt x="237" y="547"/>
                      <a:pt x="236" y="522"/>
                      <a:pt x="233" y="496"/>
                    </a:cubicBezTo>
                    <a:cubicBezTo>
                      <a:pt x="231" y="471"/>
                      <a:pt x="227" y="445"/>
                      <a:pt x="221" y="420"/>
                    </a:cubicBezTo>
                    <a:cubicBezTo>
                      <a:pt x="215" y="395"/>
                      <a:pt x="208" y="370"/>
                      <a:pt x="200" y="346"/>
                    </a:cubicBezTo>
                    <a:cubicBezTo>
                      <a:pt x="191" y="322"/>
                      <a:pt x="182" y="299"/>
                      <a:pt x="172" y="277"/>
                    </a:cubicBezTo>
                    <a:cubicBezTo>
                      <a:pt x="161" y="256"/>
                      <a:pt x="150" y="235"/>
                      <a:pt x="138" y="217"/>
                    </a:cubicBezTo>
                    <a:cubicBezTo>
                      <a:pt x="127" y="198"/>
                      <a:pt x="115" y="181"/>
                      <a:pt x="104" y="166"/>
                    </a:cubicBezTo>
                    <a:cubicBezTo>
                      <a:pt x="98" y="159"/>
                      <a:pt x="92" y="151"/>
                      <a:pt x="87" y="145"/>
                    </a:cubicBezTo>
                    <a:cubicBezTo>
                      <a:pt x="81" y="138"/>
                      <a:pt x="76" y="132"/>
                      <a:pt x="71" y="126"/>
                    </a:cubicBezTo>
                    <a:cubicBezTo>
                      <a:pt x="65" y="120"/>
                      <a:pt x="60" y="115"/>
                      <a:pt x="56" y="110"/>
                    </a:cubicBezTo>
                    <a:cubicBezTo>
                      <a:pt x="51" y="106"/>
                      <a:pt x="47" y="102"/>
                      <a:pt x="43" y="98"/>
                    </a:cubicBezTo>
                    <a:cubicBezTo>
                      <a:pt x="42" y="96"/>
                      <a:pt x="40" y="94"/>
                      <a:pt x="38" y="92"/>
                    </a:cubicBezTo>
                    <a:cubicBezTo>
                      <a:pt x="36" y="91"/>
                      <a:pt x="34" y="89"/>
                      <a:pt x="33" y="88"/>
                    </a:cubicBezTo>
                    <a:cubicBezTo>
                      <a:pt x="30" y="84"/>
                      <a:pt x="27" y="82"/>
                      <a:pt x="24" y="80"/>
                    </a:cubicBezTo>
                    <a:cubicBezTo>
                      <a:pt x="20" y="75"/>
                      <a:pt x="17" y="73"/>
                      <a:pt x="17" y="73"/>
                    </a:cubicBezTo>
                    <a:cubicBezTo>
                      <a:pt x="1" y="58"/>
                      <a:pt x="0" y="33"/>
                      <a:pt x="15" y="17"/>
                    </a:cubicBezTo>
                    <a:cubicBezTo>
                      <a:pt x="30" y="1"/>
                      <a:pt x="55" y="0"/>
                      <a:pt x="72" y="15"/>
                    </a:cubicBezTo>
                    <a:cubicBezTo>
                      <a:pt x="72" y="15"/>
                      <a:pt x="73" y="16"/>
                      <a:pt x="74" y="17"/>
                    </a:cubicBezTo>
                    <a:close/>
                  </a:path>
                </a:pathLst>
              </a:custGeom>
              <a:solidFill>
                <a:srgbClr val="14AFCB"/>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05" name="íşḷiḋè">
                <a:extLst>
                  <a:ext uri="{FF2B5EF4-FFF2-40B4-BE49-F238E27FC236}">
                    <a16:creationId xmlns:a16="http://schemas.microsoft.com/office/drawing/2014/main" id="{66B99819-CA04-4934-BDF4-44DE37C4A7C4}"/>
                  </a:ext>
                </a:extLst>
              </p:cNvPr>
              <p:cNvSpPr/>
              <p:nvPr/>
            </p:nvSpPr>
            <p:spPr bwMode="auto">
              <a:xfrm>
                <a:off x="6973080" y="2335007"/>
                <a:ext cx="263136" cy="242722"/>
              </a:xfrm>
              <a:custGeom>
                <a:gdLst>
                  <a:gd fmla="*/ 93 w 232" name="T0"/>
                  <a:gd fmla="*/ 214 h 214" name="T1"/>
                  <a:gd fmla="*/ 0 w 232" name="T2"/>
                  <a:gd fmla="*/ 0 h 214" name="T3"/>
                  <a:gd fmla="*/ 232 w 232" name="T4"/>
                  <a:gd fmla="*/ 27 h 214" name="T5"/>
                  <a:gd fmla="*/ 93 w 232" name="T6"/>
                  <a:gd fmla="*/ 214 h 214" name="T7"/>
                </a:gdLst>
                <a:cxnLst>
                  <a:cxn ang="0">
                    <a:pos x="T0" y="T1"/>
                  </a:cxn>
                  <a:cxn ang="0">
                    <a:pos x="T2" y="T3"/>
                  </a:cxn>
                  <a:cxn ang="0">
                    <a:pos x="T4" y="T5"/>
                  </a:cxn>
                  <a:cxn ang="0">
                    <a:pos x="T6" y="T7"/>
                  </a:cxn>
                </a:cxnLst>
                <a:rect b="b" l="0" r="r" t="0"/>
                <a:pathLst>
                  <a:path h="214" w="231">
                    <a:moveTo>
                      <a:pt x="93" y="214"/>
                    </a:moveTo>
                    <a:lnTo>
                      <a:pt x="0" y="0"/>
                    </a:lnTo>
                    <a:lnTo>
                      <a:pt x="232" y="27"/>
                    </a:lnTo>
                    <a:lnTo>
                      <a:pt x="93" y="214"/>
                    </a:lnTo>
                    <a:close/>
                  </a:path>
                </a:pathLst>
              </a:custGeom>
              <a:solidFill>
                <a:srgbClr val="14AFCB"/>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06" name="íṩ1iḑè">
                <a:extLst>
                  <a:ext uri="{FF2B5EF4-FFF2-40B4-BE49-F238E27FC236}">
                    <a16:creationId xmlns:a16="http://schemas.microsoft.com/office/drawing/2014/main" id="{2C87B856-B39D-451B-8C00-AAEF174208D5}"/>
                  </a:ext>
                </a:extLst>
              </p:cNvPr>
              <p:cNvSpPr/>
              <p:nvPr/>
            </p:nvSpPr>
            <p:spPr bwMode="auto">
              <a:xfrm>
                <a:off x="6537544" y="2691151"/>
                <a:ext cx="366349" cy="366350"/>
              </a:xfrm>
              <a:prstGeom prst="ellipse">
                <a:avLst/>
              </a:prstGeom>
              <a:noFill/>
              <a:ln cap="flat" w="120650">
                <a:solidFill>
                  <a:schemeClr val="bg1">
                    <a:lumMod val="9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normAutofit/>
              </a:bodyPr>
              <a:lstStyle/>
              <a:p>
                <a:endParaRPr lang="en-US" sz="3599"/>
              </a:p>
            </p:txBody>
          </p:sp>
        </p:grpSp>
      </p:grpSp>
      <p:grpSp>
        <p:nvGrpSpPr>
          <p:cNvPr id="107" name="组合 106">
            <a:extLst>
              <a:ext uri="{FF2B5EF4-FFF2-40B4-BE49-F238E27FC236}">
                <a16:creationId xmlns:a16="http://schemas.microsoft.com/office/drawing/2014/main" id="{7D96582D-35E0-455E-99E8-618EE359F32D}"/>
              </a:ext>
            </a:extLst>
          </p:cNvPr>
          <p:cNvGrpSpPr/>
          <p:nvPr/>
        </p:nvGrpSpPr>
        <p:grpSpPr>
          <a:xfrm rot="21349748">
            <a:off x="5579413" y="1402566"/>
            <a:ext cx="1180724" cy="1179578"/>
            <a:chOff x="5215106" y="520052"/>
            <a:chExt cx="1180724" cy="1179578"/>
          </a:xfrm>
        </p:grpSpPr>
        <p:sp>
          <p:nvSpPr>
            <p:cNvPr id="108" name="ïṣḻíďê">
              <a:extLst>
                <a:ext uri="{FF2B5EF4-FFF2-40B4-BE49-F238E27FC236}">
                  <a16:creationId xmlns:a16="http://schemas.microsoft.com/office/drawing/2014/main" id="{8342A76D-F896-4789-ADA9-5347EF903678}"/>
                </a:ext>
              </a:extLst>
            </p:cNvPr>
            <p:cNvSpPr/>
            <p:nvPr/>
          </p:nvSpPr>
          <p:spPr bwMode="auto">
            <a:xfrm>
              <a:off x="5255937" y="560890"/>
              <a:ext cx="1099049" cy="1097918"/>
            </a:xfrm>
            <a:custGeom>
              <a:gdLst>
                <a:gd fmla="*/ 84 w 1243" name="T0"/>
                <a:gd fmla="*/ 773 h 1243" name="T1"/>
                <a:gd fmla="*/ 773 w 1243" name="T2"/>
                <a:gd fmla="*/ 1159 h 1243" name="T3"/>
                <a:gd fmla="*/ 1159 w 1243" name="T4"/>
                <a:gd fmla="*/ 470 h 1243" name="T5"/>
                <a:gd fmla="*/ 470 w 1243" name="T6"/>
                <a:gd fmla="*/ 84 h 1243" name="T7"/>
                <a:gd fmla="*/ 84 w 1243" name="T8"/>
                <a:gd fmla="*/ 773 h 1243" name="T9"/>
              </a:gdLst>
              <a:cxnLst>
                <a:cxn ang="0">
                  <a:pos x="T0" y="T1"/>
                </a:cxn>
                <a:cxn ang="0">
                  <a:pos x="T2" y="T3"/>
                </a:cxn>
                <a:cxn ang="0">
                  <a:pos x="T4" y="T5"/>
                </a:cxn>
                <a:cxn ang="0">
                  <a:pos x="T6" y="T7"/>
                </a:cxn>
                <a:cxn ang="0">
                  <a:pos x="T8" y="T9"/>
                </a:cxn>
              </a:cxnLst>
              <a:rect b="b" l="0" r="r" t="0"/>
              <a:pathLst>
                <a:path h="1243" w="1243">
                  <a:moveTo>
                    <a:pt x="84" y="773"/>
                  </a:moveTo>
                  <a:cubicBezTo>
                    <a:pt x="168" y="1070"/>
                    <a:pt x="477" y="1243"/>
                    <a:pt x="773" y="1159"/>
                  </a:cubicBezTo>
                  <a:cubicBezTo>
                    <a:pt x="1070" y="1075"/>
                    <a:pt x="1243" y="767"/>
                    <a:pt x="1159" y="470"/>
                  </a:cubicBezTo>
                  <a:cubicBezTo>
                    <a:pt x="1075" y="173"/>
                    <a:pt x="767" y="0"/>
                    <a:pt x="470" y="84"/>
                  </a:cubicBezTo>
                  <a:cubicBezTo>
                    <a:pt x="173" y="168"/>
                    <a:pt x="0" y="476"/>
                    <a:pt x="84" y="773"/>
                  </a:cubicBezTo>
                  <a:close/>
                </a:path>
              </a:pathLst>
            </a:custGeom>
            <a:solidFill>
              <a:schemeClr val="bg1"/>
            </a:solidFill>
            <a:ln>
              <a:solidFill>
                <a:srgbClr val="47C6CD"/>
              </a:solid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09" name="îšļiḓè">
              <a:extLst>
                <a:ext uri="{FF2B5EF4-FFF2-40B4-BE49-F238E27FC236}">
                  <a16:creationId xmlns:a16="http://schemas.microsoft.com/office/drawing/2014/main" id="{5A029CA2-18BE-40DF-AF37-2B8962D70FCD}"/>
                </a:ext>
              </a:extLst>
            </p:cNvPr>
            <p:cNvSpPr/>
            <p:nvPr/>
          </p:nvSpPr>
          <p:spPr bwMode="auto">
            <a:xfrm>
              <a:off x="5414727" y="719681"/>
              <a:ext cx="781470" cy="780338"/>
            </a:xfrm>
            <a:custGeom>
              <a:gdLst>
                <a:gd fmla="*/ 60 w 883" name="T0"/>
                <a:gd fmla="*/ 549 h 883" name="T1"/>
                <a:gd fmla="*/ 550 w 883" name="T2"/>
                <a:gd fmla="*/ 824 h 883" name="T3"/>
                <a:gd fmla="*/ 824 w 883" name="T4"/>
                <a:gd fmla="*/ 334 h 883" name="T5"/>
                <a:gd fmla="*/ 334 w 883" name="T6"/>
                <a:gd fmla="*/ 60 h 883" name="T7"/>
                <a:gd fmla="*/ 60 w 883" name="T8"/>
                <a:gd fmla="*/ 549 h 883" name="T9"/>
              </a:gdLst>
              <a:cxnLst>
                <a:cxn ang="0">
                  <a:pos x="T0" y="T1"/>
                </a:cxn>
                <a:cxn ang="0">
                  <a:pos x="T2" y="T3"/>
                </a:cxn>
                <a:cxn ang="0">
                  <a:pos x="T4" y="T5"/>
                </a:cxn>
                <a:cxn ang="0">
                  <a:pos x="T6" y="T7"/>
                </a:cxn>
                <a:cxn ang="0">
                  <a:pos x="T8" y="T9"/>
                </a:cxn>
              </a:cxnLst>
              <a:rect b="b" l="0" r="r" t="0"/>
              <a:pathLst>
                <a:path h="883" w="883">
                  <a:moveTo>
                    <a:pt x="60" y="549"/>
                  </a:moveTo>
                  <a:cubicBezTo>
                    <a:pt x="119" y="760"/>
                    <a:pt x="339" y="883"/>
                    <a:pt x="550" y="824"/>
                  </a:cubicBezTo>
                  <a:cubicBezTo>
                    <a:pt x="761" y="764"/>
                    <a:pt x="883" y="545"/>
                    <a:pt x="824" y="334"/>
                  </a:cubicBezTo>
                  <a:cubicBezTo>
                    <a:pt x="764" y="123"/>
                    <a:pt x="545" y="0"/>
                    <a:pt x="334" y="60"/>
                  </a:cubicBezTo>
                  <a:cubicBezTo>
                    <a:pt x="123" y="119"/>
                    <a:pt x="0" y="338"/>
                    <a:pt x="60" y="549"/>
                  </a:cubicBezTo>
                  <a:close/>
                </a:path>
              </a:pathLst>
            </a:custGeom>
            <a:solidFill>
              <a:schemeClr val="bg1"/>
            </a:solidFill>
            <a:ln>
              <a:solidFill>
                <a:srgbClr val="47C6CD"/>
              </a:solid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10" name="íṥlíḓê">
              <a:extLst>
                <a:ext uri="{FF2B5EF4-FFF2-40B4-BE49-F238E27FC236}">
                  <a16:creationId xmlns:a16="http://schemas.microsoft.com/office/drawing/2014/main" id="{B89E225B-0CB0-4585-97E3-2BC871F4B90E}"/>
                </a:ext>
              </a:extLst>
            </p:cNvPr>
            <p:cNvSpPr/>
            <p:nvPr/>
          </p:nvSpPr>
          <p:spPr bwMode="auto">
            <a:xfrm>
              <a:off x="5215106" y="983952"/>
              <a:ext cx="170131" cy="156521"/>
            </a:xfrm>
            <a:custGeom>
              <a:gdLst>
                <a:gd fmla="*/ 134 w 150" name="T0"/>
                <a:gd fmla="*/ 138 h 138" name="T1"/>
                <a:gd fmla="*/ 150 w 150" name="T2"/>
                <a:gd fmla="*/ 0 h 138" name="T3"/>
                <a:gd fmla="*/ 7 w 150" name="T4"/>
                <a:gd fmla="*/ 20 h 138" name="T5"/>
                <a:gd fmla="*/ 0 w 150" name="T6"/>
                <a:gd fmla="*/ 87 h 138" name="T7"/>
                <a:gd fmla="*/ 134 w 150" name="T8"/>
                <a:gd fmla="*/ 138 h 138" name="T9"/>
              </a:gdLst>
              <a:cxnLst>
                <a:cxn ang="0">
                  <a:pos x="T0" y="T1"/>
                </a:cxn>
                <a:cxn ang="0">
                  <a:pos x="T2" y="T3"/>
                </a:cxn>
                <a:cxn ang="0">
                  <a:pos x="T4" y="T5"/>
                </a:cxn>
                <a:cxn ang="0">
                  <a:pos x="T6" y="T7"/>
                </a:cxn>
                <a:cxn ang="0">
                  <a:pos x="T8" y="T9"/>
                </a:cxn>
              </a:cxnLst>
              <a:rect b="b" l="0" r="r" t="0"/>
              <a:pathLst>
                <a:path h="138" w="150">
                  <a:moveTo>
                    <a:pt x="134" y="138"/>
                  </a:moveTo>
                  <a:lnTo>
                    <a:pt x="150" y="0"/>
                  </a:lnTo>
                  <a:lnTo>
                    <a:pt x="7" y="20"/>
                  </a:lnTo>
                  <a:lnTo>
                    <a:pt x="0" y="87"/>
                  </a:lnTo>
                  <a:lnTo>
                    <a:pt x="134" y="138"/>
                  </a:lnTo>
                  <a:close/>
                </a:path>
              </a:pathLst>
            </a:custGeom>
            <a:solidFill>
              <a:srgbClr val="47C6CD"/>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grpSp>
          <p:nvGrpSpPr>
            <p:cNvPr id="111" name="îşḷîďè">
              <a:extLst>
                <a:ext uri="{FF2B5EF4-FFF2-40B4-BE49-F238E27FC236}">
                  <a16:creationId xmlns:a16="http://schemas.microsoft.com/office/drawing/2014/main" id="{97050D93-3C4B-47C2-A164-3D1114CF8AEE}"/>
                </a:ext>
              </a:extLst>
            </p:cNvPr>
            <p:cNvGrpSpPr/>
            <p:nvPr/>
          </p:nvGrpSpPr>
          <p:grpSpPr>
            <a:xfrm>
              <a:off x="5225323" y="520052"/>
              <a:ext cx="1170507" cy="1179578"/>
              <a:chOff x="2689434" y="2085582"/>
              <a:chExt cx="1047121" cy="1055239"/>
            </a:xfrm>
            <a:solidFill>
              <a:srgbClr val="47C6CD"/>
            </a:solidFill>
          </p:grpSpPr>
          <p:sp>
            <p:nvSpPr>
              <p:cNvPr id="115" name="íşḻiḋè">
                <a:extLst>
                  <a:ext uri="{FF2B5EF4-FFF2-40B4-BE49-F238E27FC236}">
                    <a16:creationId xmlns:a16="http://schemas.microsoft.com/office/drawing/2014/main" id="{199A0C6D-975F-4415-BCF7-1BF4E829D3AD}"/>
                  </a:ext>
                </a:extLst>
              </p:cNvPr>
              <p:cNvSpPr/>
              <p:nvPr/>
            </p:nvSpPr>
            <p:spPr bwMode="auto">
              <a:xfrm>
                <a:off x="3032387" y="2095729"/>
                <a:ext cx="139007" cy="166403"/>
              </a:xfrm>
              <a:custGeom>
                <a:gdLst>
                  <a:gd fmla="*/ 4 w 137" name="T0"/>
                  <a:gd fmla="*/ 164 h 164" name="T1"/>
                  <a:gd fmla="*/ 137 w 137" name="T2"/>
                  <a:gd fmla="*/ 126 h 164" name="T3"/>
                  <a:gd fmla="*/ 64 w 137" name="T4"/>
                  <a:gd fmla="*/ 0 h 164" name="T5"/>
                  <a:gd fmla="*/ 0 w 137" name="T6"/>
                  <a:gd fmla="*/ 17 h 164" name="T7"/>
                  <a:gd fmla="*/ 4 w 137" name="T8"/>
                  <a:gd fmla="*/ 164 h 164" name="T9"/>
                </a:gdLst>
                <a:cxnLst>
                  <a:cxn ang="0">
                    <a:pos x="T0" y="T1"/>
                  </a:cxn>
                  <a:cxn ang="0">
                    <a:pos x="T2" y="T3"/>
                  </a:cxn>
                  <a:cxn ang="0">
                    <a:pos x="T4" y="T5"/>
                  </a:cxn>
                  <a:cxn ang="0">
                    <a:pos x="T6" y="T7"/>
                  </a:cxn>
                  <a:cxn ang="0">
                    <a:pos x="T8" y="T9"/>
                  </a:cxn>
                </a:cxnLst>
                <a:rect b="b" l="0" r="r" t="0"/>
                <a:pathLst>
                  <a:path h="164" w="137">
                    <a:moveTo>
                      <a:pt x="4" y="164"/>
                    </a:moveTo>
                    <a:lnTo>
                      <a:pt x="137" y="126"/>
                    </a:lnTo>
                    <a:lnTo>
                      <a:pt x="64" y="0"/>
                    </a:lnTo>
                    <a:lnTo>
                      <a:pt x="0" y="17"/>
                    </a:lnTo>
                    <a:lnTo>
                      <a:pt x="4" y="16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16" name="îṧḷiḍè">
                <a:extLst>
                  <a:ext uri="{FF2B5EF4-FFF2-40B4-BE49-F238E27FC236}">
                    <a16:creationId xmlns:a16="http://schemas.microsoft.com/office/drawing/2014/main" id="{92085695-8B84-4C21-A2DD-16B0C806B28B}"/>
                  </a:ext>
                </a:extLst>
              </p:cNvPr>
              <p:cNvSpPr/>
              <p:nvPr/>
            </p:nvSpPr>
            <p:spPr bwMode="auto">
              <a:xfrm>
                <a:off x="2689434" y="2649729"/>
                <a:ext cx="167417" cy="139008"/>
              </a:xfrm>
              <a:custGeom>
                <a:gdLst>
                  <a:gd fmla="*/ 127 w 165" name="T0"/>
                  <a:gd fmla="*/ 0 h 137" name="T1"/>
                  <a:gd fmla="*/ 165 w 165" name="T2"/>
                  <a:gd fmla="*/ 134 h 137" name="T3"/>
                  <a:gd fmla="*/ 18 w 165" name="T4"/>
                  <a:gd fmla="*/ 137 h 137" name="T5"/>
                  <a:gd fmla="*/ 0 w 165" name="T6"/>
                  <a:gd fmla="*/ 74 h 137" name="T7"/>
                  <a:gd fmla="*/ 127 w 165" name="T8"/>
                  <a:gd fmla="*/ 0 h 137" name="T9"/>
                </a:gdLst>
                <a:cxnLst>
                  <a:cxn ang="0">
                    <a:pos x="T0" y="T1"/>
                  </a:cxn>
                  <a:cxn ang="0">
                    <a:pos x="T2" y="T3"/>
                  </a:cxn>
                  <a:cxn ang="0">
                    <a:pos x="T4" y="T5"/>
                  </a:cxn>
                  <a:cxn ang="0">
                    <a:pos x="T6" y="T7"/>
                  </a:cxn>
                  <a:cxn ang="0">
                    <a:pos x="T8" y="T9"/>
                  </a:cxn>
                </a:cxnLst>
                <a:rect b="b" l="0" r="r" t="0"/>
                <a:pathLst>
                  <a:path h="137" w="165">
                    <a:moveTo>
                      <a:pt x="127" y="0"/>
                    </a:moveTo>
                    <a:lnTo>
                      <a:pt x="165" y="134"/>
                    </a:lnTo>
                    <a:lnTo>
                      <a:pt x="18" y="137"/>
                    </a:lnTo>
                    <a:lnTo>
                      <a:pt x="0" y="74"/>
                    </a:lnTo>
                    <a:lnTo>
                      <a:pt x="12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17" name="îšḻîḓe">
                <a:extLst>
                  <a:ext uri="{FF2B5EF4-FFF2-40B4-BE49-F238E27FC236}">
                    <a16:creationId xmlns:a16="http://schemas.microsoft.com/office/drawing/2014/main" id="{2F3ADECE-2677-42FB-91F3-9E693D9458FA}"/>
                  </a:ext>
                </a:extLst>
              </p:cNvPr>
              <p:cNvSpPr/>
              <p:nvPr/>
            </p:nvSpPr>
            <p:spPr bwMode="auto">
              <a:xfrm>
                <a:off x="3245464" y="2963256"/>
                <a:ext cx="139007" cy="168432"/>
              </a:xfrm>
              <a:custGeom>
                <a:gdLst>
                  <a:gd fmla="*/ 133 w 137" name="T0"/>
                  <a:gd fmla="*/ 0 h 166" name="T1"/>
                  <a:gd fmla="*/ 0 w 137" name="T2"/>
                  <a:gd fmla="*/ 39 h 166" name="T3"/>
                  <a:gd fmla="*/ 73 w 137" name="T4"/>
                  <a:gd fmla="*/ 166 h 166" name="T5"/>
                  <a:gd fmla="*/ 137 w 137" name="T6"/>
                  <a:gd fmla="*/ 147 h 166" name="T7"/>
                  <a:gd fmla="*/ 133 w 137" name="T8"/>
                  <a:gd fmla="*/ 0 h 166" name="T9"/>
                </a:gdLst>
                <a:cxnLst>
                  <a:cxn ang="0">
                    <a:pos x="T0" y="T1"/>
                  </a:cxn>
                  <a:cxn ang="0">
                    <a:pos x="T2" y="T3"/>
                  </a:cxn>
                  <a:cxn ang="0">
                    <a:pos x="T4" y="T5"/>
                  </a:cxn>
                  <a:cxn ang="0">
                    <a:pos x="T6" y="T7"/>
                  </a:cxn>
                  <a:cxn ang="0">
                    <a:pos x="T8" y="T9"/>
                  </a:cxn>
                </a:cxnLst>
                <a:rect b="b" l="0" r="r" t="0"/>
                <a:pathLst>
                  <a:path h="166" w="137">
                    <a:moveTo>
                      <a:pt x="133" y="0"/>
                    </a:moveTo>
                    <a:lnTo>
                      <a:pt x="0" y="39"/>
                    </a:lnTo>
                    <a:lnTo>
                      <a:pt x="73" y="166"/>
                    </a:lnTo>
                    <a:lnTo>
                      <a:pt x="137" y="147"/>
                    </a:lnTo>
                    <a:lnTo>
                      <a:pt x="13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18" name="ïśḷíḍê">
                <a:extLst>
                  <a:ext uri="{FF2B5EF4-FFF2-40B4-BE49-F238E27FC236}">
                    <a16:creationId xmlns:a16="http://schemas.microsoft.com/office/drawing/2014/main" id="{7761105C-924B-49F8-90CB-A5234574533B}"/>
                  </a:ext>
                </a:extLst>
              </p:cNvPr>
              <p:cNvSpPr/>
              <p:nvPr/>
            </p:nvSpPr>
            <p:spPr bwMode="auto">
              <a:xfrm>
                <a:off x="3560006" y="2437666"/>
                <a:ext cx="167417" cy="139008"/>
              </a:xfrm>
              <a:custGeom>
                <a:gdLst>
                  <a:gd fmla="*/ 38 w 165" name="T0"/>
                  <a:gd fmla="*/ 137 h 137" name="T1"/>
                  <a:gd fmla="*/ 0 w 165" name="T2"/>
                  <a:gd fmla="*/ 4 h 137" name="T3"/>
                  <a:gd fmla="*/ 147 w 165" name="T4"/>
                  <a:gd fmla="*/ 0 h 137" name="T5"/>
                  <a:gd fmla="*/ 165 w 165" name="T6"/>
                  <a:gd fmla="*/ 64 h 137" name="T7"/>
                  <a:gd fmla="*/ 38 w 165" name="T8"/>
                  <a:gd fmla="*/ 137 h 137" name="T9"/>
                </a:gdLst>
                <a:cxnLst>
                  <a:cxn ang="0">
                    <a:pos x="T0" y="T1"/>
                  </a:cxn>
                  <a:cxn ang="0">
                    <a:pos x="T2" y="T3"/>
                  </a:cxn>
                  <a:cxn ang="0">
                    <a:pos x="T4" y="T5"/>
                  </a:cxn>
                  <a:cxn ang="0">
                    <a:pos x="T6" y="T7"/>
                  </a:cxn>
                  <a:cxn ang="0">
                    <a:pos x="T8" y="T9"/>
                  </a:cxn>
                </a:cxnLst>
                <a:rect b="b" l="0" r="r" t="0"/>
                <a:pathLst>
                  <a:path h="137" w="165">
                    <a:moveTo>
                      <a:pt x="38" y="137"/>
                    </a:moveTo>
                    <a:lnTo>
                      <a:pt x="0" y="4"/>
                    </a:lnTo>
                    <a:lnTo>
                      <a:pt x="147" y="0"/>
                    </a:lnTo>
                    <a:lnTo>
                      <a:pt x="165" y="64"/>
                    </a:lnTo>
                    <a:lnTo>
                      <a:pt x="38" y="13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19" name="iṣḻîḋê">
                <a:extLst>
                  <a:ext uri="{FF2B5EF4-FFF2-40B4-BE49-F238E27FC236}">
                    <a16:creationId xmlns:a16="http://schemas.microsoft.com/office/drawing/2014/main" id="{DB71ED46-93D6-4D86-BB7D-04C6D3E5630D}"/>
                  </a:ext>
                </a:extLst>
              </p:cNvPr>
              <p:cNvSpPr/>
              <p:nvPr/>
            </p:nvSpPr>
            <p:spPr bwMode="auto">
              <a:xfrm>
                <a:off x="2732050" y="2327069"/>
                <a:ext cx="173505" cy="159301"/>
              </a:xfrm>
              <a:custGeom>
                <a:gdLst>
                  <a:gd fmla="*/ 103 w 171" name="T0"/>
                  <a:gd fmla="*/ 157 h 157" name="T1"/>
                  <a:gd fmla="*/ 171 w 171" name="T2"/>
                  <a:gd fmla="*/ 36 h 157" name="T3"/>
                  <a:gd fmla="*/ 32 w 171" name="T4"/>
                  <a:gd fmla="*/ 0 h 157" name="T5"/>
                  <a:gd fmla="*/ 0 w 171" name="T6"/>
                  <a:gd fmla="*/ 57 h 157" name="T7"/>
                  <a:gd fmla="*/ 103 w 171" name="T8"/>
                  <a:gd fmla="*/ 157 h 157" name="T9"/>
                </a:gdLst>
                <a:cxnLst>
                  <a:cxn ang="0">
                    <a:pos x="T0" y="T1"/>
                  </a:cxn>
                  <a:cxn ang="0">
                    <a:pos x="T2" y="T3"/>
                  </a:cxn>
                  <a:cxn ang="0">
                    <a:pos x="T4" y="T5"/>
                  </a:cxn>
                  <a:cxn ang="0">
                    <a:pos x="T6" y="T7"/>
                  </a:cxn>
                  <a:cxn ang="0">
                    <a:pos x="T8" y="T9"/>
                  </a:cxn>
                </a:cxnLst>
                <a:rect b="b" l="0" r="r" t="0"/>
                <a:pathLst>
                  <a:path h="157" w="171">
                    <a:moveTo>
                      <a:pt x="103" y="157"/>
                    </a:moveTo>
                    <a:lnTo>
                      <a:pt x="171" y="36"/>
                    </a:lnTo>
                    <a:lnTo>
                      <a:pt x="32" y="0"/>
                    </a:lnTo>
                    <a:lnTo>
                      <a:pt x="0" y="57"/>
                    </a:lnTo>
                    <a:lnTo>
                      <a:pt x="103" y="15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20" name="ísļiḑé">
                <a:extLst>
                  <a:ext uri="{FF2B5EF4-FFF2-40B4-BE49-F238E27FC236}">
                    <a16:creationId xmlns:a16="http://schemas.microsoft.com/office/drawing/2014/main" id="{E9E4D7A3-0C89-43F2-96D7-8D5457166F0E}"/>
                  </a:ext>
                </a:extLst>
              </p:cNvPr>
              <p:cNvSpPr/>
              <p:nvPr/>
            </p:nvSpPr>
            <p:spPr bwMode="auto">
              <a:xfrm>
                <a:off x="2921789" y="2915568"/>
                <a:ext cx="159300" cy="173506"/>
              </a:xfrm>
              <a:custGeom>
                <a:gdLst>
                  <a:gd fmla="*/ 36 w 157" name="T0"/>
                  <a:gd fmla="*/ 0 h 171" name="T1"/>
                  <a:gd fmla="*/ 157 w 157" name="T2"/>
                  <a:gd fmla="*/ 68 h 171" name="T3"/>
                  <a:gd fmla="*/ 58 w 157" name="T4"/>
                  <a:gd fmla="*/ 171 h 171" name="T5"/>
                  <a:gd fmla="*/ 0 w 157" name="T6"/>
                  <a:gd fmla="*/ 139 h 171" name="T7"/>
                  <a:gd fmla="*/ 36 w 157" name="T8"/>
                  <a:gd fmla="*/ 0 h 171" name="T9"/>
                </a:gdLst>
                <a:cxnLst>
                  <a:cxn ang="0">
                    <a:pos x="T0" y="T1"/>
                  </a:cxn>
                  <a:cxn ang="0">
                    <a:pos x="T2" y="T3"/>
                  </a:cxn>
                  <a:cxn ang="0">
                    <a:pos x="T4" y="T5"/>
                  </a:cxn>
                  <a:cxn ang="0">
                    <a:pos x="T6" y="T7"/>
                  </a:cxn>
                  <a:cxn ang="0">
                    <a:pos x="T8" y="T9"/>
                  </a:cxn>
                </a:cxnLst>
                <a:rect b="b" l="0" r="r" t="0"/>
                <a:pathLst>
                  <a:path h="171" w="157">
                    <a:moveTo>
                      <a:pt x="36" y="0"/>
                    </a:moveTo>
                    <a:lnTo>
                      <a:pt x="157" y="68"/>
                    </a:lnTo>
                    <a:lnTo>
                      <a:pt x="58" y="171"/>
                    </a:lnTo>
                    <a:lnTo>
                      <a:pt x="0" y="139"/>
                    </a:lnTo>
                    <a:lnTo>
                      <a:pt x="36"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21" name="íšľíḓe">
                <a:extLst>
                  <a:ext uri="{FF2B5EF4-FFF2-40B4-BE49-F238E27FC236}">
                    <a16:creationId xmlns:a16="http://schemas.microsoft.com/office/drawing/2014/main" id="{F69A56D8-CA13-4BDD-8DA6-9A287A66F006}"/>
                  </a:ext>
                </a:extLst>
              </p:cNvPr>
              <p:cNvSpPr/>
              <p:nvPr/>
            </p:nvSpPr>
            <p:spPr bwMode="auto">
              <a:xfrm>
                <a:off x="3511303" y="2741048"/>
                <a:ext cx="174520" cy="159301"/>
              </a:xfrm>
              <a:custGeom>
                <a:gdLst>
                  <a:gd fmla="*/ 68 w 172" name="T0"/>
                  <a:gd fmla="*/ 0 h 157" name="T1"/>
                  <a:gd fmla="*/ 0 w 172" name="T2"/>
                  <a:gd fmla="*/ 121 h 157" name="T3"/>
                  <a:gd fmla="*/ 140 w 172" name="T4"/>
                  <a:gd fmla="*/ 157 h 157" name="T5"/>
                  <a:gd fmla="*/ 172 w 172" name="T6"/>
                  <a:gd fmla="*/ 99 h 157" name="T7"/>
                  <a:gd fmla="*/ 68 w 172" name="T8"/>
                  <a:gd fmla="*/ 0 h 157" name="T9"/>
                </a:gdLst>
                <a:cxnLst>
                  <a:cxn ang="0">
                    <a:pos x="T0" y="T1"/>
                  </a:cxn>
                  <a:cxn ang="0">
                    <a:pos x="T2" y="T3"/>
                  </a:cxn>
                  <a:cxn ang="0">
                    <a:pos x="T4" y="T5"/>
                  </a:cxn>
                  <a:cxn ang="0">
                    <a:pos x="T6" y="T7"/>
                  </a:cxn>
                  <a:cxn ang="0">
                    <a:pos x="T8" y="T9"/>
                  </a:cxn>
                </a:cxnLst>
                <a:rect b="b" l="0" r="r" t="0"/>
                <a:pathLst>
                  <a:path h="157" w="172">
                    <a:moveTo>
                      <a:pt x="68" y="0"/>
                    </a:moveTo>
                    <a:lnTo>
                      <a:pt x="0" y="121"/>
                    </a:lnTo>
                    <a:lnTo>
                      <a:pt x="140" y="157"/>
                    </a:lnTo>
                    <a:lnTo>
                      <a:pt x="172" y="99"/>
                    </a:lnTo>
                    <a:lnTo>
                      <a:pt x="68"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22" name="iṡľiḍê">
                <a:extLst>
                  <a:ext uri="{FF2B5EF4-FFF2-40B4-BE49-F238E27FC236}">
                    <a16:creationId xmlns:a16="http://schemas.microsoft.com/office/drawing/2014/main" id="{CC7D5E5F-2739-4AD1-BF41-B14FF8F77CEE}"/>
                  </a:ext>
                </a:extLst>
              </p:cNvPr>
              <p:cNvSpPr/>
              <p:nvPr/>
            </p:nvSpPr>
            <p:spPr bwMode="auto">
              <a:xfrm>
                <a:off x="3336783" y="2137329"/>
                <a:ext cx="159300" cy="173506"/>
              </a:xfrm>
              <a:custGeom>
                <a:gdLst>
                  <a:gd fmla="*/ 121 w 157" name="T0"/>
                  <a:gd fmla="*/ 171 h 171" name="T1"/>
                  <a:gd fmla="*/ 0 w 157" name="T2"/>
                  <a:gd fmla="*/ 103 h 171" name="T3"/>
                  <a:gd fmla="*/ 99 w 157" name="T4"/>
                  <a:gd fmla="*/ 0 h 171" name="T5"/>
                  <a:gd fmla="*/ 157 w 157" name="T6"/>
                  <a:gd fmla="*/ 32 h 171" name="T7"/>
                  <a:gd fmla="*/ 121 w 157" name="T8"/>
                  <a:gd fmla="*/ 171 h 171" name="T9"/>
                </a:gdLst>
                <a:cxnLst>
                  <a:cxn ang="0">
                    <a:pos x="T0" y="T1"/>
                  </a:cxn>
                  <a:cxn ang="0">
                    <a:pos x="T2" y="T3"/>
                  </a:cxn>
                  <a:cxn ang="0">
                    <a:pos x="T4" y="T5"/>
                  </a:cxn>
                  <a:cxn ang="0">
                    <a:pos x="T6" y="T7"/>
                  </a:cxn>
                  <a:cxn ang="0">
                    <a:pos x="T8" y="T9"/>
                  </a:cxn>
                </a:cxnLst>
                <a:rect b="b" l="0" r="r" t="0"/>
                <a:pathLst>
                  <a:path h="171" w="157">
                    <a:moveTo>
                      <a:pt x="121" y="171"/>
                    </a:moveTo>
                    <a:lnTo>
                      <a:pt x="0" y="103"/>
                    </a:lnTo>
                    <a:lnTo>
                      <a:pt x="99" y="0"/>
                    </a:lnTo>
                    <a:lnTo>
                      <a:pt x="157" y="32"/>
                    </a:lnTo>
                    <a:lnTo>
                      <a:pt x="121" y="17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23" name="íŝḷiḍé">
                <a:extLst>
                  <a:ext uri="{FF2B5EF4-FFF2-40B4-BE49-F238E27FC236}">
                    <a16:creationId xmlns:a16="http://schemas.microsoft.com/office/drawing/2014/main" id="{E9495805-7B80-48C5-874B-0344E082E143}"/>
                  </a:ext>
                </a:extLst>
              </p:cNvPr>
              <p:cNvSpPr/>
              <p:nvPr/>
            </p:nvSpPr>
            <p:spPr bwMode="auto">
              <a:xfrm>
                <a:off x="2852793" y="2180959"/>
                <a:ext cx="169447" cy="175535"/>
              </a:xfrm>
              <a:custGeom>
                <a:gdLst>
                  <a:gd fmla="*/ 58 w 167" name="T0"/>
                  <a:gd fmla="*/ 173 h 173" name="T1"/>
                  <a:gd fmla="*/ 167 w 167" name="T2"/>
                  <a:gd fmla="*/ 85 h 173" name="T3"/>
                  <a:gd fmla="*/ 51 w 167" name="T4"/>
                  <a:gd fmla="*/ 0 h 173" name="T5"/>
                  <a:gd fmla="*/ 0 w 167" name="T6"/>
                  <a:gd fmla="*/ 41 h 173" name="T7"/>
                  <a:gd fmla="*/ 58 w 167" name="T8"/>
                  <a:gd fmla="*/ 173 h 173" name="T9"/>
                </a:gdLst>
                <a:cxnLst>
                  <a:cxn ang="0">
                    <a:pos x="T0" y="T1"/>
                  </a:cxn>
                  <a:cxn ang="0">
                    <a:pos x="T2" y="T3"/>
                  </a:cxn>
                  <a:cxn ang="0">
                    <a:pos x="T4" y="T5"/>
                  </a:cxn>
                  <a:cxn ang="0">
                    <a:pos x="T6" y="T7"/>
                  </a:cxn>
                  <a:cxn ang="0">
                    <a:pos x="T8" y="T9"/>
                  </a:cxn>
                </a:cxnLst>
                <a:rect b="b" l="0" r="r" t="0"/>
                <a:pathLst>
                  <a:path h="173" w="167">
                    <a:moveTo>
                      <a:pt x="58" y="173"/>
                    </a:moveTo>
                    <a:lnTo>
                      <a:pt x="167" y="85"/>
                    </a:lnTo>
                    <a:lnTo>
                      <a:pt x="51" y="0"/>
                    </a:lnTo>
                    <a:lnTo>
                      <a:pt x="0" y="41"/>
                    </a:lnTo>
                    <a:lnTo>
                      <a:pt x="58" y="17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24" name="iSľiďé">
                <a:extLst>
                  <a:ext uri="{FF2B5EF4-FFF2-40B4-BE49-F238E27FC236}">
                    <a16:creationId xmlns:a16="http://schemas.microsoft.com/office/drawing/2014/main" id="{BA3E65D9-E851-4724-9963-522202A10BAD}"/>
                  </a:ext>
                </a:extLst>
              </p:cNvPr>
              <p:cNvSpPr/>
              <p:nvPr/>
            </p:nvSpPr>
            <p:spPr bwMode="auto">
              <a:xfrm>
                <a:off x="2775679" y="2798882"/>
                <a:ext cx="175535" cy="169447"/>
              </a:xfrm>
              <a:custGeom>
                <a:gdLst>
                  <a:gd fmla="*/ 86 w 173" name="T0"/>
                  <a:gd fmla="*/ 0 h 167" name="T1"/>
                  <a:gd fmla="*/ 173 w 173" name="T2"/>
                  <a:gd fmla="*/ 109 h 167" name="T3"/>
                  <a:gd fmla="*/ 41 w 173" name="T4"/>
                  <a:gd fmla="*/ 167 h 167" name="T5"/>
                  <a:gd fmla="*/ 0 w 173" name="T6"/>
                  <a:gd fmla="*/ 116 h 167" name="T7"/>
                  <a:gd fmla="*/ 86 w 173" name="T8"/>
                  <a:gd fmla="*/ 0 h 167" name="T9"/>
                </a:gdLst>
                <a:cxnLst>
                  <a:cxn ang="0">
                    <a:pos x="T0" y="T1"/>
                  </a:cxn>
                  <a:cxn ang="0">
                    <a:pos x="T2" y="T3"/>
                  </a:cxn>
                  <a:cxn ang="0">
                    <a:pos x="T4" y="T5"/>
                  </a:cxn>
                  <a:cxn ang="0">
                    <a:pos x="T6" y="T7"/>
                  </a:cxn>
                  <a:cxn ang="0">
                    <a:pos x="T8" y="T9"/>
                  </a:cxn>
                </a:cxnLst>
                <a:rect b="b" l="0" r="r" t="0"/>
                <a:pathLst>
                  <a:path h="167" w="173">
                    <a:moveTo>
                      <a:pt x="86" y="0"/>
                    </a:moveTo>
                    <a:lnTo>
                      <a:pt x="173" y="109"/>
                    </a:lnTo>
                    <a:lnTo>
                      <a:pt x="41" y="167"/>
                    </a:lnTo>
                    <a:lnTo>
                      <a:pt x="0" y="116"/>
                    </a:lnTo>
                    <a:lnTo>
                      <a:pt x="86"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25" name="îsļïḓè">
                <a:extLst>
                  <a:ext uri="{FF2B5EF4-FFF2-40B4-BE49-F238E27FC236}">
                    <a16:creationId xmlns:a16="http://schemas.microsoft.com/office/drawing/2014/main" id="{45E79A5B-B3CD-4E87-9ABF-C639D7AE4B5D}"/>
                  </a:ext>
                </a:extLst>
              </p:cNvPr>
              <p:cNvSpPr/>
              <p:nvPr/>
            </p:nvSpPr>
            <p:spPr bwMode="auto">
              <a:xfrm>
                <a:off x="3394618" y="2870923"/>
                <a:ext cx="169447" cy="174520"/>
              </a:xfrm>
              <a:custGeom>
                <a:gdLst>
                  <a:gd fmla="*/ 109 w 167" name="T0"/>
                  <a:gd fmla="*/ 0 h 172" name="T1"/>
                  <a:gd fmla="*/ 0 w 167" name="T2"/>
                  <a:gd fmla="*/ 87 h 172" name="T3"/>
                  <a:gd fmla="*/ 116 w 167" name="T4"/>
                  <a:gd fmla="*/ 172 h 172" name="T5"/>
                  <a:gd fmla="*/ 167 w 167" name="T6"/>
                  <a:gd fmla="*/ 131 h 172" name="T7"/>
                  <a:gd fmla="*/ 109 w 167" name="T8"/>
                  <a:gd fmla="*/ 0 h 172" name="T9"/>
                </a:gdLst>
                <a:cxnLst>
                  <a:cxn ang="0">
                    <a:pos x="T0" y="T1"/>
                  </a:cxn>
                  <a:cxn ang="0">
                    <a:pos x="T2" y="T3"/>
                  </a:cxn>
                  <a:cxn ang="0">
                    <a:pos x="T4" y="T5"/>
                  </a:cxn>
                  <a:cxn ang="0">
                    <a:pos x="T6" y="T7"/>
                  </a:cxn>
                  <a:cxn ang="0">
                    <a:pos x="T8" y="T9"/>
                  </a:cxn>
                </a:cxnLst>
                <a:rect b="b" l="0" r="r" t="0"/>
                <a:pathLst>
                  <a:path h="172" w="167">
                    <a:moveTo>
                      <a:pt x="109" y="0"/>
                    </a:moveTo>
                    <a:lnTo>
                      <a:pt x="0" y="87"/>
                    </a:lnTo>
                    <a:lnTo>
                      <a:pt x="116" y="172"/>
                    </a:lnTo>
                    <a:lnTo>
                      <a:pt x="167" y="131"/>
                    </a:lnTo>
                    <a:lnTo>
                      <a:pt x="109"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26" name="ïṩľíḍê">
                <a:extLst>
                  <a:ext uri="{FF2B5EF4-FFF2-40B4-BE49-F238E27FC236}">
                    <a16:creationId xmlns:a16="http://schemas.microsoft.com/office/drawing/2014/main" id="{6B1D341A-5D2C-4832-80AF-BCE540E5ACE3}"/>
                  </a:ext>
                </a:extLst>
              </p:cNvPr>
              <p:cNvSpPr/>
              <p:nvPr/>
            </p:nvSpPr>
            <p:spPr bwMode="auto">
              <a:xfrm>
                <a:off x="3466658" y="2258073"/>
                <a:ext cx="175535" cy="169447"/>
              </a:xfrm>
              <a:custGeom>
                <a:gdLst>
                  <a:gd fmla="*/ 87 w 173" name="T0"/>
                  <a:gd fmla="*/ 167 h 167" name="T1"/>
                  <a:gd fmla="*/ 0 w 173" name="T2"/>
                  <a:gd fmla="*/ 58 h 167" name="T3"/>
                  <a:gd fmla="*/ 131 w 173" name="T4"/>
                  <a:gd fmla="*/ 0 h 167" name="T5"/>
                  <a:gd fmla="*/ 173 w 173" name="T6"/>
                  <a:gd fmla="*/ 51 h 167" name="T7"/>
                  <a:gd fmla="*/ 87 w 173" name="T8"/>
                  <a:gd fmla="*/ 167 h 167" name="T9"/>
                </a:gdLst>
                <a:cxnLst>
                  <a:cxn ang="0">
                    <a:pos x="T0" y="T1"/>
                  </a:cxn>
                  <a:cxn ang="0">
                    <a:pos x="T2" y="T3"/>
                  </a:cxn>
                  <a:cxn ang="0">
                    <a:pos x="T4" y="T5"/>
                  </a:cxn>
                  <a:cxn ang="0">
                    <a:pos x="T6" y="T7"/>
                  </a:cxn>
                  <a:cxn ang="0">
                    <a:pos x="T8" y="T9"/>
                  </a:cxn>
                </a:cxnLst>
                <a:rect b="b" l="0" r="r" t="0"/>
                <a:pathLst>
                  <a:path h="167" w="173">
                    <a:moveTo>
                      <a:pt x="87" y="167"/>
                    </a:moveTo>
                    <a:lnTo>
                      <a:pt x="0" y="58"/>
                    </a:lnTo>
                    <a:lnTo>
                      <a:pt x="131" y="0"/>
                    </a:lnTo>
                    <a:lnTo>
                      <a:pt x="173" y="51"/>
                    </a:lnTo>
                    <a:lnTo>
                      <a:pt x="87" y="16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27" name="îṩļîḋe">
                <a:extLst>
                  <a:ext uri="{FF2B5EF4-FFF2-40B4-BE49-F238E27FC236}">
                    <a16:creationId xmlns:a16="http://schemas.microsoft.com/office/drawing/2014/main" id="{ACA4864D-31EC-43C2-8CAD-2809E79F2FB5}"/>
                  </a:ext>
                </a:extLst>
              </p:cNvPr>
              <p:cNvSpPr/>
              <p:nvPr/>
            </p:nvSpPr>
            <p:spPr bwMode="auto">
              <a:xfrm>
                <a:off x="3095295" y="2988623"/>
                <a:ext cx="141036" cy="152198"/>
              </a:xfrm>
              <a:custGeom>
                <a:gdLst>
                  <a:gd fmla="*/ 0 w 139" name="T0"/>
                  <a:gd fmla="*/ 0 h 150" name="T1"/>
                  <a:gd fmla="*/ 139 w 139" name="T2"/>
                  <a:gd fmla="*/ 16 h 150" name="T3"/>
                  <a:gd fmla="*/ 87 w 139" name="T4"/>
                  <a:gd fmla="*/ 150 h 150" name="T5"/>
                  <a:gd fmla="*/ 21 w 139" name="T6"/>
                  <a:gd fmla="*/ 143 h 150" name="T7"/>
                  <a:gd fmla="*/ 0 w 139" name="T8"/>
                  <a:gd fmla="*/ 0 h 150" name="T9"/>
                </a:gdLst>
                <a:cxnLst>
                  <a:cxn ang="0">
                    <a:pos x="T0" y="T1"/>
                  </a:cxn>
                  <a:cxn ang="0">
                    <a:pos x="T2" y="T3"/>
                  </a:cxn>
                  <a:cxn ang="0">
                    <a:pos x="T4" y="T5"/>
                  </a:cxn>
                  <a:cxn ang="0">
                    <a:pos x="T6" y="T7"/>
                  </a:cxn>
                  <a:cxn ang="0">
                    <a:pos x="T8" y="T9"/>
                  </a:cxn>
                </a:cxnLst>
                <a:rect b="b" l="0" r="r" t="0"/>
                <a:pathLst>
                  <a:path h="150" w="139">
                    <a:moveTo>
                      <a:pt x="0" y="0"/>
                    </a:moveTo>
                    <a:lnTo>
                      <a:pt x="139" y="16"/>
                    </a:lnTo>
                    <a:lnTo>
                      <a:pt x="87" y="150"/>
                    </a:lnTo>
                    <a:lnTo>
                      <a:pt x="21" y="143"/>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28" name="îşlidé">
                <a:extLst>
                  <a:ext uri="{FF2B5EF4-FFF2-40B4-BE49-F238E27FC236}">
                    <a16:creationId xmlns:a16="http://schemas.microsoft.com/office/drawing/2014/main" id="{F3EF9060-53E0-4D80-A853-B6160D61F9A4}"/>
                  </a:ext>
                </a:extLst>
              </p:cNvPr>
              <p:cNvSpPr/>
              <p:nvPr/>
            </p:nvSpPr>
            <p:spPr bwMode="auto">
              <a:xfrm>
                <a:off x="3585372" y="2585805"/>
                <a:ext cx="151183" cy="140022"/>
              </a:xfrm>
              <a:custGeom>
                <a:gdLst>
                  <a:gd fmla="*/ 15 w 149" name="T0"/>
                  <a:gd fmla="*/ 0 h 138" name="T1"/>
                  <a:gd fmla="*/ 0 w 149" name="T2"/>
                  <a:gd fmla="*/ 138 h 138" name="T3"/>
                  <a:gd fmla="*/ 142 w 149" name="T4"/>
                  <a:gd fmla="*/ 118 h 138" name="T5"/>
                  <a:gd fmla="*/ 149 w 149" name="T6"/>
                  <a:gd fmla="*/ 52 h 138" name="T7"/>
                  <a:gd fmla="*/ 15 w 149" name="T8"/>
                  <a:gd fmla="*/ 0 h 138" name="T9"/>
                </a:gdLst>
                <a:cxnLst>
                  <a:cxn ang="0">
                    <a:pos x="T0" y="T1"/>
                  </a:cxn>
                  <a:cxn ang="0">
                    <a:pos x="T2" y="T3"/>
                  </a:cxn>
                  <a:cxn ang="0">
                    <a:pos x="T4" y="T5"/>
                  </a:cxn>
                  <a:cxn ang="0">
                    <a:pos x="T6" y="T7"/>
                  </a:cxn>
                  <a:cxn ang="0">
                    <a:pos x="T8" y="T9"/>
                  </a:cxn>
                </a:cxnLst>
                <a:rect b="b" l="0" r="r" t="0"/>
                <a:pathLst>
                  <a:path h="138" w="149">
                    <a:moveTo>
                      <a:pt x="15" y="0"/>
                    </a:moveTo>
                    <a:lnTo>
                      <a:pt x="0" y="138"/>
                    </a:lnTo>
                    <a:lnTo>
                      <a:pt x="142" y="118"/>
                    </a:lnTo>
                    <a:lnTo>
                      <a:pt x="149" y="52"/>
                    </a:lnTo>
                    <a:lnTo>
                      <a:pt x="15"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sp>
            <p:nvSpPr>
              <p:cNvPr id="129" name="iṡḷidé">
                <a:extLst>
                  <a:ext uri="{FF2B5EF4-FFF2-40B4-BE49-F238E27FC236}">
                    <a16:creationId xmlns:a16="http://schemas.microsoft.com/office/drawing/2014/main" id="{925646D3-D197-47CF-9F55-C77A5D536D14}"/>
                  </a:ext>
                </a:extLst>
              </p:cNvPr>
              <p:cNvSpPr/>
              <p:nvPr/>
            </p:nvSpPr>
            <p:spPr bwMode="auto">
              <a:xfrm>
                <a:off x="3181541" y="2085582"/>
                <a:ext cx="140022" cy="152198"/>
              </a:xfrm>
              <a:custGeom>
                <a:gdLst>
                  <a:gd fmla="*/ 138 w 138" name="T0"/>
                  <a:gd fmla="*/ 150 h 150" name="T1"/>
                  <a:gd fmla="*/ 0 w 138" name="T2"/>
                  <a:gd fmla="*/ 134 h 150" name="T3"/>
                  <a:gd fmla="*/ 51 w 138" name="T4"/>
                  <a:gd fmla="*/ 0 h 150" name="T5"/>
                  <a:gd fmla="*/ 118 w 138" name="T6"/>
                  <a:gd fmla="*/ 7 h 150" name="T7"/>
                  <a:gd fmla="*/ 138 w 138" name="T8"/>
                  <a:gd fmla="*/ 150 h 150" name="T9"/>
                </a:gdLst>
                <a:cxnLst>
                  <a:cxn ang="0">
                    <a:pos x="T0" y="T1"/>
                  </a:cxn>
                  <a:cxn ang="0">
                    <a:pos x="T2" y="T3"/>
                  </a:cxn>
                  <a:cxn ang="0">
                    <a:pos x="T4" y="T5"/>
                  </a:cxn>
                  <a:cxn ang="0">
                    <a:pos x="T6" y="T7"/>
                  </a:cxn>
                  <a:cxn ang="0">
                    <a:pos x="T8" y="T9"/>
                  </a:cxn>
                </a:cxnLst>
                <a:rect b="b" l="0" r="r" t="0"/>
                <a:pathLst>
                  <a:path h="150" w="138">
                    <a:moveTo>
                      <a:pt x="138" y="150"/>
                    </a:moveTo>
                    <a:lnTo>
                      <a:pt x="0" y="134"/>
                    </a:lnTo>
                    <a:lnTo>
                      <a:pt x="51" y="0"/>
                    </a:lnTo>
                    <a:lnTo>
                      <a:pt x="118" y="7"/>
                    </a:lnTo>
                    <a:lnTo>
                      <a:pt x="138" y="15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p>
                <a:endParaRPr lang="en-US" sz="3599"/>
              </a:p>
            </p:txBody>
          </p:sp>
        </p:grpSp>
        <p:sp>
          <p:nvSpPr>
            <p:cNvPr id="112" name="iś1ïďé">
              <a:extLst>
                <a:ext uri="{FF2B5EF4-FFF2-40B4-BE49-F238E27FC236}">
                  <a16:creationId xmlns:a16="http://schemas.microsoft.com/office/drawing/2014/main" id="{FA07C775-0EC6-48E9-AF86-3D8EBED8D801}"/>
                </a:ext>
              </a:extLst>
            </p:cNvPr>
            <p:cNvSpPr/>
            <p:nvPr/>
          </p:nvSpPr>
          <p:spPr bwMode="auto">
            <a:xfrm>
              <a:off x="5913778" y="1108715"/>
              <a:ext cx="268807" cy="335727"/>
            </a:xfrm>
            <a:custGeom>
              <a:gdLst>
                <a:gd fmla="*/ 300 w 304" name="T0"/>
                <a:gd fmla="*/ 51 h 380" name="T1"/>
                <a:gd fmla="*/ 295 w 304" name="T2"/>
                <a:gd fmla="*/ 75 h 380" name="T3"/>
                <a:gd fmla="*/ 287 w 304" name="T4"/>
                <a:gd fmla="*/ 107 h 380" name="T5"/>
                <a:gd fmla="*/ 274 w 304" name="T6"/>
                <a:gd fmla="*/ 142 h 380" name="T7"/>
                <a:gd fmla="*/ 260 w 304" name="T8"/>
                <a:gd fmla="*/ 171 h 380" name="T9"/>
                <a:gd fmla="*/ 244 w 304" name="T10"/>
                <a:gd fmla="*/ 199 h 380" name="T11"/>
                <a:gd fmla="*/ 232 w 304" name="T12"/>
                <a:gd fmla="*/ 218 h 380" name="T13"/>
                <a:gd fmla="*/ 218 w 304" name="T14"/>
                <a:gd fmla="*/ 237 h 380" name="T15"/>
                <a:gd fmla="*/ 188 w 304" name="T16"/>
                <a:gd fmla="*/ 272 h 380" name="T17"/>
                <a:gd fmla="*/ 171 w 304" name="T18"/>
                <a:gd fmla="*/ 287 h 380" name="T19"/>
                <a:gd fmla="*/ 155 w 304" name="T20"/>
                <a:gd fmla="*/ 302 h 380" name="T21"/>
                <a:gd fmla="*/ 103 w 304" name="T22"/>
                <a:gd fmla="*/ 338 h 380" name="T23"/>
                <a:gd fmla="*/ 71 w 304" name="T24"/>
                <a:gd fmla="*/ 355 h 380" name="T25"/>
                <a:gd fmla="*/ 60 w 304" name="T26"/>
                <a:gd fmla="*/ 360 h 380" name="T27"/>
                <a:gd fmla="*/ 42 w 304" name="T28"/>
                <a:gd fmla="*/ 367 h 380" name="T29"/>
                <a:gd fmla="*/ 20 w 304" name="T30"/>
                <a:gd fmla="*/ 374 h 380" name="T31"/>
                <a:gd fmla="*/ 19 w 304" name="T32"/>
                <a:gd fmla="*/ 372 h 380" name="T33"/>
                <a:gd fmla="*/ 40 w 304" name="T34"/>
                <a:gd fmla="*/ 362 h 380" name="T35"/>
                <a:gd fmla="*/ 57 w 304" name="T36"/>
                <a:gd fmla="*/ 354 h 380" name="T37"/>
                <a:gd fmla="*/ 67 w 304" name="T38"/>
                <a:gd fmla="*/ 348 h 380" name="T39"/>
                <a:gd fmla="*/ 96 w 304" name="T40"/>
                <a:gd fmla="*/ 328 h 380" name="T41"/>
                <a:gd fmla="*/ 142 w 304" name="T42"/>
                <a:gd fmla="*/ 288 h 380" name="T43"/>
                <a:gd fmla="*/ 156 w 304" name="T44"/>
                <a:gd fmla="*/ 273 h 380" name="T45"/>
                <a:gd fmla="*/ 170 w 304" name="T46"/>
                <a:gd fmla="*/ 256 h 380" name="T47"/>
                <a:gd fmla="*/ 195 w 304" name="T48"/>
                <a:gd fmla="*/ 221 h 380" name="T49"/>
                <a:gd fmla="*/ 206 w 304" name="T50"/>
                <a:gd fmla="*/ 202 h 380" name="T51"/>
                <a:gd fmla="*/ 215 w 304" name="T52"/>
                <a:gd fmla="*/ 184 h 380" name="T53"/>
                <a:gd fmla="*/ 227 w 304" name="T54"/>
                <a:gd fmla="*/ 156 h 380" name="T55"/>
                <a:gd fmla="*/ 236 w 304" name="T56"/>
                <a:gd fmla="*/ 129 h 380" name="T57"/>
                <a:gd fmla="*/ 244 w 304" name="T58"/>
                <a:gd fmla="*/ 95 h 380" name="T59"/>
                <a:gd fmla="*/ 249 w 304" name="T60"/>
                <a:gd fmla="*/ 68 h 380" name="T61"/>
                <a:gd fmla="*/ 251 w 304" name="T62"/>
                <a:gd fmla="*/ 45 h 380" name="T63"/>
                <a:gd fmla="*/ 279 w 304" name="T64"/>
                <a:gd fmla="*/ 0 h 380" name="T65"/>
                <a:gd fmla="*/ 303 w 304" name="T66"/>
                <a:gd fmla="*/ 30 h 380"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80" w="304">
                  <a:moveTo>
                    <a:pt x="303" y="30"/>
                  </a:moveTo>
                  <a:cubicBezTo>
                    <a:pt x="303" y="30"/>
                    <a:pt x="302" y="38"/>
                    <a:pt x="300" y="51"/>
                  </a:cubicBezTo>
                  <a:cubicBezTo>
                    <a:pt x="300" y="54"/>
                    <a:pt x="299" y="57"/>
                    <a:pt x="298" y="61"/>
                  </a:cubicBezTo>
                  <a:cubicBezTo>
                    <a:pt x="297" y="66"/>
                    <a:pt x="296" y="70"/>
                    <a:pt x="295" y="75"/>
                  </a:cubicBezTo>
                  <a:cubicBezTo>
                    <a:pt x="294" y="80"/>
                    <a:pt x="293" y="85"/>
                    <a:pt x="292" y="90"/>
                  </a:cubicBezTo>
                  <a:cubicBezTo>
                    <a:pt x="290" y="96"/>
                    <a:pt x="288" y="101"/>
                    <a:pt x="287" y="107"/>
                  </a:cubicBezTo>
                  <a:cubicBezTo>
                    <a:pt x="285" y="112"/>
                    <a:pt x="283" y="118"/>
                    <a:pt x="281" y="124"/>
                  </a:cubicBezTo>
                  <a:cubicBezTo>
                    <a:pt x="278" y="130"/>
                    <a:pt x="276" y="136"/>
                    <a:pt x="274" y="142"/>
                  </a:cubicBezTo>
                  <a:cubicBezTo>
                    <a:pt x="271" y="148"/>
                    <a:pt x="268" y="155"/>
                    <a:pt x="265" y="161"/>
                  </a:cubicBezTo>
                  <a:cubicBezTo>
                    <a:pt x="263" y="164"/>
                    <a:pt x="262" y="167"/>
                    <a:pt x="260" y="171"/>
                  </a:cubicBezTo>
                  <a:cubicBezTo>
                    <a:pt x="259" y="174"/>
                    <a:pt x="257" y="177"/>
                    <a:pt x="255" y="180"/>
                  </a:cubicBezTo>
                  <a:cubicBezTo>
                    <a:pt x="252" y="187"/>
                    <a:pt x="248" y="193"/>
                    <a:pt x="244" y="199"/>
                  </a:cubicBezTo>
                  <a:cubicBezTo>
                    <a:pt x="242" y="203"/>
                    <a:pt x="240" y="206"/>
                    <a:pt x="238" y="209"/>
                  </a:cubicBezTo>
                  <a:cubicBezTo>
                    <a:pt x="236" y="212"/>
                    <a:pt x="234" y="215"/>
                    <a:pt x="232" y="218"/>
                  </a:cubicBezTo>
                  <a:cubicBezTo>
                    <a:pt x="230" y="221"/>
                    <a:pt x="227" y="225"/>
                    <a:pt x="225" y="228"/>
                  </a:cubicBezTo>
                  <a:cubicBezTo>
                    <a:pt x="223" y="231"/>
                    <a:pt x="220" y="234"/>
                    <a:pt x="218" y="237"/>
                  </a:cubicBezTo>
                  <a:cubicBezTo>
                    <a:pt x="213" y="243"/>
                    <a:pt x="209" y="249"/>
                    <a:pt x="204" y="255"/>
                  </a:cubicBezTo>
                  <a:cubicBezTo>
                    <a:pt x="198" y="260"/>
                    <a:pt x="193" y="266"/>
                    <a:pt x="188" y="272"/>
                  </a:cubicBezTo>
                  <a:cubicBezTo>
                    <a:pt x="185" y="274"/>
                    <a:pt x="183" y="277"/>
                    <a:pt x="180" y="280"/>
                  </a:cubicBezTo>
                  <a:cubicBezTo>
                    <a:pt x="177" y="282"/>
                    <a:pt x="174" y="285"/>
                    <a:pt x="171" y="287"/>
                  </a:cubicBezTo>
                  <a:cubicBezTo>
                    <a:pt x="169" y="290"/>
                    <a:pt x="166" y="292"/>
                    <a:pt x="163" y="295"/>
                  </a:cubicBezTo>
                  <a:cubicBezTo>
                    <a:pt x="160" y="297"/>
                    <a:pt x="157" y="300"/>
                    <a:pt x="155" y="302"/>
                  </a:cubicBezTo>
                  <a:cubicBezTo>
                    <a:pt x="149" y="307"/>
                    <a:pt x="143" y="311"/>
                    <a:pt x="137" y="315"/>
                  </a:cubicBezTo>
                  <a:cubicBezTo>
                    <a:pt x="126" y="323"/>
                    <a:pt x="115" y="332"/>
                    <a:pt x="103" y="338"/>
                  </a:cubicBezTo>
                  <a:cubicBezTo>
                    <a:pt x="97" y="341"/>
                    <a:pt x="92" y="344"/>
                    <a:pt x="87" y="347"/>
                  </a:cubicBezTo>
                  <a:cubicBezTo>
                    <a:pt x="81" y="350"/>
                    <a:pt x="76" y="352"/>
                    <a:pt x="71" y="355"/>
                  </a:cubicBezTo>
                  <a:cubicBezTo>
                    <a:pt x="68" y="356"/>
                    <a:pt x="66" y="357"/>
                    <a:pt x="63" y="358"/>
                  </a:cubicBezTo>
                  <a:cubicBezTo>
                    <a:pt x="62" y="359"/>
                    <a:pt x="61" y="359"/>
                    <a:pt x="60" y="360"/>
                  </a:cubicBezTo>
                  <a:cubicBezTo>
                    <a:pt x="58" y="360"/>
                    <a:pt x="57" y="361"/>
                    <a:pt x="56" y="361"/>
                  </a:cubicBezTo>
                  <a:cubicBezTo>
                    <a:pt x="51" y="363"/>
                    <a:pt x="47" y="365"/>
                    <a:pt x="42" y="367"/>
                  </a:cubicBezTo>
                  <a:cubicBezTo>
                    <a:pt x="38" y="368"/>
                    <a:pt x="34" y="370"/>
                    <a:pt x="30" y="371"/>
                  </a:cubicBezTo>
                  <a:cubicBezTo>
                    <a:pt x="27" y="372"/>
                    <a:pt x="23" y="373"/>
                    <a:pt x="20" y="374"/>
                  </a:cubicBezTo>
                  <a:cubicBezTo>
                    <a:pt x="7" y="378"/>
                    <a:pt x="0" y="380"/>
                    <a:pt x="0" y="380"/>
                  </a:cubicBezTo>
                  <a:cubicBezTo>
                    <a:pt x="0" y="380"/>
                    <a:pt x="7" y="377"/>
                    <a:pt x="19" y="372"/>
                  </a:cubicBezTo>
                  <a:cubicBezTo>
                    <a:pt x="22" y="371"/>
                    <a:pt x="26" y="370"/>
                    <a:pt x="29" y="368"/>
                  </a:cubicBezTo>
                  <a:cubicBezTo>
                    <a:pt x="33" y="366"/>
                    <a:pt x="36" y="364"/>
                    <a:pt x="40" y="362"/>
                  </a:cubicBezTo>
                  <a:cubicBezTo>
                    <a:pt x="44" y="360"/>
                    <a:pt x="49" y="358"/>
                    <a:pt x="53" y="356"/>
                  </a:cubicBezTo>
                  <a:cubicBezTo>
                    <a:pt x="54" y="355"/>
                    <a:pt x="55" y="354"/>
                    <a:pt x="57" y="354"/>
                  </a:cubicBezTo>
                  <a:cubicBezTo>
                    <a:pt x="58" y="353"/>
                    <a:pt x="59" y="352"/>
                    <a:pt x="60" y="352"/>
                  </a:cubicBezTo>
                  <a:cubicBezTo>
                    <a:pt x="62" y="350"/>
                    <a:pt x="64" y="349"/>
                    <a:pt x="67" y="348"/>
                  </a:cubicBezTo>
                  <a:cubicBezTo>
                    <a:pt x="72" y="345"/>
                    <a:pt x="76" y="342"/>
                    <a:pt x="81" y="338"/>
                  </a:cubicBezTo>
                  <a:cubicBezTo>
                    <a:pt x="86" y="335"/>
                    <a:pt x="91" y="331"/>
                    <a:pt x="96" y="328"/>
                  </a:cubicBezTo>
                  <a:cubicBezTo>
                    <a:pt x="107" y="321"/>
                    <a:pt x="117" y="311"/>
                    <a:pt x="127" y="303"/>
                  </a:cubicBezTo>
                  <a:cubicBezTo>
                    <a:pt x="132" y="298"/>
                    <a:pt x="137" y="293"/>
                    <a:pt x="142" y="288"/>
                  </a:cubicBezTo>
                  <a:cubicBezTo>
                    <a:pt x="144" y="286"/>
                    <a:pt x="147" y="283"/>
                    <a:pt x="149" y="281"/>
                  </a:cubicBezTo>
                  <a:cubicBezTo>
                    <a:pt x="152" y="278"/>
                    <a:pt x="154" y="275"/>
                    <a:pt x="156" y="273"/>
                  </a:cubicBezTo>
                  <a:cubicBezTo>
                    <a:pt x="159" y="270"/>
                    <a:pt x="161" y="267"/>
                    <a:pt x="163" y="264"/>
                  </a:cubicBezTo>
                  <a:cubicBezTo>
                    <a:pt x="166" y="262"/>
                    <a:pt x="168" y="259"/>
                    <a:pt x="170" y="256"/>
                  </a:cubicBezTo>
                  <a:cubicBezTo>
                    <a:pt x="175" y="250"/>
                    <a:pt x="179" y="244"/>
                    <a:pt x="183" y="239"/>
                  </a:cubicBezTo>
                  <a:cubicBezTo>
                    <a:pt x="187" y="233"/>
                    <a:pt x="191" y="227"/>
                    <a:pt x="195" y="221"/>
                  </a:cubicBezTo>
                  <a:cubicBezTo>
                    <a:pt x="197" y="218"/>
                    <a:pt x="199" y="215"/>
                    <a:pt x="200" y="212"/>
                  </a:cubicBezTo>
                  <a:cubicBezTo>
                    <a:pt x="202" y="208"/>
                    <a:pt x="204" y="205"/>
                    <a:pt x="206" y="202"/>
                  </a:cubicBezTo>
                  <a:cubicBezTo>
                    <a:pt x="207" y="199"/>
                    <a:pt x="209" y="196"/>
                    <a:pt x="210" y="193"/>
                  </a:cubicBezTo>
                  <a:cubicBezTo>
                    <a:pt x="212" y="190"/>
                    <a:pt x="214" y="187"/>
                    <a:pt x="215" y="184"/>
                  </a:cubicBezTo>
                  <a:cubicBezTo>
                    <a:pt x="218" y="177"/>
                    <a:pt x="221" y="171"/>
                    <a:pt x="223" y="165"/>
                  </a:cubicBezTo>
                  <a:cubicBezTo>
                    <a:pt x="225" y="162"/>
                    <a:pt x="226" y="159"/>
                    <a:pt x="227" y="156"/>
                  </a:cubicBezTo>
                  <a:cubicBezTo>
                    <a:pt x="228" y="153"/>
                    <a:pt x="229" y="150"/>
                    <a:pt x="230" y="146"/>
                  </a:cubicBezTo>
                  <a:cubicBezTo>
                    <a:pt x="232" y="140"/>
                    <a:pt x="235" y="135"/>
                    <a:pt x="236" y="129"/>
                  </a:cubicBezTo>
                  <a:cubicBezTo>
                    <a:pt x="238" y="123"/>
                    <a:pt x="239" y="117"/>
                    <a:pt x="241" y="112"/>
                  </a:cubicBezTo>
                  <a:cubicBezTo>
                    <a:pt x="242" y="106"/>
                    <a:pt x="243" y="101"/>
                    <a:pt x="244" y="95"/>
                  </a:cubicBezTo>
                  <a:cubicBezTo>
                    <a:pt x="245" y="90"/>
                    <a:pt x="246" y="85"/>
                    <a:pt x="247" y="81"/>
                  </a:cubicBezTo>
                  <a:cubicBezTo>
                    <a:pt x="248" y="76"/>
                    <a:pt x="248" y="72"/>
                    <a:pt x="249" y="68"/>
                  </a:cubicBezTo>
                  <a:cubicBezTo>
                    <a:pt x="249" y="63"/>
                    <a:pt x="250" y="60"/>
                    <a:pt x="250" y="56"/>
                  </a:cubicBezTo>
                  <a:cubicBezTo>
                    <a:pt x="250" y="52"/>
                    <a:pt x="250" y="49"/>
                    <a:pt x="251" y="45"/>
                  </a:cubicBezTo>
                  <a:cubicBezTo>
                    <a:pt x="251" y="32"/>
                    <a:pt x="252" y="25"/>
                    <a:pt x="252" y="25"/>
                  </a:cubicBezTo>
                  <a:cubicBezTo>
                    <a:pt x="252" y="11"/>
                    <a:pt x="265" y="0"/>
                    <a:pt x="279" y="0"/>
                  </a:cubicBezTo>
                  <a:cubicBezTo>
                    <a:pt x="293" y="1"/>
                    <a:pt x="304" y="13"/>
                    <a:pt x="304" y="28"/>
                  </a:cubicBezTo>
                  <a:cubicBezTo>
                    <a:pt x="304" y="29"/>
                    <a:pt x="303" y="29"/>
                    <a:pt x="303" y="30"/>
                  </a:cubicBezTo>
                  <a:close/>
                </a:path>
              </a:pathLst>
            </a:custGeom>
            <a:solidFill>
              <a:srgbClr val="47C6CD"/>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13" name="îṡļiḍê">
              <a:extLst>
                <a:ext uri="{FF2B5EF4-FFF2-40B4-BE49-F238E27FC236}">
                  <a16:creationId xmlns:a16="http://schemas.microsoft.com/office/drawing/2014/main" id="{89EAF9E5-AC6F-488B-9FD0-BC39ED07BE7C}"/>
                </a:ext>
              </a:extLst>
            </p:cNvPr>
            <p:cNvSpPr/>
            <p:nvPr/>
          </p:nvSpPr>
          <p:spPr bwMode="auto">
            <a:xfrm>
              <a:off x="6069166" y="1004367"/>
              <a:ext cx="178070" cy="163327"/>
            </a:xfrm>
            <a:custGeom>
              <a:gdLst>
                <a:gd fmla="*/ 0 w 157" name="T0"/>
                <a:gd fmla="*/ 144 h 144" name="T1"/>
                <a:gd fmla="*/ 66 w 157" name="T2"/>
                <a:gd fmla="*/ 0 h 144" name="T3"/>
                <a:gd fmla="*/ 157 w 157" name="T4"/>
                <a:gd fmla="*/ 130 h 144" name="T5"/>
                <a:gd fmla="*/ 0 w 157" name="T6"/>
                <a:gd fmla="*/ 144 h 144" name="T7"/>
              </a:gdLst>
              <a:cxnLst>
                <a:cxn ang="0">
                  <a:pos x="T0" y="T1"/>
                </a:cxn>
                <a:cxn ang="0">
                  <a:pos x="T2" y="T3"/>
                </a:cxn>
                <a:cxn ang="0">
                  <a:pos x="T4" y="T5"/>
                </a:cxn>
                <a:cxn ang="0">
                  <a:pos x="T6" y="T7"/>
                </a:cxn>
              </a:cxnLst>
              <a:rect b="b" l="0" r="r" t="0"/>
              <a:pathLst>
                <a:path h="144" w="157">
                  <a:moveTo>
                    <a:pt x="0" y="144"/>
                  </a:moveTo>
                  <a:lnTo>
                    <a:pt x="66" y="0"/>
                  </a:lnTo>
                  <a:lnTo>
                    <a:pt x="157" y="130"/>
                  </a:lnTo>
                  <a:lnTo>
                    <a:pt x="0" y="144"/>
                  </a:lnTo>
                  <a:close/>
                </a:path>
              </a:pathLst>
            </a:custGeom>
            <a:solidFill>
              <a:srgbClr val="47C6CD"/>
            </a:solid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14" name="îşľïḍê">
              <a:extLst>
                <a:ext uri="{FF2B5EF4-FFF2-40B4-BE49-F238E27FC236}">
                  <a16:creationId xmlns:a16="http://schemas.microsoft.com/office/drawing/2014/main" id="{AEACF5D9-8BC3-4834-B88B-F8690FF97B2C}"/>
                </a:ext>
              </a:extLst>
            </p:cNvPr>
            <p:cNvSpPr/>
            <p:nvPr/>
          </p:nvSpPr>
          <p:spPr bwMode="auto">
            <a:xfrm>
              <a:off x="5699413" y="1004367"/>
              <a:ext cx="215500" cy="214367"/>
            </a:xfrm>
            <a:prstGeom prst="ellipse">
              <a:avLst/>
            </a:prstGeom>
            <a:solidFill>
              <a:srgbClr val="FFFFFF"/>
            </a:solidFill>
            <a:ln cap="flat" w="73025">
              <a:solidFill>
                <a:srgbClr val="47C6CD"/>
              </a:solidFill>
              <a:prstDash val="solid"/>
              <a:miter lim="800000"/>
            </a:ln>
            <a:extLst/>
          </p:spPr>
          <p:txBody>
            <a:bodyPr anchor="t" anchorCtr="0" bIns="45720" compatLnSpc="1" lIns="91440" numCol="1" rIns="91440" tIns="45720" vert="horz" wrap="square">
              <a:prstTxWarp prst="textNoShape">
                <a:avLst/>
              </a:prstTxWarp>
              <a:normAutofit/>
            </a:bodyPr>
            <a:lstStyle/>
            <a:p>
              <a:endParaRPr lang="en-US" sz="3599"/>
            </a:p>
          </p:txBody>
        </p:sp>
      </p:grpSp>
      <p:grpSp>
        <p:nvGrpSpPr>
          <p:cNvPr id="130" name="组合 129">
            <a:extLst>
              <a:ext uri="{FF2B5EF4-FFF2-40B4-BE49-F238E27FC236}">
                <a16:creationId xmlns:a16="http://schemas.microsoft.com/office/drawing/2014/main" id="{D0FD14C6-FAFD-4657-8BFF-C5CF9033F2E7}"/>
              </a:ext>
            </a:extLst>
          </p:cNvPr>
          <p:cNvGrpSpPr/>
          <p:nvPr/>
        </p:nvGrpSpPr>
        <p:grpSpPr>
          <a:xfrm>
            <a:off x="5149532" y="3865429"/>
            <a:ext cx="1003775" cy="984557"/>
            <a:chOff x="5406799" y="4090640"/>
            <a:chExt cx="1003775" cy="984557"/>
          </a:xfrm>
          <a:solidFill>
            <a:srgbClr val="14AFCB"/>
          </a:solidFill>
        </p:grpSpPr>
        <p:sp>
          <p:nvSpPr>
            <p:cNvPr id="131" name="iṣ1îďê">
              <a:extLst>
                <a:ext uri="{FF2B5EF4-FFF2-40B4-BE49-F238E27FC236}">
                  <a16:creationId xmlns:a16="http://schemas.microsoft.com/office/drawing/2014/main" id="{3512A813-E200-4E86-9BB8-E6651F708A3E}"/>
                </a:ext>
              </a:extLst>
            </p:cNvPr>
            <p:cNvSpPr/>
            <p:nvPr/>
          </p:nvSpPr>
          <p:spPr bwMode="auto">
            <a:xfrm>
              <a:off x="5498670" y="4165558"/>
              <a:ext cx="821169" cy="818902"/>
            </a:xfrm>
            <a:custGeom>
              <a:gdLst>
                <a:gd fmla="*/ 20 w 928" name="T0"/>
                <a:gd fmla="*/ 499 h 927" name="T1"/>
                <a:gd fmla="*/ 500 w 928" name="T2"/>
                <a:gd fmla="*/ 907 h 927" name="T3"/>
                <a:gd fmla="*/ 908 w 928" name="T4"/>
                <a:gd fmla="*/ 427 h 927" name="T5"/>
                <a:gd fmla="*/ 428 w 928" name="T6"/>
                <a:gd fmla="*/ 19 h 927" name="T7"/>
                <a:gd fmla="*/ 20 w 928" name="T8"/>
                <a:gd fmla="*/ 499 h 927" name="T9"/>
              </a:gdLst>
              <a:cxnLst>
                <a:cxn ang="0">
                  <a:pos x="T0" y="T1"/>
                </a:cxn>
                <a:cxn ang="0">
                  <a:pos x="T2" y="T3"/>
                </a:cxn>
                <a:cxn ang="0">
                  <a:pos x="T4" y="T5"/>
                </a:cxn>
                <a:cxn ang="0">
                  <a:pos x="T6" y="T7"/>
                </a:cxn>
                <a:cxn ang="0">
                  <a:pos x="T8" y="T9"/>
                </a:cxn>
              </a:cxnLst>
              <a:rect b="b" l="0" r="r" t="0"/>
              <a:pathLst>
                <a:path h="926" w="927">
                  <a:moveTo>
                    <a:pt x="20" y="499"/>
                  </a:moveTo>
                  <a:cubicBezTo>
                    <a:pt x="40" y="745"/>
                    <a:pt x="254" y="927"/>
                    <a:pt x="500" y="907"/>
                  </a:cubicBezTo>
                  <a:cubicBezTo>
                    <a:pt x="745" y="888"/>
                    <a:pt x="928" y="673"/>
                    <a:pt x="908" y="427"/>
                  </a:cubicBezTo>
                  <a:cubicBezTo>
                    <a:pt x="888" y="182"/>
                    <a:pt x="673" y="0"/>
                    <a:pt x="428" y="19"/>
                  </a:cubicBezTo>
                  <a:cubicBezTo>
                    <a:pt x="183" y="39"/>
                    <a:pt x="0" y="254"/>
                    <a:pt x="20" y="499"/>
                  </a:cubicBezTo>
                  <a:close/>
                </a:path>
              </a:pathLst>
            </a:custGeom>
            <a:grp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32" name="ïṥḷïḓé">
              <a:extLst>
                <a:ext uri="{FF2B5EF4-FFF2-40B4-BE49-F238E27FC236}">
                  <a16:creationId xmlns:a16="http://schemas.microsoft.com/office/drawing/2014/main" id="{41CC640B-B41D-4C02-8ED9-8132FD183428}"/>
                </a:ext>
              </a:extLst>
            </p:cNvPr>
            <p:cNvSpPr/>
            <p:nvPr/>
          </p:nvSpPr>
          <p:spPr bwMode="auto">
            <a:xfrm>
              <a:off x="5621166" y="4288054"/>
              <a:ext cx="575045" cy="575046"/>
            </a:xfrm>
            <a:custGeom>
              <a:gdLst>
                <a:gd fmla="*/ 13 w 650" name="T0"/>
                <a:gd fmla="*/ 351 h 651" name="T1"/>
                <a:gd fmla="*/ 350 w 650" name="T2"/>
                <a:gd fmla="*/ 637 h 651" name="T3"/>
                <a:gd fmla="*/ 636 w 650" name="T4"/>
                <a:gd fmla="*/ 300 h 651" name="T5"/>
                <a:gd fmla="*/ 300 w 650" name="T6"/>
                <a:gd fmla="*/ 14 h 651" name="T7"/>
                <a:gd fmla="*/ 13 w 650" name="T8"/>
                <a:gd fmla="*/ 351 h 651" name="T9"/>
              </a:gdLst>
              <a:cxnLst>
                <a:cxn ang="0">
                  <a:pos x="T0" y="T1"/>
                </a:cxn>
                <a:cxn ang="0">
                  <a:pos x="T2" y="T3"/>
                </a:cxn>
                <a:cxn ang="0">
                  <a:pos x="T4" y="T5"/>
                </a:cxn>
                <a:cxn ang="0">
                  <a:pos x="T6" y="T7"/>
                </a:cxn>
                <a:cxn ang="0">
                  <a:pos x="T8" y="T9"/>
                </a:cxn>
              </a:cxnLst>
              <a:rect b="b" l="0" r="r" t="0"/>
              <a:pathLst>
                <a:path h="651" w="650">
                  <a:moveTo>
                    <a:pt x="13" y="351"/>
                  </a:moveTo>
                  <a:cubicBezTo>
                    <a:pt x="27" y="522"/>
                    <a:pt x="178" y="651"/>
                    <a:pt x="350" y="637"/>
                  </a:cubicBezTo>
                  <a:cubicBezTo>
                    <a:pt x="522" y="623"/>
                    <a:pt x="650" y="472"/>
                    <a:pt x="636" y="300"/>
                  </a:cubicBezTo>
                  <a:cubicBezTo>
                    <a:pt x="622" y="128"/>
                    <a:pt x="471" y="0"/>
                    <a:pt x="300" y="14"/>
                  </a:cubicBezTo>
                  <a:cubicBezTo>
                    <a:pt x="128" y="28"/>
                    <a:pt x="0" y="179"/>
                    <a:pt x="13" y="351"/>
                  </a:cubicBezTo>
                  <a:close/>
                </a:path>
              </a:pathLst>
            </a:custGeom>
            <a:grp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33" name="ïṩlíďê">
              <a:extLst>
                <a:ext uri="{FF2B5EF4-FFF2-40B4-BE49-F238E27FC236}">
                  <a16:creationId xmlns:a16="http://schemas.microsoft.com/office/drawing/2014/main" id="{88DF92E5-11FB-4FC6-9D71-392C6ADCDB68}"/>
                </a:ext>
              </a:extLst>
            </p:cNvPr>
            <p:cNvSpPr/>
            <p:nvPr/>
          </p:nvSpPr>
          <p:spPr bwMode="auto">
            <a:xfrm>
              <a:off x="5759630" y="4090640"/>
              <a:ext cx="193949" cy="217769"/>
            </a:xfrm>
            <a:custGeom>
              <a:gdLst>
                <a:gd fmla="*/ 0 w 171" name="T0"/>
                <a:gd fmla="*/ 192 h 192" name="T1"/>
                <a:gd fmla="*/ 171 w 171" name="T2"/>
                <a:gd fmla="*/ 147 h 192" name="T3"/>
                <a:gd fmla="*/ 84 w 171" name="T4"/>
                <a:gd fmla="*/ 0 h 192" name="T5"/>
                <a:gd fmla="*/ 2 w 171" name="T6"/>
                <a:gd fmla="*/ 22 h 192" name="T7"/>
                <a:gd fmla="*/ 0 w 171" name="T8"/>
                <a:gd fmla="*/ 192 h 192" name="T9"/>
              </a:gdLst>
              <a:cxnLst>
                <a:cxn ang="0">
                  <a:pos x="T0" y="T1"/>
                </a:cxn>
                <a:cxn ang="0">
                  <a:pos x="T2" y="T3"/>
                </a:cxn>
                <a:cxn ang="0">
                  <a:pos x="T4" y="T5"/>
                </a:cxn>
                <a:cxn ang="0">
                  <a:pos x="T6" y="T7"/>
                </a:cxn>
                <a:cxn ang="0">
                  <a:pos x="T8" y="T9"/>
                </a:cxn>
              </a:cxnLst>
              <a:rect b="b" l="0" r="r" t="0"/>
              <a:pathLst>
                <a:path h="192" w="171">
                  <a:moveTo>
                    <a:pt x="0" y="192"/>
                  </a:moveTo>
                  <a:lnTo>
                    <a:pt x="171" y="147"/>
                  </a:lnTo>
                  <a:lnTo>
                    <a:pt x="84" y="0"/>
                  </a:lnTo>
                  <a:lnTo>
                    <a:pt x="2" y="22"/>
                  </a:lnTo>
                  <a:lnTo>
                    <a:pt x="0" y="192"/>
                  </a:lnTo>
                  <a:close/>
                </a:path>
              </a:pathLst>
            </a:custGeom>
            <a:grp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34" name="iŝľídè">
              <a:extLst>
                <a:ext uri="{FF2B5EF4-FFF2-40B4-BE49-F238E27FC236}">
                  <a16:creationId xmlns:a16="http://schemas.microsoft.com/office/drawing/2014/main" id="{BD5A7C38-0114-4789-8C6F-F3034F52BF65}"/>
                </a:ext>
              </a:extLst>
            </p:cNvPr>
            <p:cNvSpPr/>
            <p:nvPr/>
          </p:nvSpPr>
          <p:spPr bwMode="auto">
            <a:xfrm>
              <a:off x="5406799" y="4561399"/>
              <a:ext cx="217768" cy="192816"/>
            </a:xfrm>
            <a:custGeom>
              <a:gdLst>
                <a:gd fmla="*/ 146 w 192" name="T0"/>
                <a:gd fmla="*/ 0 h 170" name="T1"/>
                <a:gd fmla="*/ 192 w 192" name="T2"/>
                <a:gd fmla="*/ 170 h 170" name="T3"/>
                <a:gd fmla="*/ 22 w 192" name="T4"/>
                <a:gd fmla="*/ 168 h 170" name="T5"/>
                <a:gd fmla="*/ 0 w 192" name="T6"/>
                <a:gd fmla="*/ 87 h 170" name="T7"/>
                <a:gd fmla="*/ 146 w 192" name="T8"/>
                <a:gd fmla="*/ 0 h 170" name="T9"/>
              </a:gdLst>
              <a:cxnLst>
                <a:cxn ang="0">
                  <a:pos x="T0" y="T1"/>
                </a:cxn>
                <a:cxn ang="0">
                  <a:pos x="T2" y="T3"/>
                </a:cxn>
                <a:cxn ang="0">
                  <a:pos x="T4" y="T5"/>
                </a:cxn>
                <a:cxn ang="0">
                  <a:pos x="T6" y="T7"/>
                </a:cxn>
                <a:cxn ang="0">
                  <a:pos x="T8" y="T9"/>
                </a:cxn>
              </a:cxnLst>
              <a:rect b="b" l="0" r="r" t="0"/>
              <a:pathLst>
                <a:path h="170" w="192">
                  <a:moveTo>
                    <a:pt x="146" y="0"/>
                  </a:moveTo>
                  <a:lnTo>
                    <a:pt x="192" y="170"/>
                  </a:lnTo>
                  <a:lnTo>
                    <a:pt x="22" y="168"/>
                  </a:lnTo>
                  <a:lnTo>
                    <a:pt x="0" y="87"/>
                  </a:lnTo>
                  <a:lnTo>
                    <a:pt x="146" y="0"/>
                  </a:lnTo>
                  <a:close/>
                </a:path>
              </a:pathLst>
            </a:custGeom>
            <a:grp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35" name="ïṣlîde">
              <a:extLst>
                <a:ext uri="{FF2B5EF4-FFF2-40B4-BE49-F238E27FC236}">
                  <a16:creationId xmlns:a16="http://schemas.microsoft.com/office/drawing/2014/main" id="{3501BCDF-729C-42FC-B7CD-9ACC33C58DF8}"/>
                </a:ext>
              </a:extLst>
            </p:cNvPr>
            <p:cNvSpPr/>
            <p:nvPr/>
          </p:nvSpPr>
          <p:spPr bwMode="auto">
            <a:xfrm>
              <a:off x="5894510" y="4858562"/>
              <a:ext cx="193949" cy="216635"/>
            </a:xfrm>
            <a:custGeom>
              <a:gdLst>
                <a:gd fmla="*/ 171 w 171" name="T0"/>
                <a:gd fmla="*/ 0 h 191" name="T1"/>
                <a:gd fmla="*/ 0 w 171" name="T2"/>
                <a:gd fmla="*/ 45 h 191" name="T3"/>
                <a:gd fmla="*/ 88 w 171" name="T4"/>
                <a:gd fmla="*/ 191 h 191" name="T5"/>
                <a:gd fmla="*/ 169 w 171" name="T6"/>
                <a:gd fmla="*/ 170 h 191" name="T7"/>
                <a:gd fmla="*/ 171 w 171" name="T8"/>
                <a:gd fmla="*/ 0 h 191" name="T9"/>
              </a:gdLst>
              <a:cxnLst>
                <a:cxn ang="0">
                  <a:pos x="T0" y="T1"/>
                </a:cxn>
                <a:cxn ang="0">
                  <a:pos x="T2" y="T3"/>
                </a:cxn>
                <a:cxn ang="0">
                  <a:pos x="T4" y="T5"/>
                </a:cxn>
                <a:cxn ang="0">
                  <a:pos x="T6" y="T7"/>
                </a:cxn>
                <a:cxn ang="0">
                  <a:pos x="T8" y="T9"/>
                </a:cxn>
              </a:cxnLst>
              <a:rect b="b" l="0" r="r" t="0"/>
              <a:pathLst>
                <a:path h="191" w="171">
                  <a:moveTo>
                    <a:pt x="171" y="0"/>
                  </a:moveTo>
                  <a:lnTo>
                    <a:pt x="0" y="45"/>
                  </a:lnTo>
                  <a:lnTo>
                    <a:pt x="88" y="191"/>
                  </a:lnTo>
                  <a:lnTo>
                    <a:pt x="169" y="170"/>
                  </a:lnTo>
                  <a:lnTo>
                    <a:pt x="171" y="0"/>
                  </a:lnTo>
                  <a:close/>
                </a:path>
              </a:pathLst>
            </a:custGeom>
            <a:grp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36" name="išḷíḍê">
              <a:extLst>
                <a:ext uri="{FF2B5EF4-FFF2-40B4-BE49-F238E27FC236}">
                  <a16:creationId xmlns:a16="http://schemas.microsoft.com/office/drawing/2014/main" id="{6FEE6643-062A-4B50-A44A-1D4AFE6889FB}"/>
                </a:ext>
              </a:extLst>
            </p:cNvPr>
            <p:cNvSpPr/>
            <p:nvPr/>
          </p:nvSpPr>
          <p:spPr bwMode="auto">
            <a:xfrm>
              <a:off x="6192806" y="4396937"/>
              <a:ext cx="217768" cy="191683"/>
            </a:xfrm>
            <a:custGeom>
              <a:gdLst>
                <a:gd fmla="*/ 45 w 192" name="T0"/>
                <a:gd fmla="*/ 169 h 169" name="T1"/>
                <a:gd fmla="*/ 0 w 192" name="T2"/>
                <a:gd fmla="*/ 0 h 169" name="T3"/>
                <a:gd fmla="*/ 170 w 192" name="T4"/>
                <a:gd fmla="*/ 1 h 169" name="T5"/>
                <a:gd fmla="*/ 192 w 192" name="T6"/>
                <a:gd fmla="*/ 83 h 169" name="T7"/>
                <a:gd fmla="*/ 45 w 192" name="T8"/>
                <a:gd fmla="*/ 169 h 169" name="T9"/>
              </a:gdLst>
              <a:cxnLst>
                <a:cxn ang="0">
                  <a:pos x="T0" y="T1"/>
                </a:cxn>
                <a:cxn ang="0">
                  <a:pos x="T2" y="T3"/>
                </a:cxn>
                <a:cxn ang="0">
                  <a:pos x="T4" y="T5"/>
                </a:cxn>
                <a:cxn ang="0">
                  <a:pos x="T6" y="T7"/>
                </a:cxn>
                <a:cxn ang="0">
                  <a:pos x="T8" y="T9"/>
                </a:cxn>
              </a:cxnLst>
              <a:rect b="b" l="0" r="r" t="0"/>
              <a:pathLst>
                <a:path h="169" w="192">
                  <a:moveTo>
                    <a:pt x="45" y="169"/>
                  </a:moveTo>
                  <a:lnTo>
                    <a:pt x="0" y="0"/>
                  </a:lnTo>
                  <a:lnTo>
                    <a:pt x="170" y="1"/>
                  </a:lnTo>
                  <a:lnTo>
                    <a:pt x="192" y="83"/>
                  </a:lnTo>
                  <a:lnTo>
                    <a:pt x="45" y="169"/>
                  </a:lnTo>
                  <a:close/>
                </a:path>
              </a:pathLst>
            </a:custGeom>
            <a:grp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37" name="ïṧḻîde">
              <a:extLst>
                <a:ext uri="{FF2B5EF4-FFF2-40B4-BE49-F238E27FC236}">
                  <a16:creationId xmlns:a16="http://schemas.microsoft.com/office/drawing/2014/main" id="{F0167A5A-7B5F-42E0-AB8A-91869D15E603}"/>
                </a:ext>
              </a:extLst>
            </p:cNvPr>
            <p:cNvSpPr/>
            <p:nvPr/>
          </p:nvSpPr>
          <p:spPr bwMode="auto">
            <a:xfrm>
              <a:off x="5446496" y="4280115"/>
              <a:ext cx="234782" cy="221172"/>
            </a:xfrm>
            <a:custGeom>
              <a:gdLst>
                <a:gd fmla="*/ 118 w 207" name="T0"/>
                <a:gd fmla="*/ 195 h 195" name="T1"/>
                <a:gd fmla="*/ 207 w 207" name="T2"/>
                <a:gd fmla="*/ 43 h 195" name="T3"/>
                <a:gd fmla="*/ 42 w 207" name="T4"/>
                <a:gd fmla="*/ 0 h 195" name="T5"/>
                <a:gd fmla="*/ 0 w 207" name="T6"/>
                <a:gd fmla="*/ 73 h 195" name="T7"/>
                <a:gd fmla="*/ 118 w 207" name="T8"/>
                <a:gd fmla="*/ 195 h 195" name="T9"/>
              </a:gdLst>
              <a:cxnLst>
                <a:cxn ang="0">
                  <a:pos x="T0" y="T1"/>
                </a:cxn>
                <a:cxn ang="0">
                  <a:pos x="T2" y="T3"/>
                </a:cxn>
                <a:cxn ang="0">
                  <a:pos x="T4" y="T5"/>
                </a:cxn>
                <a:cxn ang="0">
                  <a:pos x="T6" y="T7"/>
                </a:cxn>
                <a:cxn ang="0">
                  <a:pos x="T8" y="T9"/>
                </a:cxn>
              </a:cxnLst>
              <a:rect b="b" l="0" r="r" t="0"/>
              <a:pathLst>
                <a:path h="195" w="206">
                  <a:moveTo>
                    <a:pt x="118" y="195"/>
                  </a:moveTo>
                  <a:lnTo>
                    <a:pt x="207" y="43"/>
                  </a:lnTo>
                  <a:lnTo>
                    <a:pt x="42" y="0"/>
                  </a:lnTo>
                  <a:lnTo>
                    <a:pt x="0" y="73"/>
                  </a:lnTo>
                  <a:lnTo>
                    <a:pt x="118" y="195"/>
                  </a:lnTo>
                  <a:close/>
                </a:path>
              </a:pathLst>
            </a:custGeom>
            <a:grp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38" name="iṡ1îḍè">
              <a:extLst>
                <a:ext uri="{FF2B5EF4-FFF2-40B4-BE49-F238E27FC236}">
                  <a16:creationId xmlns:a16="http://schemas.microsoft.com/office/drawing/2014/main" id="{DE95EA95-D498-4B87-AE5D-2A2A073D6634}"/>
                </a:ext>
              </a:extLst>
            </p:cNvPr>
            <p:cNvSpPr/>
            <p:nvPr/>
          </p:nvSpPr>
          <p:spPr bwMode="auto">
            <a:xfrm>
              <a:off x="5613226" y="4801853"/>
              <a:ext cx="221170" cy="234782"/>
            </a:xfrm>
            <a:custGeom>
              <a:gdLst>
                <a:gd fmla="*/ 42 w 195" name="T0"/>
                <a:gd fmla="*/ 0 h 207" name="T1"/>
                <a:gd fmla="*/ 195 w 195" name="T2"/>
                <a:gd fmla="*/ 89 h 207" name="T3"/>
                <a:gd fmla="*/ 74 w 195" name="T4"/>
                <a:gd fmla="*/ 207 h 207" name="T5"/>
                <a:gd fmla="*/ 0 w 195" name="T6"/>
                <a:gd fmla="*/ 165 h 207" name="T7"/>
                <a:gd fmla="*/ 42 w 195" name="T8"/>
                <a:gd fmla="*/ 0 h 207" name="T9"/>
              </a:gdLst>
              <a:cxnLst>
                <a:cxn ang="0">
                  <a:pos x="T0" y="T1"/>
                </a:cxn>
                <a:cxn ang="0">
                  <a:pos x="T2" y="T3"/>
                </a:cxn>
                <a:cxn ang="0">
                  <a:pos x="T4" y="T5"/>
                </a:cxn>
                <a:cxn ang="0">
                  <a:pos x="T6" y="T7"/>
                </a:cxn>
                <a:cxn ang="0">
                  <a:pos x="T8" y="T9"/>
                </a:cxn>
              </a:cxnLst>
              <a:rect b="b" l="0" r="r" t="0"/>
              <a:pathLst>
                <a:path h="206" w="195">
                  <a:moveTo>
                    <a:pt x="42" y="0"/>
                  </a:moveTo>
                  <a:lnTo>
                    <a:pt x="195" y="89"/>
                  </a:lnTo>
                  <a:lnTo>
                    <a:pt x="74" y="207"/>
                  </a:lnTo>
                  <a:lnTo>
                    <a:pt x="0" y="165"/>
                  </a:lnTo>
                  <a:lnTo>
                    <a:pt x="42" y="0"/>
                  </a:lnTo>
                  <a:close/>
                </a:path>
              </a:pathLst>
            </a:custGeom>
            <a:grp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39" name="íšlïḍe">
              <a:extLst>
                <a:ext uri="{FF2B5EF4-FFF2-40B4-BE49-F238E27FC236}">
                  <a16:creationId xmlns:a16="http://schemas.microsoft.com/office/drawing/2014/main" id="{AC5D6274-2547-4701-ADCA-D92735DA1C2B}"/>
                </a:ext>
              </a:extLst>
            </p:cNvPr>
            <p:cNvSpPr/>
            <p:nvPr/>
          </p:nvSpPr>
          <p:spPr bwMode="auto">
            <a:xfrm>
              <a:off x="6136097" y="4647599"/>
              <a:ext cx="234782" cy="221172"/>
            </a:xfrm>
            <a:custGeom>
              <a:gdLst>
                <a:gd fmla="*/ 88 w 207" name="T0"/>
                <a:gd fmla="*/ 0 h 195" name="T1"/>
                <a:gd fmla="*/ 0 w 207" name="T2"/>
                <a:gd fmla="*/ 153 h 195" name="T3"/>
                <a:gd fmla="*/ 165 w 207" name="T4"/>
                <a:gd fmla="*/ 195 h 195" name="T5"/>
                <a:gd fmla="*/ 207 w 207" name="T6"/>
                <a:gd fmla="*/ 123 h 195" name="T7"/>
                <a:gd fmla="*/ 88 w 207" name="T8"/>
                <a:gd fmla="*/ 0 h 195" name="T9"/>
              </a:gdLst>
              <a:cxnLst>
                <a:cxn ang="0">
                  <a:pos x="T0" y="T1"/>
                </a:cxn>
                <a:cxn ang="0">
                  <a:pos x="T2" y="T3"/>
                </a:cxn>
                <a:cxn ang="0">
                  <a:pos x="T4" y="T5"/>
                </a:cxn>
                <a:cxn ang="0">
                  <a:pos x="T6" y="T7"/>
                </a:cxn>
                <a:cxn ang="0">
                  <a:pos x="T8" y="T9"/>
                </a:cxn>
              </a:cxnLst>
              <a:rect b="b" l="0" r="r" t="0"/>
              <a:pathLst>
                <a:path h="195" w="206">
                  <a:moveTo>
                    <a:pt x="88" y="0"/>
                  </a:moveTo>
                  <a:lnTo>
                    <a:pt x="0" y="153"/>
                  </a:lnTo>
                  <a:lnTo>
                    <a:pt x="165" y="195"/>
                  </a:lnTo>
                  <a:lnTo>
                    <a:pt x="207" y="123"/>
                  </a:lnTo>
                  <a:lnTo>
                    <a:pt x="88" y="0"/>
                  </a:lnTo>
                  <a:close/>
                </a:path>
              </a:pathLst>
            </a:custGeom>
            <a:grp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40" name="îŝľîḑe">
              <a:extLst>
                <a:ext uri="{FF2B5EF4-FFF2-40B4-BE49-F238E27FC236}">
                  <a16:creationId xmlns:a16="http://schemas.microsoft.com/office/drawing/2014/main" id="{0B29B511-890C-4E01-9549-E92AA79C79FA}"/>
                </a:ext>
              </a:extLst>
            </p:cNvPr>
            <p:cNvSpPr/>
            <p:nvPr/>
          </p:nvSpPr>
          <p:spPr bwMode="auto">
            <a:xfrm>
              <a:off x="6013694" y="4130337"/>
              <a:ext cx="221170" cy="234782"/>
            </a:xfrm>
            <a:custGeom>
              <a:gdLst>
                <a:gd fmla="*/ 152 w 195" name="T0"/>
                <a:gd fmla="*/ 207 h 207" name="T1"/>
                <a:gd fmla="*/ 0 w 195" name="T2"/>
                <a:gd fmla="*/ 119 h 207" name="T3"/>
                <a:gd fmla="*/ 122 w 195" name="T4"/>
                <a:gd fmla="*/ 0 h 207" name="T5"/>
                <a:gd fmla="*/ 195 w 195" name="T6"/>
                <a:gd fmla="*/ 42 h 207" name="T7"/>
                <a:gd fmla="*/ 152 w 195" name="T8"/>
                <a:gd fmla="*/ 207 h 207" name="T9"/>
              </a:gdLst>
              <a:cxnLst>
                <a:cxn ang="0">
                  <a:pos x="T0" y="T1"/>
                </a:cxn>
                <a:cxn ang="0">
                  <a:pos x="T2" y="T3"/>
                </a:cxn>
                <a:cxn ang="0">
                  <a:pos x="T4" y="T5"/>
                </a:cxn>
                <a:cxn ang="0">
                  <a:pos x="T6" y="T7"/>
                </a:cxn>
                <a:cxn ang="0">
                  <a:pos x="T8" y="T9"/>
                </a:cxn>
              </a:cxnLst>
              <a:rect b="b" l="0" r="r" t="0"/>
              <a:pathLst>
                <a:path h="206" w="195">
                  <a:moveTo>
                    <a:pt x="152" y="207"/>
                  </a:moveTo>
                  <a:lnTo>
                    <a:pt x="0" y="119"/>
                  </a:lnTo>
                  <a:lnTo>
                    <a:pt x="122" y="0"/>
                  </a:lnTo>
                  <a:lnTo>
                    <a:pt x="195" y="42"/>
                  </a:lnTo>
                  <a:lnTo>
                    <a:pt x="152" y="207"/>
                  </a:lnTo>
                  <a:close/>
                </a:path>
              </a:pathLst>
            </a:custGeom>
            <a:grp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41" name="ïŝľîḍé">
              <a:extLst>
                <a:ext uri="{FF2B5EF4-FFF2-40B4-BE49-F238E27FC236}">
                  <a16:creationId xmlns:a16="http://schemas.microsoft.com/office/drawing/2014/main" id="{65CA7EBC-446D-409A-B6FD-3CF11C679E1A}"/>
                </a:ext>
              </a:extLst>
            </p:cNvPr>
            <p:cNvSpPr/>
            <p:nvPr/>
          </p:nvSpPr>
          <p:spPr bwMode="auto">
            <a:xfrm>
              <a:off x="5630239" y="4309605"/>
              <a:ext cx="170131" cy="288090"/>
            </a:xfrm>
            <a:custGeom>
              <a:gdLst>
                <a:gd fmla="*/ 177 w 192" name="T0"/>
                <a:gd fmla="*/ 45 h 326" name="T1"/>
                <a:gd fmla="*/ 163 w 192" name="T2"/>
                <a:gd fmla="*/ 52 h 326" name="T3"/>
                <a:gd fmla="*/ 156 w 192" name="T4"/>
                <a:gd fmla="*/ 56 h 326" name="T5"/>
                <a:gd fmla="*/ 149 w 192" name="T6"/>
                <a:gd fmla="*/ 60 h 326" name="T7"/>
                <a:gd fmla="*/ 140 w 192" name="T8"/>
                <a:gd fmla="*/ 65 h 326" name="T9"/>
                <a:gd fmla="*/ 131 w 192" name="T10"/>
                <a:gd fmla="*/ 72 h 326" name="T11"/>
                <a:gd fmla="*/ 121 w 192" name="T12"/>
                <a:gd fmla="*/ 79 h 326" name="T13"/>
                <a:gd fmla="*/ 110 w 192" name="T14"/>
                <a:gd fmla="*/ 87 h 326" name="T15"/>
                <a:gd fmla="*/ 100 w 192" name="T16"/>
                <a:gd fmla="*/ 97 h 326" name="T17"/>
                <a:gd fmla="*/ 89 w 192" name="T18"/>
                <a:gd fmla="*/ 107 h 326" name="T19"/>
                <a:gd fmla="*/ 79 w 192" name="T20"/>
                <a:gd fmla="*/ 118 h 326" name="T21"/>
                <a:gd fmla="*/ 69 w 192" name="T22"/>
                <a:gd fmla="*/ 131 h 326" name="T23"/>
                <a:gd fmla="*/ 64 w 192" name="T24"/>
                <a:gd fmla="*/ 137 h 326" name="T25"/>
                <a:gd fmla="*/ 59 w 192" name="T26"/>
                <a:gd fmla="*/ 143 h 326" name="T27"/>
                <a:gd fmla="*/ 50 w 192" name="T28"/>
                <a:gd fmla="*/ 157 h 326" name="T29"/>
                <a:gd fmla="*/ 42 w 192" name="T30"/>
                <a:gd fmla="*/ 171 h 326" name="T31"/>
                <a:gd fmla="*/ 34 w 192" name="T32"/>
                <a:gd fmla="*/ 186 h 326" name="T33"/>
                <a:gd fmla="*/ 31 w 192" name="T34"/>
                <a:gd fmla="*/ 193 h 326" name="T35"/>
                <a:gd fmla="*/ 28 w 192" name="T36"/>
                <a:gd fmla="*/ 200 h 326" name="T37"/>
                <a:gd fmla="*/ 22 w 192" name="T38"/>
                <a:gd fmla="*/ 215 h 326" name="T39"/>
                <a:gd fmla="*/ 13 w 192" name="T40"/>
                <a:gd fmla="*/ 243 h 326" name="T41"/>
                <a:gd fmla="*/ 10 w 192" name="T42"/>
                <a:gd fmla="*/ 257 h 326" name="T43"/>
                <a:gd fmla="*/ 8 w 192" name="T44"/>
                <a:gd fmla="*/ 270 h 326" name="T45"/>
                <a:gd fmla="*/ 5 w 192" name="T46"/>
                <a:gd fmla="*/ 292 h 326" name="T47"/>
                <a:gd fmla="*/ 4 w 192" name="T48"/>
                <a:gd fmla="*/ 302 h 326" name="T49"/>
                <a:gd fmla="*/ 4 w 192" name="T50"/>
                <a:gd fmla="*/ 310 h 326" name="T51"/>
                <a:gd fmla="*/ 3 w 192" name="T52"/>
                <a:gd fmla="*/ 326 h 326" name="T53"/>
                <a:gd fmla="*/ 2 w 192" name="T54"/>
                <a:gd fmla="*/ 310 h 326" name="T55"/>
                <a:gd fmla="*/ 1 w 192" name="T56"/>
                <a:gd fmla="*/ 302 h 326" name="T57"/>
                <a:gd fmla="*/ 1 w 192" name="T58"/>
                <a:gd fmla="*/ 292 h 326" name="T59"/>
                <a:gd fmla="*/ 1 w 192" name="T60"/>
                <a:gd fmla="*/ 269 h 326" name="T61"/>
                <a:gd fmla="*/ 1 w 192" name="T62"/>
                <a:gd fmla="*/ 256 h 326" name="T63"/>
                <a:gd fmla="*/ 3 w 192" name="T64"/>
                <a:gd fmla="*/ 241 h 326" name="T65"/>
                <a:gd fmla="*/ 8 w 192" name="T66"/>
                <a:gd fmla="*/ 211 h 326" name="T67"/>
                <a:gd fmla="*/ 13 w 192" name="T68"/>
                <a:gd fmla="*/ 195 h 326" name="T69"/>
                <a:gd fmla="*/ 15 w 192" name="T70"/>
                <a:gd fmla="*/ 187 h 326" name="T71"/>
                <a:gd fmla="*/ 18 w 192" name="T72"/>
                <a:gd fmla="*/ 179 h 326" name="T73"/>
                <a:gd fmla="*/ 24 w 192" name="T74"/>
                <a:gd fmla="*/ 162 h 326" name="T75"/>
                <a:gd fmla="*/ 30 w 192" name="T76"/>
                <a:gd fmla="*/ 146 h 326" name="T77"/>
                <a:gd fmla="*/ 38 w 192" name="T78"/>
                <a:gd fmla="*/ 131 h 326" name="T79"/>
                <a:gd fmla="*/ 43 w 192" name="T80"/>
                <a:gd fmla="*/ 123 h 326" name="T81"/>
                <a:gd fmla="*/ 47 w 192" name="T82"/>
                <a:gd fmla="*/ 116 h 326" name="T83"/>
                <a:gd fmla="*/ 56 w 192" name="T84"/>
                <a:gd fmla="*/ 101 h 326" name="T85"/>
                <a:gd fmla="*/ 66 w 192" name="T86"/>
                <a:gd fmla="*/ 88 h 326" name="T87"/>
                <a:gd fmla="*/ 76 w 192" name="T88"/>
                <a:gd fmla="*/ 75 h 326" name="T89"/>
                <a:gd fmla="*/ 87 w 192" name="T90"/>
                <a:gd fmla="*/ 63 h 326" name="T91"/>
                <a:gd fmla="*/ 97 w 192" name="T92"/>
                <a:gd fmla="*/ 52 h 326" name="T93"/>
                <a:gd fmla="*/ 107 w 192" name="T94"/>
                <a:gd fmla="*/ 43 h 326" name="T95"/>
                <a:gd fmla="*/ 117 w 192" name="T96"/>
                <a:gd fmla="*/ 34 h 326" name="T97"/>
                <a:gd fmla="*/ 126 w 192" name="T98"/>
                <a:gd fmla="*/ 27 h 326" name="T99"/>
                <a:gd fmla="*/ 135 w 192" name="T100"/>
                <a:gd fmla="*/ 20 h 326" name="T101"/>
                <a:gd fmla="*/ 142 w 192" name="T102"/>
                <a:gd fmla="*/ 16 h 326" name="T103"/>
                <a:gd fmla="*/ 154 w 192" name="T104"/>
                <a:gd fmla="*/ 7 h 326" name="T105"/>
                <a:gd fmla="*/ 185 w 192" name="T106"/>
                <a:gd fmla="*/ 13 h 326" name="T107"/>
                <a:gd fmla="*/ 179 w 192" name="T108"/>
                <a:gd fmla="*/ 44 h 326" name="T109"/>
                <a:gd fmla="*/ 177 w 192" name="T110"/>
                <a:gd fmla="*/ 45 h 326"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326" w="192">
                  <a:moveTo>
                    <a:pt x="177" y="45"/>
                  </a:moveTo>
                  <a:cubicBezTo>
                    <a:pt x="177" y="45"/>
                    <a:pt x="172" y="47"/>
                    <a:pt x="163" y="52"/>
                  </a:cubicBezTo>
                  <a:cubicBezTo>
                    <a:pt x="161" y="53"/>
                    <a:pt x="158" y="54"/>
                    <a:pt x="156" y="56"/>
                  </a:cubicBezTo>
                  <a:cubicBezTo>
                    <a:pt x="154" y="57"/>
                    <a:pt x="151" y="59"/>
                    <a:pt x="149" y="60"/>
                  </a:cubicBezTo>
                  <a:cubicBezTo>
                    <a:pt x="146" y="62"/>
                    <a:pt x="143" y="63"/>
                    <a:pt x="140" y="65"/>
                  </a:cubicBezTo>
                  <a:cubicBezTo>
                    <a:pt x="137" y="67"/>
                    <a:pt x="134" y="69"/>
                    <a:pt x="131" y="72"/>
                  </a:cubicBezTo>
                  <a:cubicBezTo>
                    <a:pt x="128" y="74"/>
                    <a:pt x="124" y="76"/>
                    <a:pt x="121" y="79"/>
                  </a:cubicBezTo>
                  <a:cubicBezTo>
                    <a:pt x="117" y="82"/>
                    <a:pt x="114" y="85"/>
                    <a:pt x="110" y="87"/>
                  </a:cubicBezTo>
                  <a:cubicBezTo>
                    <a:pt x="107" y="90"/>
                    <a:pt x="103" y="94"/>
                    <a:pt x="100" y="97"/>
                  </a:cubicBezTo>
                  <a:cubicBezTo>
                    <a:pt x="96" y="100"/>
                    <a:pt x="92" y="103"/>
                    <a:pt x="89" y="107"/>
                  </a:cubicBezTo>
                  <a:cubicBezTo>
                    <a:pt x="86" y="111"/>
                    <a:pt x="82" y="115"/>
                    <a:pt x="79" y="118"/>
                  </a:cubicBezTo>
                  <a:cubicBezTo>
                    <a:pt x="75" y="122"/>
                    <a:pt x="72" y="127"/>
                    <a:pt x="69" y="131"/>
                  </a:cubicBezTo>
                  <a:cubicBezTo>
                    <a:pt x="67" y="133"/>
                    <a:pt x="65" y="135"/>
                    <a:pt x="64" y="137"/>
                  </a:cubicBezTo>
                  <a:cubicBezTo>
                    <a:pt x="62" y="139"/>
                    <a:pt x="61" y="141"/>
                    <a:pt x="59" y="143"/>
                  </a:cubicBezTo>
                  <a:cubicBezTo>
                    <a:pt x="56" y="148"/>
                    <a:pt x="53" y="152"/>
                    <a:pt x="50" y="157"/>
                  </a:cubicBezTo>
                  <a:cubicBezTo>
                    <a:pt x="47" y="162"/>
                    <a:pt x="44" y="166"/>
                    <a:pt x="42" y="171"/>
                  </a:cubicBezTo>
                  <a:cubicBezTo>
                    <a:pt x="39" y="176"/>
                    <a:pt x="37" y="181"/>
                    <a:pt x="34" y="186"/>
                  </a:cubicBezTo>
                  <a:cubicBezTo>
                    <a:pt x="33" y="188"/>
                    <a:pt x="32" y="190"/>
                    <a:pt x="31" y="193"/>
                  </a:cubicBezTo>
                  <a:cubicBezTo>
                    <a:pt x="30" y="195"/>
                    <a:pt x="29" y="198"/>
                    <a:pt x="28" y="200"/>
                  </a:cubicBezTo>
                  <a:cubicBezTo>
                    <a:pt x="26" y="205"/>
                    <a:pt x="23" y="210"/>
                    <a:pt x="22" y="215"/>
                  </a:cubicBezTo>
                  <a:cubicBezTo>
                    <a:pt x="19" y="225"/>
                    <a:pt x="15" y="234"/>
                    <a:pt x="13" y="243"/>
                  </a:cubicBezTo>
                  <a:cubicBezTo>
                    <a:pt x="12" y="248"/>
                    <a:pt x="11" y="252"/>
                    <a:pt x="10" y="257"/>
                  </a:cubicBezTo>
                  <a:cubicBezTo>
                    <a:pt x="9" y="261"/>
                    <a:pt x="8" y="266"/>
                    <a:pt x="8" y="270"/>
                  </a:cubicBezTo>
                  <a:cubicBezTo>
                    <a:pt x="6" y="278"/>
                    <a:pt x="5" y="286"/>
                    <a:pt x="5" y="292"/>
                  </a:cubicBezTo>
                  <a:cubicBezTo>
                    <a:pt x="4" y="296"/>
                    <a:pt x="4" y="299"/>
                    <a:pt x="4" y="302"/>
                  </a:cubicBezTo>
                  <a:cubicBezTo>
                    <a:pt x="4" y="305"/>
                    <a:pt x="4" y="308"/>
                    <a:pt x="4" y="310"/>
                  </a:cubicBezTo>
                  <a:cubicBezTo>
                    <a:pt x="4" y="320"/>
                    <a:pt x="3" y="326"/>
                    <a:pt x="3" y="326"/>
                  </a:cubicBezTo>
                  <a:cubicBezTo>
                    <a:pt x="3" y="326"/>
                    <a:pt x="3" y="320"/>
                    <a:pt x="2" y="310"/>
                  </a:cubicBezTo>
                  <a:cubicBezTo>
                    <a:pt x="2" y="308"/>
                    <a:pt x="1" y="305"/>
                    <a:pt x="1" y="302"/>
                  </a:cubicBezTo>
                  <a:cubicBezTo>
                    <a:pt x="1" y="299"/>
                    <a:pt x="1" y="296"/>
                    <a:pt x="1" y="292"/>
                  </a:cubicBezTo>
                  <a:cubicBezTo>
                    <a:pt x="1" y="285"/>
                    <a:pt x="0" y="278"/>
                    <a:pt x="1" y="269"/>
                  </a:cubicBezTo>
                  <a:cubicBezTo>
                    <a:pt x="1" y="265"/>
                    <a:pt x="1" y="260"/>
                    <a:pt x="1" y="256"/>
                  </a:cubicBezTo>
                  <a:cubicBezTo>
                    <a:pt x="2" y="251"/>
                    <a:pt x="2" y="246"/>
                    <a:pt x="3" y="241"/>
                  </a:cubicBezTo>
                  <a:cubicBezTo>
                    <a:pt x="4" y="232"/>
                    <a:pt x="6" y="221"/>
                    <a:pt x="8" y="211"/>
                  </a:cubicBezTo>
                  <a:cubicBezTo>
                    <a:pt x="9" y="206"/>
                    <a:pt x="11" y="200"/>
                    <a:pt x="13" y="195"/>
                  </a:cubicBezTo>
                  <a:cubicBezTo>
                    <a:pt x="13" y="192"/>
                    <a:pt x="14" y="189"/>
                    <a:pt x="15" y="187"/>
                  </a:cubicBezTo>
                  <a:cubicBezTo>
                    <a:pt x="16" y="184"/>
                    <a:pt x="17" y="181"/>
                    <a:pt x="18" y="179"/>
                  </a:cubicBezTo>
                  <a:cubicBezTo>
                    <a:pt x="20" y="173"/>
                    <a:pt x="21" y="168"/>
                    <a:pt x="24" y="162"/>
                  </a:cubicBezTo>
                  <a:cubicBezTo>
                    <a:pt x="26" y="157"/>
                    <a:pt x="28" y="152"/>
                    <a:pt x="30" y="146"/>
                  </a:cubicBezTo>
                  <a:cubicBezTo>
                    <a:pt x="33" y="141"/>
                    <a:pt x="36" y="136"/>
                    <a:pt x="38" y="131"/>
                  </a:cubicBezTo>
                  <a:cubicBezTo>
                    <a:pt x="40" y="128"/>
                    <a:pt x="41" y="126"/>
                    <a:pt x="43" y="123"/>
                  </a:cubicBezTo>
                  <a:cubicBezTo>
                    <a:pt x="44" y="121"/>
                    <a:pt x="46" y="118"/>
                    <a:pt x="47" y="116"/>
                  </a:cubicBezTo>
                  <a:cubicBezTo>
                    <a:pt x="50" y="111"/>
                    <a:pt x="53" y="106"/>
                    <a:pt x="56" y="101"/>
                  </a:cubicBezTo>
                  <a:cubicBezTo>
                    <a:pt x="60" y="97"/>
                    <a:pt x="63" y="92"/>
                    <a:pt x="66" y="88"/>
                  </a:cubicBezTo>
                  <a:cubicBezTo>
                    <a:pt x="69" y="83"/>
                    <a:pt x="73" y="79"/>
                    <a:pt x="76" y="75"/>
                  </a:cubicBezTo>
                  <a:cubicBezTo>
                    <a:pt x="80" y="71"/>
                    <a:pt x="83" y="67"/>
                    <a:pt x="87" y="63"/>
                  </a:cubicBezTo>
                  <a:cubicBezTo>
                    <a:pt x="90" y="59"/>
                    <a:pt x="94" y="56"/>
                    <a:pt x="97" y="52"/>
                  </a:cubicBezTo>
                  <a:cubicBezTo>
                    <a:pt x="100" y="49"/>
                    <a:pt x="104" y="46"/>
                    <a:pt x="107" y="43"/>
                  </a:cubicBezTo>
                  <a:cubicBezTo>
                    <a:pt x="111" y="40"/>
                    <a:pt x="114" y="37"/>
                    <a:pt x="117" y="34"/>
                  </a:cubicBezTo>
                  <a:cubicBezTo>
                    <a:pt x="120" y="32"/>
                    <a:pt x="123" y="29"/>
                    <a:pt x="126" y="27"/>
                  </a:cubicBezTo>
                  <a:cubicBezTo>
                    <a:pt x="129" y="25"/>
                    <a:pt x="132" y="22"/>
                    <a:pt x="135" y="20"/>
                  </a:cubicBezTo>
                  <a:cubicBezTo>
                    <a:pt x="137" y="18"/>
                    <a:pt x="140" y="17"/>
                    <a:pt x="142" y="16"/>
                  </a:cubicBezTo>
                  <a:cubicBezTo>
                    <a:pt x="150" y="10"/>
                    <a:pt x="154" y="7"/>
                    <a:pt x="154" y="7"/>
                  </a:cubicBezTo>
                  <a:cubicBezTo>
                    <a:pt x="165" y="0"/>
                    <a:pt x="178" y="3"/>
                    <a:pt x="185" y="13"/>
                  </a:cubicBezTo>
                  <a:cubicBezTo>
                    <a:pt x="192" y="23"/>
                    <a:pt x="189" y="37"/>
                    <a:pt x="179" y="44"/>
                  </a:cubicBezTo>
                  <a:cubicBezTo>
                    <a:pt x="179" y="44"/>
                    <a:pt x="178" y="44"/>
                    <a:pt x="177" y="45"/>
                  </a:cubicBezTo>
                  <a:close/>
                </a:path>
              </a:pathLst>
            </a:custGeom>
            <a:grp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42" name="íṣḻîḑè">
              <a:extLst>
                <a:ext uri="{FF2B5EF4-FFF2-40B4-BE49-F238E27FC236}">
                  <a16:creationId xmlns:a16="http://schemas.microsoft.com/office/drawing/2014/main" id="{E7B83948-7E57-4329-9625-01F8B48686AB}"/>
                </a:ext>
              </a:extLst>
            </p:cNvPr>
            <p:cNvSpPr/>
            <p:nvPr/>
          </p:nvSpPr>
          <p:spPr bwMode="auto">
            <a:xfrm>
              <a:off x="5731184" y="4268772"/>
              <a:ext cx="155386" cy="149716"/>
            </a:xfrm>
            <a:custGeom>
              <a:gdLst>
                <a:gd fmla="*/ 0 w 137" name="T0"/>
                <a:gd fmla="*/ 0 h 132" name="T1"/>
                <a:gd fmla="*/ 137 w 137" name="T2"/>
                <a:gd fmla="*/ 28 h 132" name="T3"/>
                <a:gd fmla="*/ 44 w 137" name="T4"/>
                <a:gd fmla="*/ 132 h 132" name="T5"/>
                <a:gd fmla="*/ 0 w 137" name="T6"/>
                <a:gd fmla="*/ 0 h 132" name="T7"/>
              </a:gdLst>
              <a:cxnLst>
                <a:cxn ang="0">
                  <a:pos x="T0" y="T1"/>
                </a:cxn>
                <a:cxn ang="0">
                  <a:pos x="T2" y="T3"/>
                </a:cxn>
                <a:cxn ang="0">
                  <a:pos x="T4" y="T5"/>
                </a:cxn>
                <a:cxn ang="0">
                  <a:pos x="T6" y="T7"/>
                </a:cxn>
              </a:cxnLst>
              <a:rect b="b" l="0" r="r" t="0"/>
              <a:pathLst>
                <a:path h="132" w="137">
                  <a:moveTo>
                    <a:pt x="0" y="0"/>
                  </a:moveTo>
                  <a:lnTo>
                    <a:pt x="137" y="28"/>
                  </a:lnTo>
                  <a:lnTo>
                    <a:pt x="44" y="132"/>
                  </a:lnTo>
                  <a:lnTo>
                    <a:pt x="0" y="0"/>
                  </a:lnTo>
                  <a:close/>
                </a:path>
              </a:pathLst>
            </a:custGeom>
            <a:grpFill/>
            <a:ln>
              <a:noFill/>
            </a:ln>
            <a:extLst/>
          </p:spPr>
          <p:txBody>
            <a:bodyPr anchor="t" anchorCtr="0" bIns="45720" compatLnSpc="1" lIns="91440" numCol="1" rIns="91440" tIns="45720" vert="horz" wrap="square">
              <a:prstTxWarp prst="textNoShape">
                <a:avLst/>
              </a:prstTxWarp>
              <a:normAutofit/>
            </a:bodyPr>
            <a:lstStyle/>
            <a:p>
              <a:endParaRPr lang="en-US" sz="3599"/>
            </a:p>
          </p:txBody>
        </p:sp>
        <p:sp>
          <p:nvSpPr>
            <p:cNvPr id="143" name="ïṣḷíḑê">
              <a:extLst>
                <a:ext uri="{FF2B5EF4-FFF2-40B4-BE49-F238E27FC236}">
                  <a16:creationId xmlns:a16="http://schemas.microsoft.com/office/drawing/2014/main" id="{2D6DF713-002B-4EBD-997B-BDFC382AF161}"/>
                </a:ext>
              </a:extLst>
            </p:cNvPr>
            <p:cNvSpPr/>
            <p:nvPr/>
          </p:nvSpPr>
          <p:spPr bwMode="auto">
            <a:xfrm>
              <a:off x="5800371" y="4468394"/>
              <a:ext cx="214365" cy="215500"/>
            </a:xfrm>
            <a:prstGeom prst="ellipse">
              <a:avLst/>
            </a:prstGeom>
            <a:grpFill/>
            <a:ln cap="flat" w="66675">
              <a:solidFill>
                <a:schemeClr val="bg1">
                  <a:lumMod val="95000"/>
                </a:schemeClr>
              </a:solidFill>
              <a:prstDash val="solid"/>
              <a:miter lim="800000"/>
            </a:ln>
            <a:extLst/>
          </p:spPr>
          <p:txBody>
            <a:bodyPr anchor="t" anchorCtr="0" bIns="45720" compatLnSpc="1" lIns="91440" numCol="1" rIns="91440" tIns="45720" vert="horz" wrap="square">
              <a:prstTxWarp prst="textNoShape">
                <a:avLst/>
              </a:prstTxWarp>
              <a:normAutofit/>
            </a:bodyPr>
            <a:lstStyle/>
            <a:p>
              <a:endParaRPr lang="en-US" sz="3599"/>
            </a:p>
          </p:txBody>
        </p:sp>
      </p:grpSp>
      <p:sp>
        <p:nvSpPr>
          <p:cNvPr id="144" name="矩形 143">
            <a:extLst>
              <a:ext uri="{FF2B5EF4-FFF2-40B4-BE49-F238E27FC236}">
                <a16:creationId xmlns:a16="http://schemas.microsoft.com/office/drawing/2014/main" id="{9DA2697F-30AA-43EE-980C-8C4D187BFEF8}"/>
              </a:ext>
            </a:extLst>
          </p:cNvPr>
          <p:cNvSpPr/>
          <p:nvPr/>
        </p:nvSpPr>
        <p:spPr>
          <a:xfrm>
            <a:off x="8122503" y="2171182"/>
            <a:ext cx="3863275" cy="1371600"/>
          </a:xfrm>
          <a:prstGeom prst="rect">
            <a:avLst/>
          </a:prstGeom>
        </p:spPr>
        <p:txBody>
          <a:bodyPr wrap="square">
            <a:spAutoFit/>
          </a:bodyPr>
          <a:lstStyle/>
          <a:p>
            <a:pPr>
              <a:lnSpc>
                <a:spcPct val="200000"/>
              </a:lnSpc>
            </a:pPr>
            <a:r>
              <a:rPr altLang="en-US" lang="zh-CN" sz="1400">
                <a:solidFill>
                  <a:schemeClr val="tx1">
                    <a:lumMod val="75000"/>
                    <a:lumOff val="25000"/>
                  </a:schemeClr>
                </a:solidFill>
                <a:latin charset="0" panose="020b0502020202020204" pitchFamily="34" typeface="Century Gothic"/>
                <a:ea charset="-122" panose="020b0503020204020204" pitchFamily="34" typeface="微软雅黑"/>
                <a:sym charset="0" panose="020b0502020202020204" pitchFamily="34" typeface="Century Gothic"/>
              </a:rPr>
              <a:t>将工作当作自己的事情来做，认真做好每件事情的每个细节;</a:t>
            </a:r>
          </a:p>
          <a:p>
            <a:pPr>
              <a:lnSpc>
                <a:spcPct val="200000"/>
              </a:lnSpc>
            </a:pPr>
            <a:r>
              <a:rPr altLang="en-US" lang="zh-CN" sz="1400">
                <a:solidFill>
                  <a:schemeClr val="tx1">
                    <a:lumMod val="75000"/>
                    <a:lumOff val="25000"/>
                  </a:schemeClr>
                </a:solidFill>
                <a:latin charset="0" panose="020b0502020202020204" pitchFamily="34" typeface="Century Gothic"/>
                <a:ea charset="-122" panose="020b0503020204020204" pitchFamily="34" typeface="微软雅黑"/>
                <a:sym charset="0" panose="020b0502020202020204" pitchFamily="34" typeface="Century Gothic"/>
              </a:rPr>
              <a:t>勇于承担事情的后果</a:t>
            </a:r>
          </a:p>
        </p:txBody>
      </p:sp>
      <p:sp>
        <p:nvSpPr>
          <p:cNvPr id="145" name="矩形 144">
            <a:extLst>
              <a:ext uri="{FF2B5EF4-FFF2-40B4-BE49-F238E27FC236}">
                <a16:creationId xmlns:a16="http://schemas.microsoft.com/office/drawing/2014/main" id="{144B62C6-62BA-4F0E-96C9-F7DE7A7C41A7}"/>
              </a:ext>
            </a:extLst>
          </p:cNvPr>
          <p:cNvSpPr/>
          <p:nvPr/>
        </p:nvSpPr>
        <p:spPr>
          <a:xfrm>
            <a:off x="608531" y="3836015"/>
            <a:ext cx="3509510" cy="2042160"/>
          </a:xfrm>
          <a:prstGeom prst="rect">
            <a:avLst/>
          </a:prstGeom>
        </p:spPr>
        <p:txBody>
          <a:bodyPr wrap="square">
            <a:spAutoFit/>
          </a:bodyPr>
          <a:lstStyle/>
          <a:p>
            <a:pPr>
              <a:lnSpc>
                <a:spcPct val="200000"/>
              </a:lnSpc>
              <a:defRPr/>
            </a:pPr>
            <a:r>
              <a:rPr altLang="en-US" lang="zh-CN" sz="1600">
                <a:solidFill>
                  <a:schemeClr val="tx1">
                    <a:lumMod val="75000"/>
                    <a:lumOff val="25000"/>
                  </a:schemeClr>
                </a:solidFill>
                <a:latin charset="0" panose="020b0502020202020204" pitchFamily="34" typeface="Century Gothic"/>
                <a:ea charset="-122" panose="020b0503020204020204" pitchFamily="34" typeface="微软雅黑"/>
                <a:sym charset="0" panose="020b0502020202020204" pitchFamily="34" typeface="Century Gothic"/>
              </a:rPr>
              <a:t>责任心是干好工作的前提，拥有责任心才会拥有细心、耐心、爱心、自动自发。工作成果的改善，最大的受益者是我们自己。</a:t>
            </a:r>
          </a:p>
        </p:txBody>
      </p:sp>
    </p:spTree>
    <p:extLst>
      <p:ext uri="{BB962C8B-B14F-4D97-AF65-F5344CB8AC3E}">
        <p14:creationId val="2474040576"/>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afterEffect" presetClass="entr" presetID="49"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 calcmode="lin" valueType="num">
                                      <p:cBhvr>
                                        <p:cTn dur="500" fill="hold" id="9"/>
                                        <p:tgtEl>
                                          <p:spTgt spid="26"/>
                                        </p:tgtEl>
                                        <p:attrNameLst>
                                          <p:attrName>style.rotation</p:attrName>
                                        </p:attrNameLst>
                                      </p:cBhvr>
                                      <p:tavLst>
                                        <p:tav tm="0">
                                          <p:val>
                                            <p:fltVal val="360"/>
                                          </p:val>
                                        </p:tav>
                                        <p:tav tm="100000">
                                          <p:val>
                                            <p:fltVal val="0"/>
                                          </p:val>
                                        </p:tav>
                                      </p:tavLst>
                                    </p:anim>
                                    <p:animEffect filter="fade" transition="in">
                                      <p:cBhvr>
                                        <p:cTn dur="500" id="10"/>
                                        <p:tgtEl>
                                          <p:spTgt spid="26"/>
                                        </p:tgtEl>
                                      </p:cBhvr>
                                    </p:animEffect>
                                  </p:childTnLst>
                                </p:cTn>
                              </p:par>
                              <p:par>
                                <p:cTn decel="100000" fill="hold" id="11" nodeType="withEffect" presetClass="entr" presetID="49" presetSubtype="0">
                                  <p:stCondLst>
                                    <p:cond delay="0"/>
                                  </p:stCondLst>
                                  <p:childTnLst>
                                    <p:set>
                                      <p:cBhvr>
                                        <p:cTn dur="1" fill="hold" id="12">
                                          <p:stCondLst>
                                            <p:cond delay="0"/>
                                          </p:stCondLst>
                                        </p:cTn>
                                        <p:tgtEl>
                                          <p:spTgt spid="130"/>
                                        </p:tgtEl>
                                        <p:attrNameLst>
                                          <p:attrName>style.visibility</p:attrName>
                                        </p:attrNameLst>
                                      </p:cBhvr>
                                      <p:to>
                                        <p:strVal val="visible"/>
                                      </p:to>
                                    </p:set>
                                    <p:anim calcmode="lin" valueType="num">
                                      <p:cBhvr>
                                        <p:cTn dur="500" fill="hold" id="13"/>
                                        <p:tgtEl>
                                          <p:spTgt spid="130"/>
                                        </p:tgtEl>
                                        <p:attrNameLst>
                                          <p:attrName>ppt_w</p:attrName>
                                        </p:attrNameLst>
                                      </p:cBhvr>
                                      <p:tavLst>
                                        <p:tav tm="0">
                                          <p:val>
                                            <p:fltVal val="0"/>
                                          </p:val>
                                        </p:tav>
                                        <p:tav tm="100000">
                                          <p:val>
                                            <p:strVal val="#ppt_w"/>
                                          </p:val>
                                        </p:tav>
                                      </p:tavLst>
                                    </p:anim>
                                    <p:anim calcmode="lin" valueType="num">
                                      <p:cBhvr>
                                        <p:cTn dur="500" fill="hold" id="14"/>
                                        <p:tgtEl>
                                          <p:spTgt spid="130"/>
                                        </p:tgtEl>
                                        <p:attrNameLst>
                                          <p:attrName>ppt_h</p:attrName>
                                        </p:attrNameLst>
                                      </p:cBhvr>
                                      <p:tavLst>
                                        <p:tav tm="0">
                                          <p:val>
                                            <p:fltVal val="0"/>
                                          </p:val>
                                        </p:tav>
                                        <p:tav tm="100000">
                                          <p:val>
                                            <p:strVal val="#ppt_h"/>
                                          </p:val>
                                        </p:tav>
                                      </p:tavLst>
                                    </p:anim>
                                    <p:anim calcmode="lin" valueType="num">
                                      <p:cBhvr>
                                        <p:cTn dur="500" fill="hold" id="15"/>
                                        <p:tgtEl>
                                          <p:spTgt spid="130"/>
                                        </p:tgtEl>
                                        <p:attrNameLst>
                                          <p:attrName>style.rotation</p:attrName>
                                        </p:attrNameLst>
                                      </p:cBhvr>
                                      <p:tavLst>
                                        <p:tav tm="0">
                                          <p:val>
                                            <p:fltVal val="360"/>
                                          </p:val>
                                        </p:tav>
                                        <p:tav tm="100000">
                                          <p:val>
                                            <p:fltVal val="0"/>
                                          </p:val>
                                        </p:tav>
                                      </p:tavLst>
                                    </p:anim>
                                    <p:animEffect filter="fade" transition="in">
                                      <p:cBhvr>
                                        <p:cTn dur="500" id="16"/>
                                        <p:tgtEl>
                                          <p:spTgt spid="130"/>
                                        </p:tgtEl>
                                      </p:cBhvr>
                                    </p:animEffect>
                                  </p:childTnLst>
                                </p:cTn>
                              </p:par>
                              <p:par>
                                <p:cTn decel="100000" fill="hold" id="17" nodeType="withEffect" presetClass="entr" presetID="49" presetSubtype="0">
                                  <p:stCondLst>
                                    <p:cond delay="0"/>
                                  </p:stCondLst>
                                  <p:childTnLst>
                                    <p:set>
                                      <p:cBhvr>
                                        <p:cTn dur="1" fill="hold" id="18">
                                          <p:stCondLst>
                                            <p:cond delay="0"/>
                                          </p:stCondLst>
                                        </p:cTn>
                                        <p:tgtEl>
                                          <p:spTgt spid="84"/>
                                        </p:tgtEl>
                                        <p:attrNameLst>
                                          <p:attrName>style.visibility</p:attrName>
                                        </p:attrNameLst>
                                      </p:cBhvr>
                                      <p:to>
                                        <p:strVal val="visible"/>
                                      </p:to>
                                    </p:set>
                                    <p:anim calcmode="lin" valueType="num">
                                      <p:cBhvr>
                                        <p:cTn dur="500" fill="hold" id="19"/>
                                        <p:tgtEl>
                                          <p:spTgt spid="84"/>
                                        </p:tgtEl>
                                        <p:attrNameLst>
                                          <p:attrName>ppt_w</p:attrName>
                                        </p:attrNameLst>
                                      </p:cBhvr>
                                      <p:tavLst>
                                        <p:tav tm="0">
                                          <p:val>
                                            <p:fltVal val="0"/>
                                          </p:val>
                                        </p:tav>
                                        <p:tav tm="100000">
                                          <p:val>
                                            <p:strVal val="#ppt_w"/>
                                          </p:val>
                                        </p:tav>
                                      </p:tavLst>
                                    </p:anim>
                                    <p:anim calcmode="lin" valueType="num">
                                      <p:cBhvr>
                                        <p:cTn dur="500" fill="hold" id="20"/>
                                        <p:tgtEl>
                                          <p:spTgt spid="84"/>
                                        </p:tgtEl>
                                        <p:attrNameLst>
                                          <p:attrName>ppt_h</p:attrName>
                                        </p:attrNameLst>
                                      </p:cBhvr>
                                      <p:tavLst>
                                        <p:tav tm="0">
                                          <p:val>
                                            <p:fltVal val="0"/>
                                          </p:val>
                                        </p:tav>
                                        <p:tav tm="100000">
                                          <p:val>
                                            <p:strVal val="#ppt_h"/>
                                          </p:val>
                                        </p:tav>
                                      </p:tavLst>
                                    </p:anim>
                                    <p:anim calcmode="lin" valueType="num">
                                      <p:cBhvr>
                                        <p:cTn dur="500" fill="hold" id="21"/>
                                        <p:tgtEl>
                                          <p:spTgt spid="84"/>
                                        </p:tgtEl>
                                        <p:attrNameLst>
                                          <p:attrName>style.rotation</p:attrName>
                                        </p:attrNameLst>
                                      </p:cBhvr>
                                      <p:tavLst>
                                        <p:tav tm="0">
                                          <p:val>
                                            <p:fltVal val="360"/>
                                          </p:val>
                                        </p:tav>
                                        <p:tav tm="100000">
                                          <p:val>
                                            <p:fltVal val="0"/>
                                          </p:val>
                                        </p:tav>
                                      </p:tavLst>
                                    </p:anim>
                                    <p:animEffect filter="fade" transition="in">
                                      <p:cBhvr>
                                        <p:cTn dur="500" id="22"/>
                                        <p:tgtEl>
                                          <p:spTgt spid="84"/>
                                        </p:tgtEl>
                                      </p:cBhvr>
                                    </p:animEffect>
                                  </p:childTnLst>
                                </p:cTn>
                              </p:par>
                              <p:par>
                                <p:cTn decel="100000" fill="hold" id="23" nodeType="withEffect" presetClass="entr" presetID="49" presetSubtype="0">
                                  <p:stCondLst>
                                    <p:cond delay="0"/>
                                  </p:stCondLst>
                                  <p:childTnLst>
                                    <p:set>
                                      <p:cBhvr>
                                        <p:cTn dur="1" fill="hold" id="24">
                                          <p:stCondLst>
                                            <p:cond delay="0"/>
                                          </p:stCondLst>
                                        </p:cTn>
                                        <p:tgtEl>
                                          <p:spTgt spid="62"/>
                                        </p:tgtEl>
                                        <p:attrNameLst>
                                          <p:attrName>style.visibility</p:attrName>
                                        </p:attrNameLst>
                                      </p:cBhvr>
                                      <p:to>
                                        <p:strVal val="visible"/>
                                      </p:to>
                                    </p:set>
                                    <p:anim calcmode="lin" valueType="num">
                                      <p:cBhvr>
                                        <p:cTn dur="500" fill="hold" id="25"/>
                                        <p:tgtEl>
                                          <p:spTgt spid="62"/>
                                        </p:tgtEl>
                                        <p:attrNameLst>
                                          <p:attrName>ppt_w</p:attrName>
                                        </p:attrNameLst>
                                      </p:cBhvr>
                                      <p:tavLst>
                                        <p:tav tm="0">
                                          <p:val>
                                            <p:fltVal val="0"/>
                                          </p:val>
                                        </p:tav>
                                        <p:tav tm="100000">
                                          <p:val>
                                            <p:strVal val="#ppt_w"/>
                                          </p:val>
                                        </p:tav>
                                      </p:tavLst>
                                    </p:anim>
                                    <p:anim calcmode="lin" valueType="num">
                                      <p:cBhvr>
                                        <p:cTn dur="500" fill="hold" id="26"/>
                                        <p:tgtEl>
                                          <p:spTgt spid="62"/>
                                        </p:tgtEl>
                                        <p:attrNameLst>
                                          <p:attrName>ppt_h</p:attrName>
                                        </p:attrNameLst>
                                      </p:cBhvr>
                                      <p:tavLst>
                                        <p:tav tm="0">
                                          <p:val>
                                            <p:fltVal val="0"/>
                                          </p:val>
                                        </p:tav>
                                        <p:tav tm="100000">
                                          <p:val>
                                            <p:strVal val="#ppt_h"/>
                                          </p:val>
                                        </p:tav>
                                      </p:tavLst>
                                    </p:anim>
                                    <p:anim calcmode="lin" valueType="num">
                                      <p:cBhvr>
                                        <p:cTn dur="500" fill="hold" id="27"/>
                                        <p:tgtEl>
                                          <p:spTgt spid="62"/>
                                        </p:tgtEl>
                                        <p:attrNameLst>
                                          <p:attrName>style.rotation</p:attrName>
                                        </p:attrNameLst>
                                      </p:cBhvr>
                                      <p:tavLst>
                                        <p:tav tm="0">
                                          <p:val>
                                            <p:fltVal val="360"/>
                                          </p:val>
                                        </p:tav>
                                        <p:tav tm="100000">
                                          <p:val>
                                            <p:fltVal val="0"/>
                                          </p:val>
                                        </p:tav>
                                      </p:tavLst>
                                    </p:anim>
                                    <p:animEffect filter="fade" transition="in">
                                      <p:cBhvr>
                                        <p:cTn dur="500" id="28"/>
                                        <p:tgtEl>
                                          <p:spTgt spid="62"/>
                                        </p:tgtEl>
                                      </p:cBhvr>
                                    </p:animEffect>
                                  </p:childTnLst>
                                </p:cTn>
                              </p:par>
                              <p:par>
                                <p:cTn decel="100000" fill="hold" id="29" nodeType="withEffect" presetClass="entr" presetID="49" presetSubtype="0">
                                  <p:stCondLst>
                                    <p:cond delay="0"/>
                                  </p:stCondLst>
                                  <p:childTnLst>
                                    <p:set>
                                      <p:cBhvr>
                                        <p:cTn dur="1" fill="hold" id="30">
                                          <p:stCondLst>
                                            <p:cond delay="0"/>
                                          </p:stCondLst>
                                        </p:cTn>
                                        <p:tgtEl>
                                          <p:spTgt spid="107"/>
                                        </p:tgtEl>
                                        <p:attrNameLst>
                                          <p:attrName>style.visibility</p:attrName>
                                        </p:attrNameLst>
                                      </p:cBhvr>
                                      <p:to>
                                        <p:strVal val="visible"/>
                                      </p:to>
                                    </p:set>
                                    <p:anim calcmode="lin" valueType="num">
                                      <p:cBhvr>
                                        <p:cTn dur="500" fill="hold" id="31"/>
                                        <p:tgtEl>
                                          <p:spTgt spid="107"/>
                                        </p:tgtEl>
                                        <p:attrNameLst>
                                          <p:attrName>ppt_w</p:attrName>
                                        </p:attrNameLst>
                                      </p:cBhvr>
                                      <p:tavLst>
                                        <p:tav tm="0">
                                          <p:val>
                                            <p:fltVal val="0"/>
                                          </p:val>
                                        </p:tav>
                                        <p:tav tm="100000">
                                          <p:val>
                                            <p:strVal val="#ppt_w"/>
                                          </p:val>
                                        </p:tav>
                                      </p:tavLst>
                                    </p:anim>
                                    <p:anim calcmode="lin" valueType="num">
                                      <p:cBhvr>
                                        <p:cTn dur="500" fill="hold" id="32"/>
                                        <p:tgtEl>
                                          <p:spTgt spid="107"/>
                                        </p:tgtEl>
                                        <p:attrNameLst>
                                          <p:attrName>ppt_h</p:attrName>
                                        </p:attrNameLst>
                                      </p:cBhvr>
                                      <p:tavLst>
                                        <p:tav tm="0">
                                          <p:val>
                                            <p:fltVal val="0"/>
                                          </p:val>
                                        </p:tav>
                                        <p:tav tm="100000">
                                          <p:val>
                                            <p:strVal val="#ppt_h"/>
                                          </p:val>
                                        </p:tav>
                                      </p:tavLst>
                                    </p:anim>
                                    <p:anim calcmode="lin" valueType="num">
                                      <p:cBhvr>
                                        <p:cTn dur="500" fill="hold" id="33"/>
                                        <p:tgtEl>
                                          <p:spTgt spid="107"/>
                                        </p:tgtEl>
                                        <p:attrNameLst>
                                          <p:attrName>style.rotation</p:attrName>
                                        </p:attrNameLst>
                                      </p:cBhvr>
                                      <p:tavLst>
                                        <p:tav tm="0">
                                          <p:val>
                                            <p:fltVal val="360"/>
                                          </p:val>
                                        </p:tav>
                                        <p:tav tm="100000">
                                          <p:val>
                                            <p:fltVal val="0"/>
                                          </p:val>
                                        </p:tav>
                                      </p:tavLst>
                                    </p:anim>
                                    <p:animEffect filter="fade" transition="in">
                                      <p:cBhvr>
                                        <p:cTn dur="500" id="34"/>
                                        <p:tgtEl>
                                          <p:spTgt spid="107"/>
                                        </p:tgtEl>
                                      </p:cBhvr>
                                    </p:animEffect>
                                  </p:childTnLst>
                                </p:cTn>
                              </p:par>
                              <p:par>
                                <p:cTn decel="100000" fill="hold" id="35" nodeType="withEffect" presetClass="entr" presetID="49" presetSubtype="0">
                                  <p:stCondLst>
                                    <p:cond delay="0"/>
                                  </p:stCondLst>
                                  <p:childTnLst>
                                    <p:set>
                                      <p:cBhvr>
                                        <p:cTn dur="1" fill="hold" id="36">
                                          <p:stCondLst>
                                            <p:cond delay="0"/>
                                          </p:stCondLst>
                                        </p:cTn>
                                        <p:tgtEl>
                                          <p:spTgt spid="48"/>
                                        </p:tgtEl>
                                        <p:attrNameLst>
                                          <p:attrName>style.visibility</p:attrName>
                                        </p:attrNameLst>
                                      </p:cBhvr>
                                      <p:to>
                                        <p:strVal val="visible"/>
                                      </p:to>
                                    </p:set>
                                    <p:anim calcmode="lin" valueType="num">
                                      <p:cBhvr>
                                        <p:cTn dur="500" fill="hold" id="37"/>
                                        <p:tgtEl>
                                          <p:spTgt spid="48"/>
                                        </p:tgtEl>
                                        <p:attrNameLst>
                                          <p:attrName>ppt_w</p:attrName>
                                        </p:attrNameLst>
                                      </p:cBhvr>
                                      <p:tavLst>
                                        <p:tav tm="0">
                                          <p:val>
                                            <p:fltVal val="0"/>
                                          </p:val>
                                        </p:tav>
                                        <p:tav tm="100000">
                                          <p:val>
                                            <p:strVal val="#ppt_w"/>
                                          </p:val>
                                        </p:tav>
                                      </p:tavLst>
                                    </p:anim>
                                    <p:anim calcmode="lin" valueType="num">
                                      <p:cBhvr>
                                        <p:cTn dur="500" fill="hold" id="38"/>
                                        <p:tgtEl>
                                          <p:spTgt spid="48"/>
                                        </p:tgtEl>
                                        <p:attrNameLst>
                                          <p:attrName>ppt_h</p:attrName>
                                        </p:attrNameLst>
                                      </p:cBhvr>
                                      <p:tavLst>
                                        <p:tav tm="0">
                                          <p:val>
                                            <p:fltVal val="0"/>
                                          </p:val>
                                        </p:tav>
                                        <p:tav tm="100000">
                                          <p:val>
                                            <p:strVal val="#ppt_h"/>
                                          </p:val>
                                        </p:tav>
                                      </p:tavLst>
                                    </p:anim>
                                    <p:anim calcmode="lin" valueType="num">
                                      <p:cBhvr>
                                        <p:cTn dur="500" fill="hold" id="39"/>
                                        <p:tgtEl>
                                          <p:spTgt spid="48"/>
                                        </p:tgtEl>
                                        <p:attrNameLst>
                                          <p:attrName>style.rotation</p:attrName>
                                        </p:attrNameLst>
                                      </p:cBhvr>
                                      <p:tavLst>
                                        <p:tav tm="0">
                                          <p:val>
                                            <p:fltVal val="360"/>
                                          </p:val>
                                        </p:tav>
                                        <p:tav tm="100000">
                                          <p:val>
                                            <p:fltVal val="0"/>
                                          </p:val>
                                        </p:tav>
                                      </p:tavLst>
                                    </p:anim>
                                    <p:animEffect filter="fade" transition="in">
                                      <p:cBhvr>
                                        <p:cTn dur="500" id="40"/>
                                        <p:tgtEl>
                                          <p:spTgt spid="48"/>
                                        </p:tgtEl>
                                      </p:cBhvr>
                                    </p:animEffect>
                                  </p:childTnLst>
                                </p:cTn>
                              </p:par>
                            </p:childTnLst>
                          </p:cTn>
                        </p:par>
                        <p:par>
                          <p:cTn fill="hold" id="41" nodeType="afterGroup">
                            <p:stCondLst>
                              <p:cond delay="500"/>
                            </p:stCondLst>
                            <p:childTnLst>
                              <p:par>
                                <p:cTn fill="hold" id="42" nodeType="afterEffect" presetClass="emph" presetID="8" presetSubtype="0" repeatCount="2000">
                                  <p:stCondLst>
                                    <p:cond delay="0"/>
                                  </p:stCondLst>
                                  <p:childTnLst>
                                    <p:animRot by="21600000">
                                      <p:cBhvr>
                                        <p:cTn dur="1000" fill="hold" id="43"/>
                                        <p:tgtEl>
                                          <p:spTgt spid="26"/>
                                        </p:tgtEl>
                                        <p:attrNameLst>
                                          <p:attrName>r</p:attrName>
                                        </p:attrNameLst>
                                      </p:cBhvr>
                                    </p:animRot>
                                  </p:childTnLst>
                                </p:cTn>
                              </p:par>
                              <p:par>
                                <p:cTn fill="hold" id="44" nodeType="withEffect" presetClass="emph" presetID="8" presetSubtype="0" repeatCount="2000">
                                  <p:stCondLst>
                                    <p:cond delay="0"/>
                                  </p:stCondLst>
                                  <p:childTnLst>
                                    <p:animRot by="21600000">
                                      <p:cBhvr>
                                        <p:cTn dur="1000" fill="hold" id="45"/>
                                        <p:tgtEl>
                                          <p:spTgt spid="130"/>
                                        </p:tgtEl>
                                        <p:attrNameLst>
                                          <p:attrName>r</p:attrName>
                                        </p:attrNameLst>
                                      </p:cBhvr>
                                    </p:animRot>
                                  </p:childTnLst>
                                </p:cTn>
                              </p:par>
                              <p:par>
                                <p:cTn fill="hold" id="46" nodeType="withEffect" presetClass="emph" presetID="8" presetSubtype="0" repeatCount="2000">
                                  <p:stCondLst>
                                    <p:cond delay="0"/>
                                  </p:stCondLst>
                                  <p:childTnLst>
                                    <p:animRot by="21600000">
                                      <p:cBhvr>
                                        <p:cTn dur="1000" fill="hold" id="47"/>
                                        <p:tgtEl>
                                          <p:spTgt spid="84"/>
                                        </p:tgtEl>
                                        <p:attrNameLst>
                                          <p:attrName>r</p:attrName>
                                        </p:attrNameLst>
                                      </p:cBhvr>
                                    </p:animRot>
                                  </p:childTnLst>
                                </p:cTn>
                              </p:par>
                              <p:par>
                                <p:cTn fill="hold" id="48" nodeType="withEffect" presetClass="emph" presetID="8" presetSubtype="0" repeatCount="2000">
                                  <p:stCondLst>
                                    <p:cond delay="0"/>
                                  </p:stCondLst>
                                  <p:childTnLst>
                                    <p:animRot by="21600000">
                                      <p:cBhvr>
                                        <p:cTn dur="1000" fill="hold" id="49"/>
                                        <p:tgtEl>
                                          <p:spTgt spid="62"/>
                                        </p:tgtEl>
                                        <p:attrNameLst>
                                          <p:attrName>r</p:attrName>
                                        </p:attrNameLst>
                                      </p:cBhvr>
                                    </p:animRot>
                                  </p:childTnLst>
                                </p:cTn>
                              </p:par>
                              <p:par>
                                <p:cTn fill="hold" id="50" nodeType="withEffect" presetClass="emph" presetID="8" presetSubtype="0" repeatCount="2000">
                                  <p:stCondLst>
                                    <p:cond delay="0"/>
                                  </p:stCondLst>
                                  <p:childTnLst>
                                    <p:animRot by="21600000">
                                      <p:cBhvr>
                                        <p:cTn dur="1000" fill="hold" id="51"/>
                                        <p:tgtEl>
                                          <p:spTgt spid="107"/>
                                        </p:tgtEl>
                                        <p:attrNameLst>
                                          <p:attrName>r</p:attrName>
                                        </p:attrNameLst>
                                      </p:cBhvr>
                                    </p:animRot>
                                  </p:childTnLst>
                                </p:cTn>
                              </p:par>
                              <p:par>
                                <p:cTn fill="hold" id="52" nodeType="withEffect" presetClass="emph" presetID="8" presetSubtype="0" repeatCount="2000">
                                  <p:stCondLst>
                                    <p:cond delay="0"/>
                                  </p:stCondLst>
                                  <p:childTnLst>
                                    <p:animRot by="21600000">
                                      <p:cBhvr>
                                        <p:cTn dur="1000" fill="hold" id="53"/>
                                        <p:tgtEl>
                                          <p:spTgt spid="48"/>
                                        </p:tgtEl>
                                        <p:attrNameLst>
                                          <p:attrName>r</p:attrName>
                                        </p:attrNameLst>
                                      </p:cBhvr>
                                    </p:animRot>
                                  </p:childTnLst>
                                </p:cTn>
                              </p:par>
                              <p:par>
                                <p:cTn fill="hold" grpId="0" id="54" nodeType="withEffect" presetClass="entr" presetID="22" presetSubtype="8">
                                  <p:stCondLst>
                                    <p:cond delay="0"/>
                                  </p:stCondLst>
                                  <p:iterate type="wd">
                                    <p:tmPct val="10000"/>
                                  </p:iterate>
                                  <p:childTnLst>
                                    <p:set>
                                      <p:cBhvr>
                                        <p:cTn dur="1" fill="hold" id="55">
                                          <p:stCondLst>
                                            <p:cond delay="0"/>
                                          </p:stCondLst>
                                        </p:cTn>
                                        <p:tgtEl>
                                          <p:spTgt spid="145"/>
                                        </p:tgtEl>
                                        <p:attrNameLst>
                                          <p:attrName>style.visibility</p:attrName>
                                        </p:attrNameLst>
                                      </p:cBhvr>
                                      <p:to>
                                        <p:strVal val="visible"/>
                                      </p:to>
                                    </p:set>
                                    <p:animEffect filter="wipe(left)" transition="in">
                                      <p:cBhvr>
                                        <p:cTn dur="500" id="56"/>
                                        <p:tgtEl>
                                          <p:spTgt spid="145"/>
                                        </p:tgtEl>
                                      </p:cBhvr>
                                    </p:animEffect>
                                  </p:childTnLst>
                                </p:cTn>
                              </p:par>
                              <p:par>
                                <p:cTn fill="hold" grpId="0" id="57" nodeType="withEffect" presetClass="entr" presetID="22" presetSubtype="8">
                                  <p:stCondLst>
                                    <p:cond delay="0"/>
                                  </p:stCondLst>
                                  <p:iterate type="wd">
                                    <p:tmPct val="10000"/>
                                  </p:iterate>
                                  <p:childTnLst>
                                    <p:set>
                                      <p:cBhvr>
                                        <p:cTn dur="1" fill="hold" id="58">
                                          <p:stCondLst>
                                            <p:cond delay="0"/>
                                          </p:stCondLst>
                                        </p:cTn>
                                        <p:tgtEl>
                                          <p:spTgt spid="144"/>
                                        </p:tgtEl>
                                        <p:attrNameLst>
                                          <p:attrName>style.visibility</p:attrName>
                                        </p:attrNameLst>
                                      </p:cBhvr>
                                      <p:to>
                                        <p:strVal val="visible"/>
                                      </p:to>
                                    </p:set>
                                    <p:animEffect filter="wipe(left)" transition="in">
                                      <p:cBhvr>
                                        <p:cTn dur="500" id="59"/>
                                        <p:tgtEl>
                                          <p:spTgt spid="1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4"/>
      <p:bldP grpId="0" spid="14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926080" cy="530352"/>
          </a:xfrm>
          <a:prstGeom prst="rect">
            <a:avLst/>
          </a:prstGeom>
        </p:spPr>
        <p:txBody>
          <a:bodyPr wrap="none">
            <a:spAutoFit/>
          </a:bodyPr>
          <a:lstStyle/>
          <a:p>
            <a:pPr fontAlgn="base">
              <a:lnSpc>
                <a:spcPct val="120000"/>
              </a:lnSpc>
            </a:pPr>
            <a:r>
              <a:rPr altLang="en-US" b="1" lang="zh-CN" sz="2400">
                <a:solidFill>
                  <a:srgbClr val="14AFCB"/>
                </a:solidFill>
                <a:latin charset="-122" panose="020b0503020204020204" pitchFamily="34" typeface="微软雅黑"/>
                <a:ea charset="-122" panose="020b0503020204020204" pitchFamily="34" typeface="微软雅黑"/>
              </a:rPr>
              <a:t>为什么要拥有责任心</a:t>
            </a:r>
          </a:p>
        </p:txBody>
      </p:sp>
      <p:sp>
        <p:nvSpPr>
          <p:cNvPr id="25" name="iŝḷîḋè">
            <a:extLst>
              <a:ext uri="{FF2B5EF4-FFF2-40B4-BE49-F238E27FC236}">
                <a16:creationId xmlns:a16="http://schemas.microsoft.com/office/drawing/2014/main" id="{5CA2E1D7-D5C2-4DEB-95ED-3AE8C7F9F6B8}"/>
              </a:ext>
            </a:extLst>
          </p:cNvPr>
          <p:cNvSpPr/>
          <p:nvPr/>
        </p:nvSpPr>
        <p:spPr>
          <a:xfrm>
            <a:off x="5889204" y="1704174"/>
            <a:ext cx="2199805" cy="2382218"/>
          </a:xfrm>
          <a:custGeom>
            <a:gdLst>
              <a:gd fmla="*/ 1689100 w 3119522" name="connsiteX0"/>
              <a:gd fmla="*/ 0 h 3378200" name="connsiteY0"/>
              <a:gd fmla="*/ 3089728 w 3119522" name="connsiteX1"/>
              <a:gd fmla="*/ 744708 h 3378200" name="connsiteY1"/>
              <a:gd fmla="*/ 3119522 w 3119522" name="connsiteX2"/>
              <a:gd fmla="*/ 793750 h 3378200" name="connsiteY2"/>
              <a:gd fmla="*/ 2303088 w 3119522" name="connsiteX3"/>
              <a:gd fmla="*/ 793750 h 3378200" name="connsiteY3"/>
              <a:gd fmla="*/ 2296249 w 3119522" name="connsiteX4"/>
              <a:gd fmla="*/ 788636 h 3378200" name="connsiteY4"/>
              <a:gd fmla="*/ 1689100 w 3119522" name="connsiteX5"/>
              <a:gd fmla="*/ 603178 h 3378200" name="connsiteY5"/>
              <a:gd fmla="*/ 603178 w 3119522" name="connsiteX6"/>
              <a:gd fmla="*/ 1689100 h 3378200" name="connsiteY6"/>
              <a:gd fmla="*/ 1689100 w 3119522" name="connsiteX7"/>
              <a:gd fmla="*/ 2775022 h 3378200" name="connsiteY7"/>
              <a:gd fmla="*/ 2296249 w 3119522" name="connsiteX8"/>
              <a:gd fmla="*/ 2589564 h 3378200" name="connsiteY8"/>
              <a:gd fmla="*/ 2303088 w 3119522" name="connsiteX9"/>
              <a:gd fmla="*/ 2584450 h 3378200" name="connsiteY9"/>
              <a:gd fmla="*/ 3119522 w 3119522" name="connsiteX10"/>
              <a:gd fmla="*/ 2584450 h 3378200" name="connsiteY10"/>
              <a:gd fmla="*/ 3089728 w 3119522" name="connsiteX11"/>
              <a:gd fmla="*/ 2633492 h 3378200" name="connsiteY11"/>
              <a:gd fmla="*/ 1689100 w 3119522" name="connsiteX12"/>
              <a:gd fmla="*/ 3378200 h 3378200" name="connsiteY12"/>
              <a:gd fmla="*/ 0 w 3119522" name="connsiteX13"/>
              <a:gd fmla="*/ 1689100 h 3378200" name="connsiteY13"/>
              <a:gd fmla="*/ 1689100 w 3119522" name="connsiteX14"/>
              <a:gd fmla="*/ 0 h 3378200"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3378200" w="3119522">
                <a:moveTo>
                  <a:pt x="1689100" y="0"/>
                </a:moveTo>
                <a:cubicBezTo>
                  <a:pt x="2272140" y="0"/>
                  <a:pt x="2786185" y="295405"/>
                  <a:pt x="3089728" y="744708"/>
                </a:cubicBezTo>
                <a:lnTo>
                  <a:pt x="3119522" y="793750"/>
                </a:lnTo>
                <a:lnTo>
                  <a:pt x="2303088" y="793750"/>
                </a:lnTo>
                <a:lnTo>
                  <a:pt x="2296249" y="788636"/>
                </a:lnTo>
                <a:cubicBezTo>
                  <a:pt x="2122935" y="671548"/>
                  <a:pt x="1914002" y="603178"/>
                  <a:pt x="1689100" y="603178"/>
                </a:cubicBezTo>
                <a:cubicBezTo>
                  <a:pt x="1089362" y="603178"/>
                  <a:pt x="603178" y="1089362"/>
                  <a:pt x="603178" y="1689100"/>
                </a:cubicBezTo>
                <a:cubicBezTo>
                  <a:pt x="603178" y="2288838"/>
                  <a:pt x="1089362" y="2775022"/>
                  <a:pt x="1689100" y="2775022"/>
                </a:cubicBezTo>
                <a:cubicBezTo>
                  <a:pt x="1914002" y="2775022"/>
                  <a:pt x="2122935" y="2706653"/>
                  <a:pt x="2296249" y="2589564"/>
                </a:cubicBezTo>
                <a:lnTo>
                  <a:pt x="2303088" y="2584450"/>
                </a:lnTo>
                <a:lnTo>
                  <a:pt x="3119522" y="2584450"/>
                </a:lnTo>
                <a:lnTo>
                  <a:pt x="3089728" y="2633492"/>
                </a:lnTo>
                <a:cubicBezTo>
                  <a:pt x="2786185" y="3082796"/>
                  <a:pt x="2272140" y="3378200"/>
                  <a:pt x="1689100" y="3378200"/>
                </a:cubicBezTo>
                <a:cubicBezTo>
                  <a:pt x="756236" y="3378200"/>
                  <a:pt x="0" y="2621964"/>
                  <a:pt x="0" y="1689100"/>
                </a:cubicBezTo>
                <a:cubicBezTo>
                  <a:pt x="0" y="756236"/>
                  <a:pt x="756236" y="0"/>
                  <a:pt x="1689100" y="0"/>
                </a:cubicBezTo>
                <a:close/>
              </a:path>
            </a:pathLst>
          </a:custGeom>
          <a:solidFill>
            <a:srgbClr val="14AFCB"/>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white"/>
              </a:solidFill>
              <a:effectLst/>
              <a:uLnTx/>
              <a:uFillTx/>
              <a:latin typeface="Arial"/>
              <a:ea typeface="微软雅黑"/>
              <a:cs typeface="+mn-cs"/>
            </a:endParaRPr>
          </a:p>
        </p:txBody>
      </p:sp>
      <p:sp>
        <p:nvSpPr>
          <p:cNvPr id="26" name="ïṩlïḋè">
            <a:extLst>
              <a:ext uri="{FF2B5EF4-FFF2-40B4-BE49-F238E27FC236}">
                <a16:creationId xmlns:a16="http://schemas.microsoft.com/office/drawing/2014/main" id="{34350BC5-5331-4EFF-998B-098D2D670EA1}"/>
              </a:ext>
            </a:extLst>
          </p:cNvPr>
          <p:cNvSpPr/>
          <p:nvPr/>
        </p:nvSpPr>
        <p:spPr>
          <a:xfrm>
            <a:off x="4115691" y="1704174"/>
            <a:ext cx="2199805" cy="2382218"/>
          </a:xfrm>
          <a:custGeom>
            <a:gdLst>
              <a:gd fmla="*/ 1430422 w 3119522" name="connsiteX0"/>
              <a:gd fmla="*/ 0 h 3378200" name="connsiteY0"/>
              <a:gd fmla="*/ 3119522 w 3119522" name="connsiteX1"/>
              <a:gd fmla="*/ 1689100 h 3378200" name="connsiteY1"/>
              <a:gd fmla="*/ 1430422 w 3119522" name="connsiteX2"/>
              <a:gd fmla="*/ 3378200 h 3378200" name="connsiteY2"/>
              <a:gd fmla="*/ 29794 w 3119522" name="connsiteX3"/>
              <a:gd fmla="*/ 2633492 h 3378200" name="connsiteY3"/>
              <a:gd fmla="*/ 0 w 3119522" name="connsiteX4"/>
              <a:gd fmla="*/ 2584450 h 3378200" name="connsiteY4"/>
              <a:gd fmla="*/ 816434 w 3119522" name="connsiteX5"/>
              <a:gd fmla="*/ 2584450 h 3378200" name="connsiteY5"/>
              <a:gd fmla="*/ 823273 w 3119522" name="connsiteX6"/>
              <a:gd fmla="*/ 2589564 h 3378200" name="connsiteY6"/>
              <a:gd fmla="*/ 1430422 w 3119522" name="connsiteX7"/>
              <a:gd fmla="*/ 2775022 h 3378200" name="connsiteY7"/>
              <a:gd fmla="*/ 2516344 w 3119522" name="connsiteX8"/>
              <a:gd fmla="*/ 1689100 h 3378200" name="connsiteY8"/>
              <a:gd fmla="*/ 1430422 w 3119522" name="connsiteX9"/>
              <a:gd fmla="*/ 603178 h 3378200" name="connsiteY9"/>
              <a:gd fmla="*/ 823273 w 3119522" name="connsiteX10"/>
              <a:gd fmla="*/ 788636 h 3378200" name="connsiteY10"/>
              <a:gd fmla="*/ 816434 w 3119522" name="connsiteX11"/>
              <a:gd fmla="*/ 793750 h 3378200" name="connsiteY11"/>
              <a:gd fmla="*/ 0 w 3119522" name="connsiteX12"/>
              <a:gd fmla="*/ 793750 h 3378200" name="connsiteY12"/>
              <a:gd fmla="*/ 29794 w 3119522" name="connsiteX13"/>
              <a:gd fmla="*/ 744708 h 3378200" name="connsiteY13"/>
              <a:gd fmla="*/ 1430422 w 3119522" name="connsiteX14"/>
              <a:gd fmla="*/ 0 h 3378200"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3378200" w="3119522">
                <a:moveTo>
                  <a:pt x="1430422" y="0"/>
                </a:moveTo>
                <a:cubicBezTo>
                  <a:pt x="2363286" y="0"/>
                  <a:pt x="3119522" y="756236"/>
                  <a:pt x="3119522" y="1689100"/>
                </a:cubicBezTo>
                <a:cubicBezTo>
                  <a:pt x="3119522" y="2621964"/>
                  <a:pt x="2363286" y="3378200"/>
                  <a:pt x="1430422" y="3378200"/>
                </a:cubicBezTo>
                <a:cubicBezTo>
                  <a:pt x="847382" y="3378200"/>
                  <a:pt x="333337" y="3082796"/>
                  <a:pt x="29794" y="2633492"/>
                </a:cubicBezTo>
                <a:lnTo>
                  <a:pt x="0" y="2584450"/>
                </a:lnTo>
                <a:lnTo>
                  <a:pt x="816434" y="2584450"/>
                </a:lnTo>
                <a:lnTo>
                  <a:pt x="823273" y="2589564"/>
                </a:lnTo>
                <a:cubicBezTo>
                  <a:pt x="996587" y="2706653"/>
                  <a:pt x="1205520" y="2775022"/>
                  <a:pt x="1430422" y="2775022"/>
                </a:cubicBezTo>
                <a:cubicBezTo>
                  <a:pt x="2030160" y="2775022"/>
                  <a:pt x="2516344" y="2288838"/>
                  <a:pt x="2516344" y="1689100"/>
                </a:cubicBezTo>
                <a:cubicBezTo>
                  <a:pt x="2516344" y="1089362"/>
                  <a:pt x="2030160" y="603178"/>
                  <a:pt x="1430422" y="603178"/>
                </a:cubicBezTo>
                <a:cubicBezTo>
                  <a:pt x="1205520" y="603178"/>
                  <a:pt x="996587" y="671547"/>
                  <a:pt x="823273" y="788636"/>
                </a:cubicBezTo>
                <a:lnTo>
                  <a:pt x="816434" y="793750"/>
                </a:lnTo>
                <a:lnTo>
                  <a:pt x="0" y="793750"/>
                </a:lnTo>
                <a:lnTo>
                  <a:pt x="29794" y="744708"/>
                </a:lnTo>
                <a:cubicBezTo>
                  <a:pt x="333337" y="295405"/>
                  <a:pt x="847382" y="0"/>
                  <a:pt x="1430422" y="0"/>
                </a:cubicBezTo>
                <a:close/>
              </a:path>
            </a:pathLst>
          </a:custGeom>
          <a:solidFill>
            <a:srgbClr val="14AFCB"/>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white"/>
              </a:solidFill>
              <a:effectLst/>
              <a:uLnTx/>
              <a:uFillTx/>
              <a:latin typeface="Arial"/>
              <a:ea typeface="微软雅黑"/>
              <a:cs typeface="+mn-cs"/>
            </a:endParaRPr>
          </a:p>
        </p:txBody>
      </p:sp>
      <p:sp>
        <p:nvSpPr>
          <p:cNvPr id="27" name="íSlíḋé">
            <a:extLst>
              <a:ext uri="{FF2B5EF4-FFF2-40B4-BE49-F238E27FC236}">
                <a16:creationId xmlns:a16="http://schemas.microsoft.com/office/drawing/2014/main" id="{52544475-6FBE-42C6-9197-82D3D5CF4FC1}"/>
              </a:ext>
            </a:extLst>
          </p:cNvPr>
          <p:cNvSpPr/>
          <p:nvPr/>
        </p:nvSpPr>
        <p:spPr bwMode="auto">
          <a:xfrm>
            <a:off x="4880065" y="2617448"/>
            <a:ext cx="490526" cy="489786"/>
          </a:xfrm>
          <a:custGeom>
            <a:gdLst>
              <a:gd fmla="*/ 506334 w 607638" name="connsiteX0"/>
              <a:gd fmla="*/ 455027 h 606722" name="connsiteY0"/>
              <a:gd fmla="*/ 506334 w 607638" name="connsiteX1"/>
              <a:gd fmla="*/ 505592 h 606722" name="connsiteY1"/>
              <a:gd fmla="*/ 531616 w 607638" name="connsiteX2"/>
              <a:gd fmla="*/ 505592 h 606722" name="connsiteY2"/>
              <a:gd fmla="*/ 556986 w 607638" name="connsiteX3"/>
              <a:gd fmla="*/ 480265 h 606722" name="connsiteY3"/>
              <a:gd fmla="*/ 531616 w 607638" name="connsiteX4"/>
              <a:gd fmla="*/ 455027 h 606722" name="connsiteY4"/>
              <a:gd fmla="*/ 430401 w 607638" name="connsiteX5"/>
              <a:gd fmla="*/ 353896 h 606722" name="connsiteY5"/>
              <a:gd fmla="*/ 405031 w 607638" name="connsiteX6"/>
              <a:gd fmla="*/ 379223 h 606722" name="connsiteY6"/>
              <a:gd fmla="*/ 430401 w 607638" name="connsiteX7"/>
              <a:gd fmla="*/ 404461 h 606722" name="connsiteY7"/>
              <a:gd fmla="*/ 455683 w 607638" name="connsiteX8"/>
              <a:gd fmla="*/ 404461 h 606722" name="connsiteY8"/>
              <a:gd fmla="*/ 455683 w 607638" name="connsiteX9"/>
              <a:gd fmla="*/ 353896 h 606722" name="connsiteY9"/>
              <a:gd fmla="*/ 480964 w 607638" name="connsiteX10"/>
              <a:gd fmla="*/ 252766 h 606722" name="connsiteY10"/>
              <a:gd fmla="*/ 506334 w 607638" name="connsiteX11"/>
              <a:gd fmla="*/ 278093 h 606722" name="connsiteY11"/>
              <a:gd fmla="*/ 506334 w 607638" name="connsiteX12"/>
              <a:gd fmla="*/ 303331 h 606722" name="connsiteY12"/>
              <a:gd fmla="*/ 556986 w 607638" name="connsiteX13"/>
              <a:gd fmla="*/ 303331 h 606722" name="connsiteY13"/>
              <a:gd fmla="*/ 582268 w 607638" name="connsiteX14"/>
              <a:gd fmla="*/ 328658 h 606722" name="connsiteY14"/>
              <a:gd fmla="*/ 556986 w 607638" name="connsiteX15"/>
              <a:gd fmla="*/ 353896 h 606722" name="connsiteY15"/>
              <a:gd fmla="*/ 506334 w 607638" name="connsiteX16"/>
              <a:gd fmla="*/ 353896 h 606722" name="connsiteY16"/>
              <a:gd fmla="*/ 506334 w 607638" name="connsiteX17"/>
              <a:gd fmla="*/ 404461 h 606722" name="connsiteY17"/>
              <a:gd fmla="*/ 531616 w 607638" name="connsiteX18"/>
              <a:gd fmla="*/ 404461 h 606722" name="connsiteY18"/>
              <a:gd fmla="*/ 607638 w 607638" name="connsiteX19"/>
              <a:gd fmla="*/ 480265 h 606722" name="connsiteY19"/>
              <a:gd fmla="*/ 531616 w 607638" name="connsiteX20"/>
              <a:gd fmla="*/ 556157 h 606722" name="connsiteY20"/>
              <a:gd fmla="*/ 506334 w 607638" name="connsiteX21"/>
              <a:gd fmla="*/ 556157 h 606722" name="connsiteY21"/>
              <a:gd fmla="*/ 506334 w 607638" name="connsiteX22"/>
              <a:gd fmla="*/ 581395 h 606722" name="connsiteY22"/>
              <a:gd fmla="*/ 480964 w 607638" name="connsiteX23"/>
              <a:gd fmla="*/ 606722 h 606722" name="connsiteY23"/>
              <a:gd fmla="*/ 455683 w 607638" name="connsiteX24"/>
              <a:gd fmla="*/ 581395 h 606722" name="connsiteY24"/>
              <a:gd fmla="*/ 455683 w 607638" name="connsiteX25"/>
              <a:gd fmla="*/ 556157 h 606722" name="connsiteY25"/>
              <a:gd fmla="*/ 405031 w 607638" name="connsiteX26"/>
              <a:gd fmla="*/ 556157 h 606722" name="connsiteY26"/>
              <a:gd fmla="*/ 379749 w 607638" name="connsiteX27"/>
              <a:gd fmla="*/ 530830 h 606722" name="connsiteY27"/>
              <a:gd fmla="*/ 405031 w 607638" name="connsiteX28"/>
              <a:gd fmla="*/ 505592 h 606722" name="connsiteY28"/>
              <a:gd fmla="*/ 455683 w 607638" name="connsiteX29"/>
              <a:gd fmla="*/ 505592 h 606722" name="connsiteY29"/>
              <a:gd fmla="*/ 455683 w 607638" name="connsiteX30"/>
              <a:gd fmla="*/ 455027 h 606722" name="connsiteY30"/>
              <a:gd fmla="*/ 430401 w 607638" name="connsiteX31"/>
              <a:gd fmla="*/ 455027 h 606722" name="connsiteY31"/>
              <a:gd fmla="*/ 354379 w 607638" name="connsiteX32"/>
              <a:gd fmla="*/ 379223 h 606722" name="connsiteY32"/>
              <a:gd fmla="*/ 430401 w 607638" name="connsiteX33"/>
              <a:gd fmla="*/ 303331 h 606722" name="connsiteY33"/>
              <a:gd fmla="*/ 455683 w 607638" name="connsiteX34"/>
              <a:gd fmla="*/ 303331 h 606722" name="connsiteY34"/>
              <a:gd fmla="*/ 455683 w 607638" name="connsiteX35"/>
              <a:gd fmla="*/ 278093 h 606722" name="connsiteY35"/>
              <a:gd fmla="*/ 480964 w 607638" name="connsiteX36"/>
              <a:gd fmla="*/ 252766 h 606722" name="connsiteY36"/>
              <a:gd fmla="*/ 303759 w 607638" name="connsiteX37"/>
              <a:gd fmla="*/ 151716 h 606722" name="connsiteY37"/>
              <a:gd fmla="*/ 329117 w 607638" name="connsiteX38"/>
              <a:gd fmla="*/ 176950 h 606722" name="connsiteY38"/>
              <a:gd fmla="*/ 329117 w 607638" name="connsiteX39"/>
              <a:gd fmla="*/ 303301 h 606722" name="connsiteY39"/>
              <a:gd fmla="*/ 303759 w 607638" name="connsiteX40"/>
              <a:gd fmla="*/ 328624 h 606722" name="connsiteY40"/>
              <a:gd fmla="*/ 227862 w 607638" name="connsiteX41"/>
              <a:gd fmla="*/ 328624 h 606722" name="connsiteY41"/>
              <a:gd fmla="*/ 202593 w 607638" name="connsiteX42"/>
              <a:gd fmla="*/ 303301 h 606722" name="connsiteY42"/>
              <a:gd fmla="*/ 227862 w 607638" name="connsiteX43"/>
              <a:gd fmla="*/ 278066 h 606722" name="connsiteY43"/>
              <a:gd fmla="*/ 278490 w 607638" name="connsiteX44"/>
              <a:gd fmla="*/ 278066 h 606722" name="connsiteY44"/>
              <a:gd fmla="*/ 278490 w 607638" name="connsiteX45"/>
              <a:gd fmla="*/ 176950 h 606722" name="connsiteY45"/>
              <a:gd fmla="*/ 303759 w 607638" name="connsiteX46"/>
              <a:gd fmla="*/ 151716 h 606722" name="connsiteY46"/>
              <a:gd fmla="*/ 303762 w 607638" name="connsiteX47"/>
              <a:gd fmla="*/ 0 h 606722" name="connsiteY47"/>
              <a:gd fmla="*/ 606634 w 607638" name="connsiteX48"/>
              <a:gd fmla="*/ 220667 h 606722" name="connsiteY48"/>
              <a:gd fmla="*/ 589190 w 607638" name="connsiteX49"/>
              <a:gd fmla="*/ 251860 h 606722" name="connsiteY49"/>
              <a:gd fmla="*/ 557950 w 607638" name="connsiteX50"/>
              <a:gd fmla="*/ 234353 h 606722" name="connsiteY50"/>
              <a:gd fmla="*/ 303762 w 607638" name="connsiteX51"/>
              <a:gd fmla="*/ 50568 h 606722" name="connsiteY51"/>
              <a:gd fmla="*/ 50642 w 607638" name="connsiteX52"/>
              <a:gd fmla="*/ 303317 h 606722" name="connsiteY52"/>
              <a:gd fmla="*/ 303762 w 607638" name="connsiteX53"/>
              <a:gd fmla="*/ 556154 h 606722" name="connsiteY53"/>
              <a:gd fmla="*/ 329127 w 607638" name="connsiteX54"/>
              <a:gd fmla="*/ 581394 h 606722" name="connsiteY54"/>
              <a:gd fmla="*/ 303762 w 607638" name="connsiteX55"/>
              <a:gd fmla="*/ 606722 h 606722" name="connsiteY55"/>
              <a:gd fmla="*/ 0 w 607638" name="connsiteX56"/>
              <a:gd fmla="*/ 303317 h 606722" name="connsiteY56"/>
              <a:gd fmla="*/ 303762 w 607638" name="connsiteX57"/>
              <a:gd fmla="*/ 0 h 606722" name="connsiteY5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b="b" l="l" r="r" t="t"/>
            <a:pathLst>
              <a:path h="606722" w="607638">
                <a:moveTo>
                  <a:pt x="506334" y="455027"/>
                </a:moveTo>
                <a:lnTo>
                  <a:pt x="506334" y="505592"/>
                </a:lnTo>
                <a:lnTo>
                  <a:pt x="531616" y="505592"/>
                </a:lnTo>
                <a:cubicBezTo>
                  <a:pt x="545592" y="505592"/>
                  <a:pt x="556986" y="494217"/>
                  <a:pt x="556986" y="480265"/>
                </a:cubicBezTo>
                <a:cubicBezTo>
                  <a:pt x="556986" y="466401"/>
                  <a:pt x="545592" y="455027"/>
                  <a:pt x="531616" y="455027"/>
                </a:cubicBezTo>
                <a:close/>
                <a:moveTo>
                  <a:pt x="430401" y="353896"/>
                </a:moveTo>
                <a:cubicBezTo>
                  <a:pt x="416425" y="353896"/>
                  <a:pt x="405031" y="365271"/>
                  <a:pt x="405031" y="379223"/>
                </a:cubicBezTo>
                <a:cubicBezTo>
                  <a:pt x="405031" y="393087"/>
                  <a:pt x="416425" y="404461"/>
                  <a:pt x="430401" y="404461"/>
                </a:cubicBezTo>
                <a:lnTo>
                  <a:pt x="455683" y="404461"/>
                </a:lnTo>
                <a:lnTo>
                  <a:pt x="455683" y="353896"/>
                </a:lnTo>
                <a:close/>
                <a:moveTo>
                  <a:pt x="480964" y="252766"/>
                </a:moveTo>
                <a:cubicBezTo>
                  <a:pt x="495029" y="252766"/>
                  <a:pt x="506334" y="264141"/>
                  <a:pt x="506334" y="278093"/>
                </a:cubicBezTo>
                <a:lnTo>
                  <a:pt x="506334" y="303331"/>
                </a:lnTo>
                <a:lnTo>
                  <a:pt x="556986" y="303331"/>
                </a:lnTo>
                <a:cubicBezTo>
                  <a:pt x="570962" y="303331"/>
                  <a:pt x="582268" y="314706"/>
                  <a:pt x="582268" y="328658"/>
                </a:cubicBezTo>
                <a:cubicBezTo>
                  <a:pt x="582268" y="342610"/>
                  <a:pt x="570962" y="353896"/>
                  <a:pt x="556986" y="353896"/>
                </a:cubicBezTo>
                <a:lnTo>
                  <a:pt x="506334" y="353896"/>
                </a:lnTo>
                <a:lnTo>
                  <a:pt x="506334" y="404461"/>
                </a:lnTo>
                <a:lnTo>
                  <a:pt x="531616" y="404461"/>
                </a:lnTo>
                <a:cubicBezTo>
                  <a:pt x="573544" y="404461"/>
                  <a:pt x="607638" y="438497"/>
                  <a:pt x="607638" y="480265"/>
                </a:cubicBezTo>
                <a:cubicBezTo>
                  <a:pt x="607638" y="522121"/>
                  <a:pt x="573544" y="556157"/>
                  <a:pt x="531616" y="556157"/>
                </a:cubicBezTo>
                <a:lnTo>
                  <a:pt x="506334" y="556157"/>
                </a:lnTo>
                <a:lnTo>
                  <a:pt x="506334" y="581395"/>
                </a:lnTo>
                <a:cubicBezTo>
                  <a:pt x="506334" y="595347"/>
                  <a:pt x="495029" y="606722"/>
                  <a:pt x="480964" y="606722"/>
                </a:cubicBezTo>
                <a:cubicBezTo>
                  <a:pt x="466988" y="606722"/>
                  <a:pt x="455683" y="595347"/>
                  <a:pt x="455683" y="581395"/>
                </a:cubicBezTo>
                <a:lnTo>
                  <a:pt x="455683" y="556157"/>
                </a:lnTo>
                <a:lnTo>
                  <a:pt x="405031" y="556157"/>
                </a:lnTo>
                <a:cubicBezTo>
                  <a:pt x="391055" y="556157"/>
                  <a:pt x="379749" y="544782"/>
                  <a:pt x="379749" y="530830"/>
                </a:cubicBezTo>
                <a:cubicBezTo>
                  <a:pt x="379749" y="516878"/>
                  <a:pt x="391055" y="505592"/>
                  <a:pt x="405031" y="505592"/>
                </a:cubicBezTo>
                <a:lnTo>
                  <a:pt x="455683" y="505592"/>
                </a:lnTo>
                <a:lnTo>
                  <a:pt x="455683" y="455027"/>
                </a:lnTo>
                <a:lnTo>
                  <a:pt x="430401" y="455027"/>
                </a:lnTo>
                <a:cubicBezTo>
                  <a:pt x="388473" y="455027"/>
                  <a:pt x="354379" y="420991"/>
                  <a:pt x="354379" y="379223"/>
                </a:cubicBezTo>
                <a:cubicBezTo>
                  <a:pt x="354379" y="337367"/>
                  <a:pt x="388473" y="303331"/>
                  <a:pt x="430401" y="303331"/>
                </a:cubicBezTo>
                <a:lnTo>
                  <a:pt x="455683" y="303331"/>
                </a:lnTo>
                <a:lnTo>
                  <a:pt x="455683" y="278093"/>
                </a:lnTo>
                <a:cubicBezTo>
                  <a:pt x="455683" y="264141"/>
                  <a:pt x="466988" y="252766"/>
                  <a:pt x="480964" y="252766"/>
                </a:cubicBezTo>
                <a:close/>
                <a:moveTo>
                  <a:pt x="303759" y="151716"/>
                </a:moveTo>
                <a:cubicBezTo>
                  <a:pt x="317817" y="151716"/>
                  <a:pt x="329117" y="163000"/>
                  <a:pt x="329117" y="176950"/>
                </a:cubicBezTo>
                <a:lnTo>
                  <a:pt x="329117" y="303301"/>
                </a:lnTo>
                <a:cubicBezTo>
                  <a:pt x="329117" y="317251"/>
                  <a:pt x="317817" y="328624"/>
                  <a:pt x="303759" y="328624"/>
                </a:cubicBezTo>
                <a:lnTo>
                  <a:pt x="227862" y="328624"/>
                </a:lnTo>
                <a:cubicBezTo>
                  <a:pt x="213893" y="328624"/>
                  <a:pt x="202593" y="317251"/>
                  <a:pt x="202593" y="303301"/>
                </a:cubicBezTo>
                <a:cubicBezTo>
                  <a:pt x="202593" y="289351"/>
                  <a:pt x="213893" y="278066"/>
                  <a:pt x="227862" y="278066"/>
                </a:cubicBezTo>
                <a:lnTo>
                  <a:pt x="278490" y="278066"/>
                </a:lnTo>
                <a:lnTo>
                  <a:pt x="278490" y="176950"/>
                </a:lnTo>
                <a:cubicBezTo>
                  <a:pt x="278490" y="163000"/>
                  <a:pt x="289790" y="151716"/>
                  <a:pt x="303759" y="151716"/>
                </a:cubicBezTo>
                <a:close/>
                <a:moveTo>
                  <a:pt x="303762" y="0"/>
                </a:moveTo>
                <a:cubicBezTo>
                  <a:pt x="443049" y="0"/>
                  <a:pt x="570410" y="92781"/>
                  <a:pt x="606634" y="220667"/>
                </a:cubicBezTo>
                <a:cubicBezTo>
                  <a:pt x="610461" y="234086"/>
                  <a:pt x="602629" y="248039"/>
                  <a:pt x="589190" y="251860"/>
                </a:cubicBezTo>
                <a:cubicBezTo>
                  <a:pt x="575839" y="255504"/>
                  <a:pt x="561688" y="247861"/>
                  <a:pt x="557950" y="234353"/>
                </a:cubicBezTo>
                <a:cubicBezTo>
                  <a:pt x="527779" y="127885"/>
                  <a:pt x="420888" y="50568"/>
                  <a:pt x="303762" y="50568"/>
                </a:cubicBezTo>
                <a:cubicBezTo>
                  <a:pt x="164208" y="50568"/>
                  <a:pt x="50642" y="163967"/>
                  <a:pt x="50642" y="303317"/>
                </a:cubicBezTo>
                <a:cubicBezTo>
                  <a:pt x="50642" y="442755"/>
                  <a:pt x="164208" y="556154"/>
                  <a:pt x="303762" y="556154"/>
                </a:cubicBezTo>
                <a:cubicBezTo>
                  <a:pt x="317824" y="556154"/>
                  <a:pt x="329127" y="567441"/>
                  <a:pt x="329127" y="581394"/>
                </a:cubicBezTo>
                <a:cubicBezTo>
                  <a:pt x="329127" y="595347"/>
                  <a:pt x="317824" y="606722"/>
                  <a:pt x="303762" y="606722"/>
                </a:cubicBezTo>
                <a:cubicBezTo>
                  <a:pt x="136261" y="606722"/>
                  <a:pt x="0" y="470661"/>
                  <a:pt x="0" y="303317"/>
                </a:cubicBezTo>
                <a:cubicBezTo>
                  <a:pt x="0" y="136061"/>
                  <a:pt x="136261" y="0"/>
                  <a:pt x="303762" y="0"/>
                </a:cubicBezTo>
                <a:close/>
              </a:path>
            </a:pathLst>
          </a:custGeom>
          <a:solidFill>
            <a:srgbClr val="14AFCB"/>
          </a:solidFill>
          <a:ln>
            <a:noFill/>
          </a:ln>
        </p:spPr>
        <p:txBody>
          <a:bodyPr anchor="ct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black"/>
              </a:solidFill>
              <a:effectLst/>
              <a:uLnTx/>
              <a:uFillTx/>
              <a:latin typeface="Arial"/>
              <a:ea typeface="微软雅黑"/>
              <a:cs typeface="+mn-cs"/>
            </a:endParaRPr>
          </a:p>
        </p:txBody>
      </p:sp>
      <p:sp>
        <p:nvSpPr>
          <p:cNvPr id="28" name="iSlïḑe">
            <a:extLst>
              <a:ext uri="{FF2B5EF4-FFF2-40B4-BE49-F238E27FC236}">
                <a16:creationId xmlns:a16="http://schemas.microsoft.com/office/drawing/2014/main" id="{120864A8-ACD3-4E00-9131-4B9C6AC0AB2F}"/>
              </a:ext>
            </a:extLst>
          </p:cNvPr>
          <p:cNvSpPr/>
          <p:nvPr/>
        </p:nvSpPr>
        <p:spPr bwMode="auto">
          <a:xfrm>
            <a:off x="6834187" y="2618850"/>
            <a:ext cx="558778" cy="515180"/>
          </a:xfrm>
          <a:custGeom>
            <a:gdLst>
              <a:gd fmla="*/ 469488 w 578320" name="connsiteX0"/>
              <a:gd fmla="*/ 312166 h 533197" name="connsiteY0"/>
              <a:gd fmla="*/ 523904 w 578320" name="connsiteX1"/>
              <a:gd fmla="*/ 363740 h 533197" name="connsiteY1"/>
              <a:gd fmla="*/ 523904 w 578320" name="connsiteX2"/>
              <a:gd fmla="*/ 376634 h 533197" name="connsiteY2"/>
              <a:gd fmla="*/ 527594 w 578320" name="connsiteX3"/>
              <a:gd fmla="*/ 391369 h 533197" name="connsiteY3"/>
              <a:gd fmla="*/ 512837 w 578320" name="connsiteX4"/>
              <a:gd fmla="*/ 411630 h 533197" name="connsiteY4"/>
              <a:gd fmla="*/ 498080 w 578320" name="connsiteX5"/>
              <a:gd fmla="*/ 440180 h 533197" name="connsiteY5"/>
              <a:gd fmla="*/ 529438 w 578320" name="connsiteX6"/>
              <a:gd fmla="*/ 475176 h 533197" name="connsiteY6"/>
              <a:gd fmla="*/ 578320 w 578320" name="connsiteX7"/>
              <a:gd fmla="*/ 518462 h 533197" name="connsiteY7"/>
              <a:gd fmla="*/ 485168 w 578320" name="connsiteX8"/>
              <a:gd fmla="*/ 533197 h 533197" name="connsiteY8"/>
              <a:gd fmla="*/ 477789 w 578320" name="connsiteX9"/>
              <a:gd fmla="*/ 486228 h 533197" name="connsiteY9"/>
              <a:gd fmla="*/ 481478 w 578320" name="connsiteX10"/>
              <a:gd fmla="*/ 479781 h 533197" name="connsiteY10"/>
              <a:gd fmla="*/ 480556 w 578320" name="connsiteX11"/>
              <a:gd fmla="*/ 477939 h 533197" name="connsiteY11"/>
              <a:gd fmla="*/ 471333 w 578320" name="connsiteX12"/>
              <a:gd fmla="*/ 466888 h 533197" name="connsiteY12"/>
              <a:gd fmla="*/ 467644 w 578320" name="connsiteX13"/>
              <a:gd fmla="*/ 466888 h 533197" name="connsiteY13"/>
              <a:gd fmla="*/ 458421 w 578320" name="connsiteX14"/>
              <a:gd fmla="*/ 477939 h 533197" name="connsiteY14"/>
              <a:gd fmla="*/ 458421 w 578320" name="connsiteX15"/>
              <a:gd fmla="*/ 479781 h 533197" name="connsiteY15"/>
              <a:gd fmla="*/ 462110 w 578320" name="connsiteX16"/>
              <a:gd fmla="*/ 486228 h 533197" name="connsiteY16"/>
              <a:gd fmla="*/ 454732 w 578320" name="connsiteX17"/>
              <a:gd fmla="*/ 533197 h 533197" name="connsiteY17"/>
              <a:gd fmla="*/ 361579 w 578320" name="connsiteX18"/>
              <a:gd fmla="*/ 518462 h 533197" name="connsiteY18"/>
              <a:gd fmla="*/ 409539 w 578320" name="connsiteX19"/>
              <a:gd fmla="*/ 475176 h 533197" name="connsiteY19"/>
              <a:gd fmla="*/ 440897 w 578320" name="connsiteX20"/>
              <a:gd fmla="*/ 440180 h 533197" name="connsiteY20"/>
              <a:gd fmla="*/ 427063 w 578320" name="connsiteX21"/>
              <a:gd fmla="*/ 411630 h 533197" name="connsiteY21"/>
              <a:gd fmla="*/ 411383 w 578320" name="connsiteX22"/>
              <a:gd fmla="*/ 391369 h 533197" name="connsiteY22"/>
              <a:gd fmla="*/ 415995 w 578320" name="connsiteX23"/>
              <a:gd fmla="*/ 376634 h 533197" name="connsiteY23"/>
              <a:gd fmla="*/ 415995 w 578320" name="connsiteX24"/>
              <a:gd fmla="*/ 363740 h 533197" name="connsiteY24"/>
              <a:gd fmla="*/ 469488 w 578320" name="connsiteX25"/>
              <a:gd fmla="*/ 312166 h 533197" name="connsiteY25"/>
              <a:gd fmla="*/ 107909 w 578320" name="connsiteX26"/>
              <a:gd fmla="*/ 312166 h 533197" name="connsiteY26"/>
              <a:gd fmla="*/ 162325 w 578320" name="connsiteX27"/>
              <a:gd fmla="*/ 363740 h 533197" name="connsiteY27"/>
              <a:gd fmla="*/ 162325 w 578320" name="connsiteX28"/>
              <a:gd fmla="*/ 376634 h 533197" name="connsiteY28"/>
              <a:gd fmla="*/ 166937 w 578320" name="connsiteX29"/>
              <a:gd fmla="*/ 391369 h 533197" name="connsiteY29"/>
              <a:gd fmla="*/ 151257 w 578320" name="connsiteX30"/>
              <a:gd fmla="*/ 411630 h 533197" name="connsiteY30"/>
              <a:gd fmla="*/ 137423 w 578320" name="connsiteX31"/>
              <a:gd fmla="*/ 440180 h 533197" name="connsiteY31"/>
              <a:gd fmla="*/ 167859 w 578320" name="connsiteX32"/>
              <a:gd fmla="*/ 475176 h 533197" name="connsiteY32"/>
              <a:gd fmla="*/ 216741 w 578320" name="connsiteX33"/>
              <a:gd fmla="*/ 518462 h 533197" name="connsiteY33"/>
              <a:gd fmla="*/ 123588 w 578320" name="connsiteX34"/>
              <a:gd fmla="*/ 533197 h 533197" name="connsiteY34"/>
              <a:gd fmla="*/ 116210 w 578320" name="connsiteX35"/>
              <a:gd fmla="*/ 486228 h 533197" name="connsiteY35"/>
              <a:gd fmla="*/ 119899 w 578320" name="connsiteX36"/>
              <a:gd fmla="*/ 479781 h 533197" name="connsiteY36"/>
              <a:gd fmla="*/ 119899 w 578320" name="connsiteX37"/>
              <a:gd fmla="*/ 477939 h 533197" name="connsiteY37"/>
              <a:gd fmla="*/ 109754 w 578320" name="connsiteX38"/>
              <a:gd fmla="*/ 466888 h 533197" name="connsiteY38"/>
              <a:gd fmla="*/ 106987 w 578320" name="connsiteX39"/>
              <a:gd fmla="*/ 466888 h 533197" name="connsiteY39"/>
              <a:gd fmla="*/ 96842 w 578320" name="connsiteX40"/>
              <a:gd fmla="*/ 477939 h 533197" name="connsiteY40"/>
              <a:gd fmla="*/ 96842 w 578320" name="connsiteX41"/>
              <a:gd fmla="*/ 479781 h 533197" name="connsiteY41"/>
              <a:gd fmla="*/ 100531 w 578320" name="connsiteX42"/>
              <a:gd fmla="*/ 486228 h 533197" name="connsiteY42"/>
              <a:gd fmla="*/ 93152 w 578320" name="connsiteX43"/>
              <a:gd fmla="*/ 533197 h 533197" name="connsiteY43"/>
              <a:gd fmla="*/ 0 w 578320" name="connsiteX44"/>
              <a:gd fmla="*/ 518462 h 533197" name="connsiteY44"/>
              <a:gd fmla="*/ 48882 w 578320" name="connsiteX45"/>
              <a:gd fmla="*/ 475176 h 533197" name="connsiteY45"/>
              <a:gd fmla="*/ 79318 w 578320" name="connsiteX46"/>
              <a:gd fmla="*/ 440180 h 533197" name="connsiteY46"/>
              <a:gd fmla="*/ 65483 w 578320" name="connsiteX47"/>
              <a:gd fmla="*/ 411630 h 533197" name="connsiteY47"/>
              <a:gd fmla="*/ 49804 w 578320" name="connsiteX48"/>
              <a:gd fmla="*/ 391369 h 533197" name="connsiteY48"/>
              <a:gd fmla="*/ 54416 w 578320" name="connsiteX49"/>
              <a:gd fmla="*/ 376634 h 533197" name="connsiteY49"/>
              <a:gd fmla="*/ 54416 w 578320" name="connsiteX50"/>
              <a:gd fmla="*/ 363740 h 533197" name="connsiteY50"/>
              <a:gd fmla="*/ 107909 w 578320" name="connsiteX51"/>
              <a:gd fmla="*/ 312166 h 533197" name="connsiteY51"/>
              <a:gd fmla="*/ 288717 w 578320" name="connsiteX52"/>
              <a:gd fmla="*/ 237601 h 533197" name="connsiteY52"/>
              <a:gd fmla="*/ 303485 w 578320" name="connsiteX53"/>
              <a:gd fmla="*/ 252338 h 533197" name="connsiteY53"/>
              <a:gd fmla="*/ 303485 w 578320" name="connsiteX54"/>
              <a:gd fmla="*/ 331547 h 533197" name="connsiteY54"/>
              <a:gd fmla="*/ 384708 w 578320" name="connsiteX55"/>
              <a:gd fmla="*/ 398782 h 533197" name="connsiteY55"/>
              <a:gd fmla="*/ 386554 w 578320" name="connsiteX56"/>
              <a:gd fmla="*/ 419045 h 533197" name="connsiteY56"/>
              <a:gd fmla="*/ 375478 w 578320" name="connsiteX57"/>
              <a:gd fmla="*/ 423650 h 533197" name="connsiteY57"/>
              <a:gd fmla="*/ 366248 w 578320" name="connsiteX58"/>
              <a:gd fmla="*/ 420887 h 533197" name="connsiteY58"/>
              <a:gd fmla="*/ 288717 w 578320" name="connsiteX59"/>
              <a:gd fmla="*/ 356415 h 533197" name="connsiteY59"/>
              <a:gd fmla="*/ 212108 w 578320" name="connsiteX60"/>
              <a:gd fmla="*/ 420887 h 533197" name="connsiteY60"/>
              <a:gd fmla="*/ 191802 w 578320" name="connsiteX61"/>
              <a:gd fmla="*/ 419045 h 533197" name="connsiteY61"/>
              <a:gd fmla="*/ 193648 w 578320" name="connsiteX62"/>
              <a:gd fmla="*/ 398782 h 533197" name="connsiteY62"/>
              <a:gd fmla="*/ 274872 w 578320" name="connsiteX63"/>
              <a:gd fmla="*/ 331547 h 533197" name="connsiteY63"/>
              <a:gd fmla="*/ 274872 w 578320" name="connsiteX64"/>
              <a:gd fmla="*/ 252338 h 533197" name="connsiteY64"/>
              <a:gd fmla="*/ 288717 w 578320" name="connsiteX65"/>
              <a:gd fmla="*/ 237601 h 533197" name="connsiteY65"/>
              <a:gd fmla="*/ 288699 w 578320" name="connsiteX66"/>
              <a:gd fmla="*/ 0 h 533197" name="connsiteY66"/>
              <a:gd fmla="*/ 343115 w 578320" name="connsiteX67"/>
              <a:gd fmla="*/ 50653 h 533197" name="connsiteY67"/>
              <a:gd fmla="*/ 343115 w 578320" name="connsiteX68"/>
              <a:gd fmla="*/ 63546 h 533197" name="connsiteY68"/>
              <a:gd fmla="*/ 346805 w 578320" name="connsiteX69"/>
              <a:gd fmla="*/ 78282 h 533197" name="connsiteY69"/>
              <a:gd fmla="*/ 332048 w 578320" name="connsiteX70"/>
              <a:gd fmla="*/ 98543 h 533197" name="connsiteY70"/>
              <a:gd fmla="*/ 318213 w 578320" name="connsiteX71"/>
              <a:gd fmla="*/ 127093 h 533197" name="connsiteY71"/>
              <a:gd fmla="*/ 348649 w 578320" name="connsiteX72"/>
              <a:gd fmla="*/ 163010 h 533197" name="connsiteY72"/>
              <a:gd fmla="*/ 397531 w 578320" name="connsiteX73"/>
              <a:gd fmla="*/ 206295 h 533197" name="connsiteY73"/>
              <a:gd fmla="*/ 304379 w 578320" name="connsiteX74"/>
              <a:gd fmla="*/ 220110 h 533197" name="connsiteY74"/>
              <a:gd fmla="*/ 297000 w 578320" name="connsiteX75"/>
              <a:gd fmla="*/ 173141 h 533197" name="connsiteY75"/>
              <a:gd fmla="*/ 300689 w 578320" name="connsiteX76"/>
              <a:gd fmla="*/ 167615 h 533197" name="connsiteY76"/>
              <a:gd fmla="*/ 300689 w 578320" name="connsiteX77"/>
              <a:gd fmla="*/ 164852 h 533197" name="connsiteY77"/>
              <a:gd fmla="*/ 290544 w 578320" name="connsiteX78"/>
              <a:gd fmla="*/ 154722 h 533197" name="connsiteY78"/>
              <a:gd fmla="*/ 287777 w 578320" name="connsiteX79"/>
              <a:gd fmla="*/ 154722 h 533197" name="connsiteY79"/>
              <a:gd fmla="*/ 277632 w 578320" name="connsiteX80"/>
              <a:gd fmla="*/ 164852 h 533197" name="connsiteY80"/>
              <a:gd fmla="*/ 277632 w 578320" name="connsiteX81"/>
              <a:gd fmla="*/ 167615 h 533197" name="connsiteY81"/>
              <a:gd fmla="*/ 281321 w 578320" name="connsiteX82"/>
              <a:gd fmla="*/ 173141 h 533197" name="connsiteY82"/>
              <a:gd fmla="*/ 273943 w 578320" name="connsiteX83"/>
              <a:gd fmla="*/ 221031 h 533197" name="connsiteY83"/>
              <a:gd fmla="*/ 180790 w 578320" name="connsiteX84"/>
              <a:gd fmla="*/ 206295 h 533197" name="connsiteY84"/>
              <a:gd fmla="*/ 228750 w 578320" name="connsiteX85"/>
              <a:gd fmla="*/ 163010 h 533197" name="connsiteY85"/>
              <a:gd fmla="*/ 260108 w 578320" name="connsiteX86"/>
              <a:gd fmla="*/ 127093 h 533197" name="connsiteY86"/>
              <a:gd fmla="*/ 246274 w 578320" name="connsiteX87"/>
              <a:gd fmla="*/ 98543 h 533197" name="connsiteY87"/>
              <a:gd fmla="*/ 230594 w 578320" name="connsiteX88"/>
              <a:gd fmla="*/ 78282 h 533197" name="connsiteY88"/>
              <a:gd fmla="*/ 235206 w 578320" name="connsiteX89"/>
              <a:gd fmla="*/ 63546 h 533197" name="connsiteY89"/>
              <a:gd fmla="*/ 235206 w 578320" name="connsiteX90"/>
              <a:gd fmla="*/ 50653 h 533197" name="connsiteY90"/>
              <a:gd fmla="*/ 288699 w 578320" name="connsiteX91"/>
              <a:gd fmla="*/ 0 h 533197" name="connsiteY9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b="b" l="l" r="r" t="t"/>
            <a:pathLst>
              <a:path h="533197" w="578320">
                <a:moveTo>
                  <a:pt x="469488" y="312166"/>
                </a:moveTo>
                <a:cubicBezTo>
                  <a:pt x="499002" y="312166"/>
                  <a:pt x="523904" y="335190"/>
                  <a:pt x="523904" y="363740"/>
                </a:cubicBezTo>
                <a:lnTo>
                  <a:pt x="523904" y="376634"/>
                </a:lnTo>
                <a:cubicBezTo>
                  <a:pt x="523904" y="376634"/>
                  <a:pt x="529438" y="381238"/>
                  <a:pt x="527594" y="391369"/>
                </a:cubicBezTo>
                <a:cubicBezTo>
                  <a:pt x="526671" y="404262"/>
                  <a:pt x="512837" y="411630"/>
                  <a:pt x="512837" y="411630"/>
                </a:cubicBezTo>
                <a:cubicBezTo>
                  <a:pt x="512837" y="411630"/>
                  <a:pt x="509147" y="430970"/>
                  <a:pt x="498080" y="440180"/>
                </a:cubicBezTo>
                <a:cubicBezTo>
                  <a:pt x="494391" y="467809"/>
                  <a:pt x="513759" y="470572"/>
                  <a:pt x="529438" y="475176"/>
                </a:cubicBezTo>
                <a:cubicBezTo>
                  <a:pt x="555263" y="483465"/>
                  <a:pt x="578320" y="485307"/>
                  <a:pt x="578320" y="518462"/>
                </a:cubicBezTo>
                <a:cubicBezTo>
                  <a:pt x="578320" y="525829"/>
                  <a:pt x="543273" y="532276"/>
                  <a:pt x="485168" y="533197"/>
                </a:cubicBezTo>
                <a:lnTo>
                  <a:pt x="477789" y="486228"/>
                </a:lnTo>
                <a:lnTo>
                  <a:pt x="481478" y="479781"/>
                </a:lnTo>
                <a:cubicBezTo>
                  <a:pt x="481478" y="478860"/>
                  <a:pt x="481478" y="477939"/>
                  <a:pt x="480556" y="477939"/>
                </a:cubicBezTo>
                <a:lnTo>
                  <a:pt x="471333" y="466888"/>
                </a:lnTo>
                <a:cubicBezTo>
                  <a:pt x="470411" y="465967"/>
                  <a:pt x="468566" y="465967"/>
                  <a:pt x="467644" y="466888"/>
                </a:cubicBezTo>
                <a:lnTo>
                  <a:pt x="458421" y="477939"/>
                </a:lnTo>
                <a:cubicBezTo>
                  <a:pt x="457499" y="477939"/>
                  <a:pt x="457499" y="478860"/>
                  <a:pt x="458421" y="479781"/>
                </a:cubicBezTo>
                <a:lnTo>
                  <a:pt x="462110" y="486228"/>
                </a:lnTo>
                <a:lnTo>
                  <a:pt x="454732" y="533197"/>
                </a:lnTo>
                <a:cubicBezTo>
                  <a:pt x="396627" y="532276"/>
                  <a:pt x="361579" y="525829"/>
                  <a:pt x="361579" y="518462"/>
                </a:cubicBezTo>
                <a:cubicBezTo>
                  <a:pt x="361579" y="485307"/>
                  <a:pt x="384637" y="483465"/>
                  <a:pt x="409539" y="475176"/>
                </a:cubicBezTo>
                <a:cubicBezTo>
                  <a:pt x="425218" y="470572"/>
                  <a:pt x="444586" y="466888"/>
                  <a:pt x="440897" y="440180"/>
                </a:cubicBezTo>
                <a:cubicBezTo>
                  <a:pt x="430752" y="430970"/>
                  <a:pt x="427063" y="411630"/>
                  <a:pt x="427063" y="411630"/>
                </a:cubicBezTo>
                <a:cubicBezTo>
                  <a:pt x="427063" y="411630"/>
                  <a:pt x="413228" y="404262"/>
                  <a:pt x="411383" y="391369"/>
                </a:cubicBezTo>
                <a:cubicBezTo>
                  <a:pt x="410461" y="381238"/>
                  <a:pt x="415995" y="376634"/>
                  <a:pt x="415995" y="376634"/>
                </a:cubicBezTo>
                <a:lnTo>
                  <a:pt x="415995" y="363740"/>
                </a:lnTo>
                <a:cubicBezTo>
                  <a:pt x="415995" y="335190"/>
                  <a:pt x="439975" y="312166"/>
                  <a:pt x="469488" y="312166"/>
                </a:cubicBezTo>
                <a:close/>
                <a:moveTo>
                  <a:pt x="107909" y="312166"/>
                </a:moveTo>
                <a:cubicBezTo>
                  <a:pt x="138345" y="312166"/>
                  <a:pt x="162325" y="335190"/>
                  <a:pt x="162325" y="363740"/>
                </a:cubicBezTo>
                <a:lnTo>
                  <a:pt x="162325" y="376634"/>
                </a:lnTo>
                <a:cubicBezTo>
                  <a:pt x="162325" y="376634"/>
                  <a:pt x="167859" y="381238"/>
                  <a:pt x="166937" y="391369"/>
                </a:cubicBezTo>
                <a:cubicBezTo>
                  <a:pt x="165092" y="404262"/>
                  <a:pt x="151257" y="411630"/>
                  <a:pt x="151257" y="411630"/>
                </a:cubicBezTo>
                <a:cubicBezTo>
                  <a:pt x="151257" y="411630"/>
                  <a:pt x="147568" y="430970"/>
                  <a:pt x="137423" y="440180"/>
                </a:cubicBezTo>
                <a:cubicBezTo>
                  <a:pt x="132811" y="467809"/>
                  <a:pt x="152180" y="470572"/>
                  <a:pt x="167859" y="475176"/>
                </a:cubicBezTo>
                <a:cubicBezTo>
                  <a:pt x="193684" y="483465"/>
                  <a:pt x="216741" y="485307"/>
                  <a:pt x="216741" y="518462"/>
                </a:cubicBezTo>
                <a:cubicBezTo>
                  <a:pt x="216741" y="525829"/>
                  <a:pt x="181693" y="532276"/>
                  <a:pt x="123588" y="533197"/>
                </a:cubicBezTo>
                <a:lnTo>
                  <a:pt x="116210" y="486228"/>
                </a:lnTo>
                <a:lnTo>
                  <a:pt x="119899" y="479781"/>
                </a:lnTo>
                <a:cubicBezTo>
                  <a:pt x="120821" y="478860"/>
                  <a:pt x="119899" y="477939"/>
                  <a:pt x="119899" y="477939"/>
                </a:cubicBezTo>
                <a:lnTo>
                  <a:pt x="109754" y="466888"/>
                </a:lnTo>
                <a:cubicBezTo>
                  <a:pt x="108832" y="465967"/>
                  <a:pt x="107909" y="465967"/>
                  <a:pt x="106987" y="466888"/>
                </a:cubicBezTo>
                <a:lnTo>
                  <a:pt x="96842" y="477939"/>
                </a:lnTo>
                <a:cubicBezTo>
                  <a:pt x="96842" y="477939"/>
                  <a:pt x="95919" y="478860"/>
                  <a:pt x="96842" y="479781"/>
                </a:cubicBezTo>
                <a:lnTo>
                  <a:pt x="100531" y="486228"/>
                </a:lnTo>
                <a:lnTo>
                  <a:pt x="93152" y="533197"/>
                </a:lnTo>
                <a:cubicBezTo>
                  <a:pt x="35047" y="532276"/>
                  <a:pt x="0" y="525829"/>
                  <a:pt x="0" y="518462"/>
                </a:cubicBezTo>
                <a:cubicBezTo>
                  <a:pt x="0" y="485307"/>
                  <a:pt x="23057" y="483465"/>
                  <a:pt x="48882" y="475176"/>
                </a:cubicBezTo>
                <a:cubicBezTo>
                  <a:pt x="64561" y="470572"/>
                  <a:pt x="83929" y="466888"/>
                  <a:pt x="79318" y="440180"/>
                </a:cubicBezTo>
                <a:cubicBezTo>
                  <a:pt x="69173" y="430970"/>
                  <a:pt x="65483" y="411630"/>
                  <a:pt x="65483" y="411630"/>
                </a:cubicBezTo>
                <a:cubicBezTo>
                  <a:pt x="65483" y="411630"/>
                  <a:pt x="51649" y="404262"/>
                  <a:pt x="49804" y="391369"/>
                </a:cubicBezTo>
                <a:cubicBezTo>
                  <a:pt x="48882" y="381238"/>
                  <a:pt x="54416" y="376634"/>
                  <a:pt x="54416" y="376634"/>
                </a:cubicBezTo>
                <a:lnTo>
                  <a:pt x="54416" y="363740"/>
                </a:lnTo>
                <a:cubicBezTo>
                  <a:pt x="54416" y="335190"/>
                  <a:pt x="78396" y="312166"/>
                  <a:pt x="107909" y="312166"/>
                </a:cubicBezTo>
                <a:close/>
                <a:moveTo>
                  <a:pt x="288717" y="237601"/>
                </a:moveTo>
                <a:cubicBezTo>
                  <a:pt x="297024" y="237601"/>
                  <a:pt x="303485" y="244048"/>
                  <a:pt x="303485" y="252338"/>
                </a:cubicBezTo>
                <a:lnTo>
                  <a:pt x="303485" y="331547"/>
                </a:lnTo>
                <a:lnTo>
                  <a:pt x="384708" y="398782"/>
                </a:lnTo>
                <a:cubicBezTo>
                  <a:pt x="390246" y="403387"/>
                  <a:pt x="391169" y="412598"/>
                  <a:pt x="386554" y="419045"/>
                </a:cubicBezTo>
                <a:cubicBezTo>
                  <a:pt x="383785" y="421808"/>
                  <a:pt x="379170" y="423650"/>
                  <a:pt x="375478" y="423650"/>
                </a:cubicBezTo>
                <a:cubicBezTo>
                  <a:pt x="371786" y="423650"/>
                  <a:pt x="369017" y="422729"/>
                  <a:pt x="366248" y="420887"/>
                </a:cubicBezTo>
                <a:lnTo>
                  <a:pt x="288717" y="356415"/>
                </a:lnTo>
                <a:lnTo>
                  <a:pt x="212108" y="420887"/>
                </a:lnTo>
                <a:cubicBezTo>
                  <a:pt x="205647" y="425492"/>
                  <a:pt x="196417" y="424571"/>
                  <a:pt x="191802" y="419045"/>
                </a:cubicBezTo>
                <a:cubicBezTo>
                  <a:pt x="186264" y="412598"/>
                  <a:pt x="187187" y="403387"/>
                  <a:pt x="193648" y="398782"/>
                </a:cubicBezTo>
                <a:lnTo>
                  <a:pt x="274872" y="331547"/>
                </a:lnTo>
                <a:lnTo>
                  <a:pt x="274872" y="252338"/>
                </a:lnTo>
                <a:cubicBezTo>
                  <a:pt x="274872" y="244048"/>
                  <a:pt x="281333" y="237601"/>
                  <a:pt x="288717" y="237601"/>
                </a:cubicBezTo>
                <a:close/>
                <a:moveTo>
                  <a:pt x="288699" y="0"/>
                </a:moveTo>
                <a:cubicBezTo>
                  <a:pt x="318213" y="0"/>
                  <a:pt x="343115" y="22103"/>
                  <a:pt x="343115" y="50653"/>
                </a:cubicBezTo>
                <a:lnTo>
                  <a:pt x="343115" y="63546"/>
                </a:lnTo>
                <a:cubicBezTo>
                  <a:pt x="343115" y="63546"/>
                  <a:pt x="348649" y="68151"/>
                  <a:pt x="346805" y="78282"/>
                </a:cubicBezTo>
                <a:cubicBezTo>
                  <a:pt x="345882" y="92096"/>
                  <a:pt x="332048" y="98543"/>
                  <a:pt x="332048" y="98543"/>
                </a:cubicBezTo>
                <a:cubicBezTo>
                  <a:pt x="332048" y="98543"/>
                  <a:pt x="328358" y="117883"/>
                  <a:pt x="318213" y="127093"/>
                </a:cubicBezTo>
                <a:cubicBezTo>
                  <a:pt x="313602" y="154722"/>
                  <a:pt x="332970" y="157484"/>
                  <a:pt x="348649" y="163010"/>
                </a:cubicBezTo>
                <a:cubicBezTo>
                  <a:pt x="374474" y="171299"/>
                  <a:pt x="397531" y="172220"/>
                  <a:pt x="397531" y="206295"/>
                </a:cubicBezTo>
                <a:cubicBezTo>
                  <a:pt x="397531" y="212742"/>
                  <a:pt x="362484" y="219189"/>
                  <a:pt x="304379" y="220110"/>
                </a:cubicBezTo>
                <a:lnTo>
                  <a:pt x="297000" y="173141"/>
                </a:lnTo>
                <a:lnTo>
                  <a:pt x="300689" y="167615"/>
                </a:lnTo>
                <a:cubicBezTo>
                  <a:pt x="300689" y="166694"/>
                  <a:pt x="300689" y="165773"/>
                  <a:pt x="300689" y="164852"/>
                </a:cubicBezTo>
                <a:lnTo>
                  <a:pt x="290544" y="154722"/>
                </a:lnTo>
                <a:cubicBezTo>
                  <a:pt x="289622" y="153801"/>
                  <a:pt x="287777" y="153801"/>
                  <a:pt x="287777" y="154722"/>
                </a:cubicBezTo>
                <a:lnTo>
                  <a:pt x="277632" y="164852"/>
                </a:lnTo>
                <a:cubicBezTo>
                  <a:pt x="276710" y="165773"/>
                  <a:pt x="276710" y="166694"/>
                  <a:pt x="277632" y="167615"/>
                </a:cubicBezTo>
                <a:lnTo>
                  <a:pt x="281321" y="173141"/>
                </a:lnTo>
                <a:lnTo>
                  <a:pt x="273943" y="221031"/>
                </a:lnTo>
                <a:cubicBezTo>
                  <a:pt x="215838" y="219189"/>
                  <a:pt x="180790" y="212742"/>
                  <a:pt x="180790" y="206295"/>
                </a:cubicBezTo>
                <a:cubicBezTo>
                  <a:pt x="180790" y="172220"/>
                  <a:pt x="203848" y="171299"/>
                  <a:pt x="228750" y="163010"/>
                </a:cubicBezTo>
                <a:cubicBezTo>
                  <a:pt x="244429" y="157484"/>
                  <a:pt x="264720" y="154722"/>
                  <a:pt x="260108" y="127093"/>
                </a:cubicBezTo>
                <a:cubicBezTo>
                  <a:pt x="249963" y="117883"/>
                  <a:pt x="246274" y="98543"/>
                  <a:pt x="246274" y="98543"/>
                </a:cubicBezTo>
                <a:cubicBezTo>
                  <a:pt x="246274" y="98543"/>
                  <a:pt x="232439" y="92096"/>
                  <a:pt x="230594" y="78282"/>
                </a:cubicBezTo>
                <a:cubicBezTo>
                  <a:pt x="229672" y="68151"/>
                  <a:pt x="235206" y="63546"/>
                  <a:pt x="235206" y="63546"/>
                </a:cubicBezTo>
                <a:lnTo>
                  <a:pt x="235206" y="50653"/>
                </a:lnTo>
                <a:cubicBezTo>
                  <a:pt x="235206" y="22103"/>
                  <a:pt x="259186" y="0"/>
                  <a:pt x="288699" y="0"/>
                </a:cubicBezTo>
                <a:close/>
              </a:path>
            </a:pathLst>
          </a:custGeom>
          <a:solidFill>
            <a:srgbClr val="14AFCB"/>
          </a:solidFill>
          <a:ln>
            <a:noFill/>
          </a:ln>
        </p:spPr>
        <p:txBody>
          <a:bodyPr anchor="ct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black"/>
              </a:solidFill>
              <a:effectLst/>
              <a:uLnTx/>
              <a:uFillTx/>
              <a:latin typeface="Arial"/>
              <a:ea typeface="微软雅黑"/>
              <a:cs typeface="+mn-cs"/>
            </a:endParaRPr>
          </a:p>
        </p:txBody>
      </p:sp>
      <p:grpSp>
        <p:nvGrpSpPr>
          <p:cNvPr id="29" name="Group 33">
            <a:extLst>
              <a:ext uri="{FF2B5EF4-FFF2-40B4-BE49-F238E27FC236}">
                <a16:creationId xmlns:a16="http://schemas.microsoft.com/office/drawing/2014/main" id="{5F6FF928-E7E1-42B7-9023-B5C849C5CF15}"/>
              </a:ext>
            </a:extLst>
          </p:cNvPr>
          <p:cNvGrpSpPr/>
          <p:nvPr/>
        </p:nvGrpSpPr>
        <p:grpSpPr>
          <a:xfrm>
            <a:off x="7774959" y="4086392"/>
            <a:ext cx="4038466" cy="1500631"/>
            <a:chOff x="7097200" y="1708663"/>
            <a:chExt cx="4965848" cy="932290"/>
          </a:xfrm>
        </p:grpSpPr>
        <p:sp>
          <p:nvSpPr>
            <p:cNvPr id="30" name="TextBox 34">
              <a:extLst>
                <a:ext uri="{FF2B5EF4-FFF2-40B4-BE49-F238E27FC236}">
                  <a16:creationId xmlns:a16="http://schemas.microsoft.com/office/drawing/2014/main" id="{7FC1B37D-8AF9-4F3F-AFFA-617B440FE98B}"/>
                </a:ext>
              </a:extLst>
            </p:cNvPr>
            <p:cNvSpPr txBox="1"/>
            <p:nvPr/>
          </p:nvSpPr>
          <p:spPr>
            <a:xfrm>
              <a:off x="7772112" y="1708663"/>
              <a:ext cx="3879736" cy="227234"/>
            </a:xfrm>
            <a:prstGeom prst="rect">
              <a:avLst/>
            </a:prstGeom>
            <a:noFill/>
          </p:spPr>
          <p:txBody>
            <a:bodyPr rtlCol="0" wrap="square">
              <a:spAutoFit/>
            </a:bodyPr>
            <a:lstStyle/>
            <a:p>
              <a:r>
                <a:rPr altLang="en-US" b="1" lang="zh-CN">
                  <a:solidFill>
                    <a:schemeClr val="tx1">
                      <a:lumMod val="95000"/>
                      <a:lumOff val="5000"/>
                    </a:schemeClr>
                  </a:solidFill>
                  <a:latin charset="-122" panose="020b0503020204020204" pitchFamily="34" typeface="微软雅黑"/>
                  <a:ea charset="-122" panose="020b0503020204020204" pitchFamily="34" typeface="微软雅黑"/>
                </a:rPr>
                <a:t>为什么要用有责任心</a:t>
              </a:r>
            </a:p>
          </p:txBody>
        </p:sp>
        <p:sp>
          <p:nvSpPr>
            <p:cNvPr id="31" name="TextBox 35">
              <a:extLst>
                <a:ext uri="{FF2B5EF4-FFF2-40B4-BE49-F238E27FC236}">
                  <a16:creationId xmlns:a16="http://schemas.microsoft.com/office/drawing/2014/main" id="{AAD606A1-2DF4-4CBE-B7EF-DFC44E5048B9}"/>
                </a:ext>
              </a:extLst>
            </p:cNvPr>
            <p:cNvSpPr txBox="1"/>
            <p:nvPr/>
          </p:nvSpPr>
          <p:spPr>
            <a:xfrm>
              <a:off x="7097199" y="1922637"/>
              <a:ext cx="4965848" cy="738511"/>
            </a:xfrm>
            <a:prstGeom prst="rect">
              <a:avLst/>
            </a:prstGeom>
            <a:noFill/>
          </p:spPr>
          <p:txBody>
            <a:bodyPr rtlCol="0" wrap="square">
              <a:spAutoFit/>
            </a:bodyPr>
            <a:lstStyle/>
            <a:p>
              <a:pPr algn="just">
                <a:lnSpc>
                  <a:spcPct val="150000"/>
                </a:lnSpc>
                <a:spcAft>
                  <a:spcPct val="0"/>
                </a:spcAft>
              </a:pPr>
              <a:r>
                <a:rPr altLang="en-US" kern="100" lang="zh-CN" sz="16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一般情况下的普通人，工资收入在使用价值线上下波动几乎不太可能出现使用价值不增加工资收入不断增加的情况</a:t>
              </a:r>
            </a:p>
          </p:txBody>
        </p:sp>
      </p:grpSp>
      <p:grpSp>
        <p:nvGrpSpPr>
          <p:cNvPr id="32" name="Group 36">
            <a:extLst>
              <a:ext uri="{FF2B5EF4-FFF2-40B4-BE49-F238E27FC236}">
                <a16:creationId xmlns:a16="http://schemas.microsoft.com/office/drawing/2014/main" id="{38F6D33E-8C06-4AB0-95AF-B33F21632FFE}"/>
              </a:ext>
            </a:extLst>
          </p:cNvPr>
          <p:cNvGrpSpPr/>
          <p:nvPr/>
        </p:nvGrpSpPr>
        <p:grpSpPr>
          <a:xfrm>
            <a:off x="569580" y="4086392"/>
            <a:ext cx="3942080" cy="1349206"/>
            <a:chOff x="7012427" y="1683631"/>
            <a:chExt cx="3473336" cy="2120409"/>
          </a:xfrm>
        </p:grpSpPr>
        <p:sp>
          <p:nvSpPr>
            <p:cNvPr id="33" name="TextBox 37">
              <a:extLst>
                <a:ext uri="{FF2B5EF4-FFF2-40B4-BE49-F238E27FC236}">
                  <a16:creationId xmlns:a16="http://schemas.microsoft.com/office/drawing/2014/main" id="{9C7A094A-5D33-4730-BAAC-7B8786AA876D}"/>
                </a:ext>
              </a:extLst>
            </p:cNvPr>
            <p:cNvSpPr txBox="1"/>
            <p:nvPr/>
          </p:nvSpPr>
          <p:spPr>
            <a:xfrm>
              <a:off x="7338663" y="1683632"/>
              <a:ext cx="1973893" cy="574828"/>
            </a:xfrm>
            <a:prstGeom prst="rect">
              <a:avLst/>
            </a:prstGeom>
            <a:noFill/>
          </p:spPr>
          <p:txBody>
            <a:bodyPr rtlCol="0" wrap="none">
              <a:spAutoFit/>
            </a:bodyPr>
            <a:lstStyle/>
            <a:p>
              <a:r>
                <a:rPr altLang="en-US" b="1" lang="zh-CN">
                  <a:solidFill>
                    <a:schemeClr val="tx1">
                      <a:lumMod val="95000"/>
                      <a:lumOff val="5000"/>
                    </a:schemeClr>
                  </a:solidFill>
                  <a:latin charset="-122" panose="020b0503020204020204" pitchFamily="34" typeface="微软雅黑"/>
                  <a:ea charset="-122" panose="020b0503020204020204" pitchFamily="34" typeface="微软雅黑"/>
                </a:rPr>
                <a:t>为什么要用有责任心</a:t>
              </a:r>
            </a:p>
          </p:txBody>
        </p:sp>
        <p:sp>
          <p:nvSpPr>
            <p:cNvPr id="34" name="TextBox 38">
              <a:extLst>
                <a:ext uri="{FF2B5EF4-FFF2-40B4-BE49-F238E27FC236}">
                  <a16:creationId xmlns:a16="http://schemas.microsoft.com/office/drawing/2014/main" id="{6BC13C07-324F-4C58-A10F-CC12596A5512}"/>
                </a:ext>
              </a:extLst>
            </p:cNvPr>
            <p:cNvSpPr txBox="1"/>
            <p:nvPr/>
          </p:nvSpPr>
          <p:spPr>
            <a:xfrm>
              <a:off x="7012428" y="2567378"/>
              <a:ext cx="3473336" cy="1293362"/>
            </a:xfrm>
            <a:prstGeom prst="rect">
              <a:avLst/>
            </a:prstGeom>
            <a:noFill/>
          </p:spPr>
          <p:txBody>
            <a:bodyPr rtlCol="0" wrap="square">
              <a:spAutoFit/>
            </a:bodyPr>
            <a:lstStyle/>
            <a:p>
              <a:pPr algn="just">
                <a:lnSpc>
                  <a:spcPct val="150000"/>
                </a:lnSpc>
                <a:spcBef>
                  <a:spcPct val="0"/>
                </a:spcBef>
                <a:buFontTx/>
                <a:buNone/>
                <a:defRPr/>
              </a:pPr>
              <a:r>
                <a:rPr altLang="en-US" lang="zh-CN" sz="16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从老板角度：你干多少事，我给你多少钱</a:t>
              </a:r>
            </a:p>
            <a:p>
              <a:pPr algn="just">
                <a:lnSpc>
                  <a:spcPct val="150000"/>
                </a:lnSpc>
                <a:spcBef>
                  <a:spcPct val="0"/>
                </a:spcBef>
                <a:buFontTx/>
                <a:buNone/>
                <a:defRPr/>
              </a:pPr>
              <a:r>
                <a:rPr altLang="en-US" lang="zh-CN" sz="16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从个人角度：你给我多少钱，我干多少事</a:t>
              </a:r>
            </a:p>
          </p:txBody>
        </p:sp>
      </p:grpSp>
    </p:spTree>
    <p:extLst>
      <p:ext uri="{BB962C8B-B14F-4D97-AF65-F5344CB8AC3E}">
        <p14:creationId val="2328855098"/>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8">
                                  <p:stCondLst>
                                    <p:cond delay="0"/>
                                  </p:stCondLst>
                                  <p:childTnLst>
                                    <p:set>
                                      <p:cBhvr>
                                        <p:cTn dur="1" fill="hold" id="6">
                                          <p:stCondLst>
                                            <p:cond delay="0"/>
                                          </p:stCondLst>
                                        </p:cTn>
                                        <p:tgtEl>
                                          <p:spTgt spid="25"/>
                                        </p:tgtEl>
                                        <p:attrNameLst>
                                          <p:attrName>style.visibility</p:attrName>
                                        </p:attrNameLst>
                                      </p:cBhvr>
                                      <p:to>
                                        <p:strVal val="visible"/>
                                      </p:to>
                                    </p:set>
                                    <p:anim calcmode="lin" valueType="num">
                                      <p:cBhvr additive="base">
                                        <p:cTn dur="500" id="7"/>
                                        <p:tgtEl>
                                          <p:spTgt spid="25"/>
                                        </p:tgtEl>
                                        <p:attrNameLst>
                                          <p:attrName>ppt_x</p:attrName>
                                        </p:attrNameLst>
                                      </p:cBhvr>
                                      <p:tavLst>
                                        <p:tav tm="0">
                                          <p:val>
                                            <p:strVal val="#ppt_x-#ppt_w*1.125000"/>
                                          </p:val>
                                        </p:tav>
                                        <p:tav tm="100000">
                                          <p:val>
                                            <p:strVal val="#ppt_x"/>
                                          </p:val>
                                        </p:tav>
                                      </p:tavLst>
                                    </p:anim>
                                    <p:animEffect filter="wipe(right)" transition="in">
                                      <p:cBhvr>
                                        <p:cTn dur="500" id="8"/>
                                        <p:tgtEl>
                                          <p:spTgt spid="25"/>
                                        </p:tgtEl>
                                      </p:cBhvr>
                                    </p:animEffect>
                                  </p:childTnLst>
                                </p:cTn>
                              </p:par>
                              <p:par>
                                <p:cTn fill="hold" grpId="0" id="9" nodeType="withEffect" presetClass="entr" presetID="12" presetSubtype="2">
                                  <p:stCondLst>
                                    <p:cond delay="0"/>
                                  </p:stCondLst>
                                  <p:childTnLst>
                                    <p:set>
                                      <p:cBhvr>
                                        <p:cTn dur="1" fill="hold" id="10">
                                          <p:stCondLst>
                                            <p:cond delay="0"/>
                                          </p:stCondLst>
                                        </p:cTn>
                                        <p:tgtEl>
                                          <p:spTgt spid="26"/>
                                        </p:tgtEl>
                                        <p:attrNameLst>
                                          <p:attrName>style.visibility</p:attrName>
                                        </p:attrNameLst>
                                      </p:cBhvr>
                                      <p:to>
                                        <p:strVal val="visible"/>
                                      </p:to>
                                    </p:set>
                                    <p:anim calcmode="lin" valueType="num">
                                      <p:cBhvr additive="base">
                                        <p:cTn dur="500" id="11"/>
                                        <p:tgtEl>
                                          <p:spTgt spid="26"/>
                                        </p:tgtEl>
                                        <p:attrNameLst>
                                          <p:attrName>ppt_x</p:attrName>
                                        </p:attrNameLst>
                                      </p:cBhvr>
                                      <p:tavLst>
                                        <p:tav tm="0">
                                          <p:val>
                                            <p:strVal val="#ppt_x+#ppt_w*1.125000"/>
                                          </p:val>
                                        </p:tav>
                                        <p:tav tm="100000">
                                          <p:val>
                                            <p:strVal val="#ppt_x"/>
                                          </p:val>
                                        </p:tav>
                                      </p:tavLst>
                                    </p:anim>
                                    <p:animEffect filter="wipe(left)" transition="in">
                                      <p:cBhvr>
                                        <p:cTn dur="500" id="12"/>
                                        <p:tgtEl>
                                          <p:spTgt spid="26"/>
                                        </p:tgtEl>
                                      </p:cBhvr>
                                    </p:animEffect>
                                  </p:childTnLst>
                                </p:cTn>
                              </p:par>
                            </p:childTnLst>
                          </p:cTn>
                        </p:par>
                        <p:par>
                          <p:cTn fill="hold" id="13" nodeType="afterGroup">
                            <p:stCondLst>
                              <p:cond delay="500"/>
                            </p:stCondLst>
                            <p:childTnLst>
                              <p:par>
                                <p:cTn fill="hold" grpId="0" id="14" nodeType="afterEffect" presetClass="entr" presetID="53" presetSubtype="0">
                                  <p:stCondLst>
                                    <p:cond delay="0"/>
                                  </p:stCondLst>
                                  <p:childTnLst>
                                    <p:set>
                                      <p:cBhvr>
                                        <p:cTn dur="1" fill="hold" id="15">
                                          <p:stCondLst>
                                            <p:cond delay="0"/>
                                          </p:stCondLst>
                                        </p:cTn>
                                        <p:tgtEl>
                                          <p:spTgt spid="27"/>
                                        </p:tgtEl>
                                        <p:attrNameLst>
                                          <p:attrName>style.visibility</p:attrName>
                                        </p:attrNameLst>
                                      </p:cBhvr>
                                      <p:to>
                                        <p:strVal val="visible"/>
                                      </p:to>
                                    </p:set>
                                    <p:anim calcmode="lin" valueType="num">
                                      <p:cBhvr>
                                        <p:cTn dur="500" fill="hold" id="16"/>
                                        <p:tgtEl>
                                          <p:spTgt spid="27"/>
                                        </p:tgtEl>
                                        <p:attrNameLst>
                                          <p:attrName>ppt_w</p:attrName>
                                        </p:attrNameLst>
                                      </p:cBhvr>
                                      <p:tavLst>
                                        <p:tav tm="0">
                                          <p:val>
                                            <p:fltVal val="0"/>
                                          </p:val>
                                        </p:tav>
                                        <p:tav tm="100000">
                                          <p:val>
                                            <p:strVal val="#ppt_w"/>
                                          </p:val>
                                        </p:tav>
                                      </p:tavLst>
                                    </p:anim>
                                    <p:anim calcmode="lin" valueType="num">
                                      <p:cBhvr>
                                        <p:cTn dur="500" fill="hold" id="17"/>
                                        <p:tgtEl>
                                          <p:spTgt spid="27"/>
                                        </p:tgtEl>
                                        <p:attrNameLst>
                                          <p:attrName>ppt_h</p:attrName>
                                        </p:attrNameLst>
                                      </p:cBhvr>
                                      <p:tavLst>
                                        <p:tav tm="0">
                                          <p:val>
                                            <p:fltVal val="0"/>
                                          </p:val>
                                        </p:tav>
                                        <p:tav tm="100000">
                                          <p:val>
                                            <p:strVal val="#ppt_h"/>
                                          </p:val>
                                        </p:tav>
                                      </p:tavLst>
                                    </p:anim>
                                    <p:animEffect filter="fade" transition="in">
                                      <p:cBhvr>
                                        <p:cTn dur="500" id="18"/>
                                        <p:tgtEl>
                                          <p:spTgt spid="27"/>
                                        </p:tgtEl>
                                      </p:cBhvr>
                                    </p:animEffect>
                                  </p:childTnLst>
                                </p:cTn>
                              </p:par>
                              <p:par>
                                <p:cTn fill="hold" grpId="0" id="19" nodeType="withEffect" presetClass="entr" presetID="53" presetSubtype="0">
                                  <p:stCondLst>
                                    <p:cond delay="0"/>
                                  </p:stCondLst>
                                  <p:childTnLst>
                                    <p:set>
                                      <p:cBhvr>
                                        <p:cTn dur="1" fill="hold" id="20">
                                          <p:stCondLst>
                                            <p:cond delay="0"/>
                                          </p:stCondLst>
                                        </p:cTn>
                                        <p:tgtEl>
                                          <p:spTgt spid="28"/>
                                        </p:tgtEl>
                                        <p:attrNameLst>
                                          <p:attrName>style.visibility</p:attrName>
                                        </p:attrNameLst>
                                      </p:cBhvr>
                                      <p:to>
                                        <p:strVal val="visible"/>
                                      </p:to>
                                    </p:set>
                                    <p:anim calcmode="lin" valueType="num">
                                      <p:cBhvr>
                                        <p:cTn dur="500" fill="hold" id="21"/>
                                        <p:tgtEl>
                                          <p:spTgt spid="28"/>
                                        </p:tgtEl>
                                        <p:attrNameLst>
                                          <p:attrName>ppt_w</p:attrName>
                                        </p:attrNameLst>
                                      </p:cBhvr>
                                      <p:tavLst>
                                        <p:tav tm="0">
                                          <p:val>
                                            <p:fltVal val="0"/>
                                          </p:val>
                                        </p:tav>
                                        <p:tav tm="100000">
                                          <p:val>
                                            <p:strVal val="#ppt_w"/>
                                          </p:val>
                                        </p:tav>
                                      </p:tavLst>
                                    </p:anim>
                                    <p:anim calcmode="lin" valueType="num">
                                      <p:cBhvr>
                                        <p:cTn dur="500" fill="hold" id="22"/>
                                        <p:tgtEl>
                                          <p:spTgt spid="28"/>
                                        </p:tgtEl>
                                        <p:attrNameLst>
                                          <p:attrName>ppt_h</p:attrName>
                                        </p:attrNameLst>
                                      </p:cBhvr>
                                      <p:tavLst>
                                        <p:tav tm="0">
                                          <p:val>
                                            <p:fltVal val="0"/>
                                          </p:val>
                                        </p:tav>
                                        <p:tav tm="100000">
                                          <p:val>
                                            <p:strVal val="#ppt_h"/>
                                          </p:val>
                                        </p:tav>
                                      </p:tavLst>
                                    </p:anim>
                                    <p:animEffect filter="fade" transition="in">
                                      <p:cBhvr>
                                        <p:cTn dur="500" id="23"/>
                                        <p:tgtEl>
                                          <p:spTgt spid="28"/>
                                        </p:tgtEl>
                                      </p:cBhvr>
                                    </p:animEffect>
                                  </p:childTnLst>
                                </p:cTn>
                              </p:par>
                            </p:childTnLst>
                          </p:cTn>
                        </p:par>
                        <p:par>
                          <p:cTn fill="hold" id="24" nodeType="afterGroup">
                            <p:stCondLst>
                              <p:cond delay="1000"/>
                            </p:stCondLst>
                            <p:childTnLst>
                              <p:par>
                                <p:cTn fill="hold" id="25" nodeType="afterEffect" presetClass="entr" presetID="22" presetSubtype="8">
                                  <p:stCondLst>
                                    <p:cond delay="0"/>
                                  </p:stCondLst>
                                  <p:childTnLst>
                                    <p:set>
                                      <p:cBhvr>
                                        <p:cTn dur="1" fill="hold" id="26">
                                          <p:stCondLst>
                                            <p:cond delay="0"/>
                                          </p:stCondLst>
                                        </p:cTn>
                                        <p:tgtEl>
                                          <p:spTgt spid="32"/>
                                        </p:tgtEl>
                                        <p:attrNameLst>
                                          <p:attrName>style.visibility</p:attrName>
                                        </p:attrNameLst>
                                      </p:cBhvr>
                                      <p:to>
                                        <p:strVal val="visible"/>
                                      </p:to>
                                    </p:set>
                                    <p:animEffect filter="wipe(left)" transition="in">
                                      <p:cBhvr>
                                        <p:cTn dur="500" id="27"/>
                                        <p:tgtEl>
                                          <p:spTgt spid="32"/>
                                        </p:tgtEl>
                                      </p:cBhvr>
                                    </p:animEffect>
                                  </p:childTnLst>
                                </p:cTn>
                              </p:par>
                            </p:childTnLst>
                          </p:cTn>
                        </p:par>
                        <p:par>
                          <p:cTn fill="hold" id="28" nodeType="afterGroup">
                            <p:stCondLst>
                              <p:cond delay="1500"/>
                            </p:stCondLst>
                            <p:childTnLst>
                              <p:par>
                                <p:cTn fill="hold" id="29" nodeType="afterEffect" presetClass="entr" presetID="22" presetSubtype="8">
                                  <p:stCondLst>
                                    <p:cond delay="0"/>
                                  </p:stCondLst>
                                  <p:childTnLst>
                                    <p:set>
                                      <p:cBhvr>
                                        <p:cTn dur="1" fill="hold" id="30">
                                          <p:stCondLst>
                                            <p:cond delay="0"/>
                                          </p:stCondLst>
                                        </p:cTn>
                                        <p:tgtEl>
                                          <p:spTgt spid="29"/>
                                        </p:tgtEl>
                                        <p:attrNameLst>
                                          <p:attrName>style.visibility</p:attrName>
                                        </p:attrNameLst>
                                      </p:cBhvr>
                                      <p:to>
                                        <p:strVal val="visible"/>
                                      </p:to>
                                    </p:set>
                                    <p:animEffect filter="wipe(left)" transition="in">
                                      <p:cBhvr>
                                        <p:cTn dur="500" id="31"/>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grpId="0" spid="26"/>
      <p:bldP grpId="0" spid="27"/>
      <p:bldP grpId="0" spid="28"/>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926080" cy="530352"/>
          </a:xfrm>
          <a:prstGeom prst="rect">
            <a:avLst/>
          </a:prstGeom>
        </p:spPr>
        <p:txBody>
          <a:bodyPr wrap="none">
            <a:spAutoFit/>
          </a:bodyPr>
          <a:lstStyle/>
          <a:p>
            <a:pPr fontAlgn="base">
              <a:lnSpc>
                <a:spcPct val="120000"/>
              </a:lnSpc>
            </a:pPr>
            <a:r>
              <a:rPr altLang="en-US" b="1" lang="zh-CN" sz="2400">
                <a:solidFill>
                  <a:srgbClr val="14AFCB"/>
                </a:solidFill>
                <a:latin charset="-122" panose="020b0503020204020204" pitchFamily="34" typeface="微软雅黑"/>
                <a:ea charset="-122" panose="020b0503020204020204" pitchFamily="34" typeface="微软雅黑"/>
              </a:rPr>
              <a:t>为什么要拥有责任心</a:t>
            </a:r>
          </a:p>
        </p:txBody>
      </p:sp>
      <p:grpSp>
        <p:nvGrpSpPr>
          <p:cNvPr id="6" name="Group 27">
            <a:extLst>
              <a:ext uri="{FF2B5EF4-FFF2-40B4-BE49-F238E27FC236}">
                <a16:creationId xmlns:a16="http://schemas.microsoft.com/office/drawing/2014/main" id="{5FAA0D71-8EC1-40C9-99EE-2CB9C818B4F6}"/>
              </a:ext>
            </a:extLst>
          </p:cNvPr>
          <p:cNvGrpSpPr/>
          <p:nvPr/>
        </p:nvGrpSpPr>
        <p:grpSpPr>
          <a:xfrm>
            <a:off x="7612039" y="3500686"/>
            <a:ext cx="3865162" cy="603024"/>
            <a:chOff x="7267808" y="1323684"/>
            <a:chExt cx="6212680" cy="829530"/>
          </a:xfrm>
        </p:grpSpPr>
        <p:sp>
          <p:nvSpPr>
            <p:cNvPr id="7" name="TextBox 28">
              <a:extLst>
                <a:ext uri="{FF2B5EF4-FFF2-40B4-BE49-F238E27FC236}">
                  <a16:creationId xmlns:a16="http://schemas.microsoft.com/office/drawing/2014/main" id="{89FCAD67-66A7-4E7D-BE97-0D57068BF5B8}"/>
                </a:ext>
              </a:extLst>
            </p:cNvPr>
            <p:cNvSpPr txBox="1"/>
            <p:nvPr/>
          </p:nvSpPr>
          <p:spPr>
            <a:xfrm>
              <a:off x="7338663" y="1708663"/>
              <a:ext cx="293953" cy="440252"/>
            </a:xfrm>
            <a:prstGeom prst="rect">
              <a:avLst/>
            </a:prstGeom>
            <a:noFill/>
          </p:spPr>
          <p:txBody>
            <a:bodyPr rtlCol="0" wrap="none">
              <a:spAutoFit/>
            </a:bodyPr>
            <a:lstStyle/>
            <a:p>
              <a:endParaRPr altLang="en-US" b="1" lang="zh-CN" sz="1500">
                <a:solidFill>
                  <a:schemeClr val="tx1">
                    <a:lumMod val="95000"/>
                    <a:lumOff val="5000"/>
                  </a:schemeClr>
                </a:solidFill>
                <a:latin charset="-122" panose="020b0503020204020204" pitchFamily="34" typeface="微软雅黑"/>
                <a:ea charset="-122" panose="020b0503020204020204" pitchFamily="34" typeface="微软雅黑"/>
              </a:endParaRPr>
            </a:p>
          </p:txBody>
        </p:sp>
        <p:sp>
          <p:nvSpPr>
            <p:cNvPr id="8" name="TextBox 29">
              <a:extLst>
                <a:ext uri="{FF2B5EF4-FFF2-40B4-BE49-F238E27FC236}">
                  <a16:creationId xmlns:a16="http://schemas.microsoft.com/office/drawing/2014/main" id="{E76DB776-8182-452D-82C4-106D748959D9}"/>
                </a:ext>
              </a:extLst>
            </p:cNvPr>
            <p:cNvSpPr txBox="1"/>
            <p:nvPr/>
          </p:nvSpPr>
          <p:spPr>
            <a:xfrm>
              <a:off x="7267807" y="1323684"/>
              <a:ext cx="6212680" cy="691825"/>
            </a:xfrm>
            <a:prstGeom prst="rect">
              <a:avLst/>
            </a:prstGeom>
            <a:noFill/>
          </p:spPr>
          <p:txBody>
            <a:bodyPr rtlCol="0" wrap="square">
              <a:spAutoFit/>
            </a:bodyPr>
            <a:lstStyle/>
            <a:p>
              <a:pPr algn="just">
                <a:lnSpc>
                  <a:spcPct val="150000"/>
                </a:lnSpc>
                <a:spcAft>
                  <a:spcPct val="0"/>
                </a:spcAft>
                <a:buFont charset="2" panose="05000000000000000000" pitchFamily="2" typeface="Wingdings"/>
                <a:buChar char="n"/>
              </a:pPr>
              <a:endParaRPr altLang="zh-CN" b="1" kern="100" lang="en-US">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endParaRPr>
            </a:p>
          </p:txBody>
        </p:sp>
      </p:grpSp>
      <p:grpSp>
        <p:nvGrpSpPr>
          <p:cNvPr id="9" name="Group 30">
            <a:extLst>
              <a:ext uri="{FF2B5EF4-FFF2-40B4-BE49-F238E27FC236}">
                <a16:creationId xmlns:a16="http://schemas.microsoft.com/office/drawing/2014/main" id="{5235C74A-847A-475C-A374-2DAD474E72D7}"/>
              </a:ext>
            </a:extLst>
          </p:cNvPr>
          <p:cNvGrpSpPr/>
          <p:nvPr/>
        </p:nvGrpSpPr>
        <p:grpSpPr>
          <a:xfrm>
            <a:off x="1062599" y="2921085"/>
            <a:ext cx="3454397" cy="600219"/>
            <a:chOff x="6784685" y="1708663"/>
            <a:chExt cx="4605063" cy="648802"/>
          </a:xfrm>
        </p:grpSpPr>
        <p:sp>
          <p:nvSpPr>
            <p:cNvPr id="10" name="TextBox 31">
              <a:extLst>
                <a:ext uri="{FF2B5EF4-FFF2-40B4-BE49-F238E27FC236}">
                  <a16:creationId xmlns:a16="http://schemas.microsoft.com/office/drawing/2014/main" id="{CA0D5C51-052F-4DC3-93C7-C2905AC0CB42}"/>
                </a:ext>
              </a:extLst>
            </p:cNvPr>
            <p:cNvSpPr txBox="1"/>
            <p:nvPr/>
          </p:nvSpPr>
          <p:spPr>
            <a:xfrm>
              <a:off x="7338662" y="1708663"/>
              <a:ext cx="243798" cy="345945"/>
            </a:xfrm>
            <a:prstGeom prst="rect">
              <a:avLst/>
            </a:prstGeom>
            <a:noFill/>
          </p:spPr>
          <p:txBody>
            <a:bodyPr rtlCol="0" wrap="none">
              <a:spAutoFit/>
            </a:bodyPr>
            <a:lstStyle/>
            <a:p>
              <a:endParaRPr altLang="en-US" b="1" lang="zh-CN" sz="1500">
                <a:solidFill>
                  <a:schemeClr val="tx1">
                    <a:lumMod val="95000"/>
                    <a:lumOff val="5000"/>
                  </a:schemeClr>
                </a:solidFill>
                <a:latin charset="-122" panose="020b0503020204020204" pitchFamily="34" typeface="微软雅黑"/>
                <a:ea charset="-122" panose="020b0503020204020204" pitchFamily="34" typeface="微软雅黑"/>
              </a:endParaRPr>
            </a:p>
          </p:txBody>
        </p:sp>
        <p:sp>
          <p:nvSpPr>
            <p:cNvPr id="11" name="TextBox 32">
              <a:extLst>
                <a:ext uri="{FF2B5EF4-FFF2-40B4-BE49-F238E27FC236}">
                  <a16:creationId xmlns:a16="http://schemas.microsoft.com/office/drawing/2014/main" id="{27D80A0B-5F02-43A3-B3A7-9B7460BD333C}"/>
                </a:ext>
              </a:extLst>
            </p:cNvPr>
            <p:cNvSpPr txBox="1"/>
            <p:nvPr/>
          </p:nvSpPr>
          <p:spPr>
            <a:xfrm>
              <a:off x="6784685" y="1865432"/>
              <a:ext cx="4605063" cy="543627"/>
            </a:xfrm>
            <a:prstGeom prst="rect">
              <a:avLst/>
            </a:prstGeom>
            <a:noFill/>
          </p:spPr>
          <p:txBody>
            <a:bodyPr rtlCol="0" wrap="square">
              <a:spAutoFit/>
            </a:bodyPr>
            <a:lstStyle/>
            <a:p>
              <a:pPr algn="just">
                <a:lnSpc>
                  <a:spcPct val="150000"/>
                </a:lnSpc>
                <a:spcAft>
                  <a:spcPct val="0"/>
                </a:spcAft>
                <a:buFont charset="2" panose="05000000000000000000" pitchFamily="2" typeface="Wingdings"/>
                <a:buChar char="n"/>
              </a:pPr>
              <a:endParaRPr altLang="zh-CN" kern="100" lang="en-US">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endParaRPr>
            </a:p>
          </p:txBody>
        </p:sp>
      </p:grpSp>
      <p:grpSp>
        <p:nvGrpSpPr>
          <p:cNvPr id="27" name="组合 26">
            <a:extLst>
              <a:ext uri="{FF2B5EF4-FFF2-40B4-BE49-F238E27FC236}">
                <a16:creationId xmlns:a16="http://schemas.microsoft.com/office/drawing/2014/main" id="{CDE112EB-32F3-4DB1-97A8-E5611E77AA59}"/>
              </a:ext>
            </a:extLst>
          </p:cNvPr>
          <p:cNvGrpSpPr/>
          <p:nvPr/>
        </p:nvGrpSpPr>
        <p:grpSpPr>
          <a:xfrm>
            <a:off x="1114784" y="1897653"/>
            <a:ext cx="3720966" cy="1234792"/>
            <a:chOff x="2142805" y="1893357"/>
            <a:chExt cx="3720966" cy="1234792"/>
          </a:xfrm>
        </p:grpSpPr>
        <p:sp>
          <p:nvSpPr>
            <p:cNvPr id="28" name="Freeform 304">
              <a:extLst>
                <a:ext uri="{FF2B5EF4-FFF2-40B4-BE49-F238E27FC236}">
                  <a16:creationId xmlns:a16="http://schemas.microsoft.com/office/drawing/2014/main" id="{0D7E0314-6136-4400-8478-188D697354D8}"/>
                </a:ext>
              </a:extLst>
            </p:cNvPr>
            <p:cNvSpPr>
              <a:spLocks noChangeAspect="1"/>
            </p:cNvSpPr>
            <p:nvPr/>
          </p:nvSpPr>
          <p:spPr bwMode="auto">
            <a:xfrm>
              <a:off x="2336783" y="2079413"/>
              <a:ext cx="793168" cy="757602"/>
            </a:xfrm>
            <a:custGeom>
              <a:gdLst>
                <a:gd fmla="*/ 45 w 94" name="T0"/>
                <a:gd fmla="*/ 2 h 90" name="T1"/>
                <a:gd fmla="*/ 47 w 94" name="T2"/>
                <a:gd fmla="*/ 0 h 90" name="T3"/>
                <a:gd fmla="*/ 50 w 94" name="T4"/>
                <a:gd fmla="*/ 2 h 90" name="T5"/>
                <a:gd fmla="*/ 63 w 94" name="T6"/>
                <a:gd fmla="*/ 28 h 90" name="T7"/>
                <a:gd fmla="*/ 92 w 94" name="T8"/>
                <a:gd fmla="*/ 32 h 90" name="T9"/>
                <a:gd fmla="*/ 94 w 94" name="T10"/>
                <a:gd fmla="*/ 34 h 90" name="T11"/>
                <a:gd fmla="*/ 93 w 94" name="T12"/>
                <a:gd fmla="*/ 38 h 90" name="T13"/>
                <a:gd fmla="*/ 72 w 94" name="T14"/>
                <a:gd fmla="*/ 58 h 90" name="T15"/>
                <a:gd fmla="*/ 77 w 94" name="T16"/>
                <a:gd fmla="*/ 87 h 90" name="T17"/>
                <a:gd fmla="*/ 76 w 94" name="T18"/>
                <a:gd fmla="*/ 90 h 90" name="T19"/>
                <a:gd fmla="*/ 73 w 94" name="T20"/>
                <a:gd fmla="*/ 90 h 90" name="T21"/>
                <a:gd fmla="*/ 47 w 94" name="T22"/>
                <a:gd fmla="*/ 76 h 90" name="T23"/>
                <a:gd fmla="*/ 21 w 94" name="T24"/>
                <a:gd fmla="*/ 90 h 90" name="T25"/>
                <a:gd fmla="*/ 18 w 94" name="T26"/>
                <a:gd fmla="*/ 90 h 90" name="T27"/>
                <a:gd fmla="*/ 17 w 94" name="T28"/>
                <a:gd fmla="*/ 87 h 90" name="T29"/>
                <a:gd fmla="*/ 22 w 94" name="T30"/>
                <a:gd fmla="*/ 58 h 90" name="T31"/>
                <a:gd fmla="*/ 1 w 94" name="T32"/>
                <a:gd fmla="*/ 38 h 90" name="T33"/>
                <a:gd fmla="*/ 0 w 94" name="T34"/>
                <a:gd fmla="*/ 34 h 90" name="T35"/>
                <a:gd fmla="*/ 3 w 94" name="T36"/>
                <a:gd fmla="*/ 32 h 90" name="T37"/>
                <a:gd fmla="*/ 32 w 94" name="T38"/>
                <a:gd fmla="*/ 28 h 90" name="T39"/>
                <a:gd fmla="*/ 45 w 94" name="T40"/>
                <a:gd fmla="*/ 2 h 90"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90" w="94">
                  <a:moveTo>
                    <a:pt x="45" y="2"/>
                  </a:moveTo>
                  <a:cubicBezTo>
                    <a:pt x="45" y="1"/>
                    <a:pt x="46" y="0"/>
                    <a:pt x="47" y="0"/>
                  </a:cubicBezTo>
                  <a:cubicBezTo>
                    <a:pt x="48" y="0"/>
                    <a:pt x="49" y="1"/>
                    <a:pt x="50" y="2"/>
                  </a:cubicBezTo>
                  <a:cubicBezTo>
                    <a:pt x="63" y="28"/>
                    <a:pt x="63" y="28"/>
                    <a:pt x="63" y="28"/>
                  </a:cubicBezTo>
                  <a:cubicBezTo>
                    <a:pt x="92" y="32"/>
                    <a:pt x="92" y="32"/>
                    <a:pt x="92" y="32"/>
                  </a:cubicBezTo>
                  <a:cubicBezTo>
                    <a:pt x="93" y="33"/>
                    <a:pt x="94" y="33"/>
                    <a:pt x="94" y="34"/>
                  </a:cubicBezTo>
                  <a:cubicBezTo>
                    <a:pt x="94" y="36"/>
                    <a:pt x="94" y="37"/>
                    <a:pt x="93" y="38"/>
                  </a:cubicBezTo>
                  <a:cubicBezTo>
                    <a:pt x="72" y="58"/>
                    <a:pt x="72" y="58"/>
                    <a:pt x="72" y="58"/>
                  </a:cubicBezTo>
                  <a:cubicBezTo>
                    <a:pt x="77" y="87"/>
                    <a:pt x="77" y="87"/>
                    <a:pt x="77" y="87"/>
                  </a:cubicBezTo>
                  <a:cubicBezTo>
                    <a:pt x="78" y="88"/>
                    <a:pt x="77" y="89"/>
                    <a:pt x="76" y="90"/>
                  </a:cubicBezTo>
                  <a:cubicBezTo>
                    <a:pt x="75" y="90"/>
                    <a:pt x="74" y="90"/>
                    <a:pt x="73" y="90"/>
                  </a:cubicBezTo>
                  <a:cubicBezTo>
                    <a:pt x="47" y="76"/>
                    <a:pt x="47" y="76"/>
                    <a:pt x="47" y="76"/>
                  </a:cubicBezTo>
                  <a:cubicBezTo>
                    <a:pt x="21" y="90"/>
                    <a:pt x="21" y="90"/>
                    <a:pt x="21" y="90"/>
                  </a:cubicBezTo>
                  <a:cubicBezTo>
                    <a:pt x="20" y="90"/>
                    <a:pt x="19" y="90"/>
                    <a:pt x="18" y="90"/>
                  </a:cubicBezTo>
                  <a:cubicBezTo>
                    <a:pt x="17" y="89"/>
                    <a:pt x="17" y="88"/>
                    <a:pt x="17" y="87"/>
                  </a:cubicBezTo>
                  <a:cubicBezTo>
                    <a:pt x="22" y="58"/>
                    <a:pt x="22" y="58"/>
                    <a:pt x="22" y="58"/>
                  </a:cubicBezTo>
                  <a:cubicBezTo>
                    <a:pt x="1" y="38"/>
                    <a:pt x="1" y="38"/>
                    <a:pt x="1" y="38"/>
                  </a:cubicBezTo>
                  <a:cubicBezTo>
                    <a:pt x="0" y="37"/>
                    <a:pt x="0" y="36"/>
                    <a:pt x="0" y="34"/>
                  </a:cubicBezTo>
                  <a:cubicBezTo>
                    <a:pt x="1" y="33"/>
                    <a:pt x="2" y="33"/>
                    <a:pt x="3" y="32"/>
                  </a:cubicBezTo>
                  <a:cubicBezTo>
                    <a:pt x="32" y="28"/>
                    <a:pt x="32" y="28"/>
                    <a:pt x="32" y="28"/>
                  </a:cubicBezTo>
                  <a:lnTo>
                    <a:pt x="45" y="2"/>
                  </a:lnTo>
                  <a:close/>
                </a:path>
              </a:pathLst>
            </a:custGeom>
            <a:solidFill>
              <a:srgbClr val="14AFCB"/>
            </a:solidFill>
            <a:ln>
              <a:noFill/>
            </a:ln>
          </p:spPr>
          <p:txBody>
            <a:bodyPr anchor="t" anchorCtr="0" bIns="45720" compatLnSpc="1" lIns="91440" numCol="1" rIns="91440" tIns="45720" vert="horz" wrap="square"/>
            <a:lstStyle/>
            <a:p>
              <a:pPr algn="l"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solidFill>
                <a:effectLst/>
                <a:uLnTx/>
                <a:uFillTx/>
                <a:latin typeface="Arial"/>
                <a:ea typeface="微软雅黑"/>
                <a:cs typeface="+mn-cs"/>
              </a:endParaRPr>
            </a:p>
          </p:txBody>
        </p:sp>
        <p:sp>
          <p:nvSpPr>
            <p:cNvPr id="29" name="矩形: 圆角 28">
              <a:extLst>
                <a:ext uri="{FF2B5EF4-FFF2-40B4-BE49-F238E27FC236}">
                  <a16:creationId xmlns:a16="http://schemas.microsoft.com/office/drawing/2014/main" id="{4D219816-93EA-40E3-9A67-72AE7DA62F6D}"/>
                </a:ext>
              </a:extLst>
            </p:cNvPr>
            <p:cNvSpPr/>
            <p:nvPr/>
          </p:nvSpPr>
          <p:spPr>
            <a:xfrm>
              <a:off x="2142805" y="1893357"/>
              <a:ext cx="1181123" cy="1181123"/>
            </a:xfrm>
            <a:prstGeom prst="roundRect">
              <a:avLst>
                <a:gd fmla="val 6990" name="adj"/>
              </a:avLst>
            </a:prstGeom>
            <a:noFill/>
            <a:ln w="38100">
              <a:solidFill>
                <a:srgbClr val="14AFC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white"/>
                </a:solidFill>
                <a:effectLst/>
                <a:uLnTx/>
                <a:uFillTx/>
                <a:latin typeface="Arial"/>
                <a:ea typeface="微软雅黑"/>
                <a:cs typeface="+mn-cs"/>
              </a:endParaRPr>
            </a:p>
          </p:txBody>
        </p:sp>
        <p:sp>
          <p:nvSpPr>
            <p:cNvPr id="30" name="矩形 29">
              <a:extLst>
                <a:ext uri="{FF2B5EF4-FFF2-40B4-BE49-F238E27FC236}">
                  <a16:creationId xmlns:a16="http://schemas.microsoft.com/office/drawing/2014/main" id="{3F95B9ED-E095-43CF-A52C-E91B58FFD62A}"/>
                </a:ext>
              </a:extLst>
            </p:cNvPr>
            <p:cNvSpPr/>
            <p:nvPr/>
          </p:nvSpPr>
          <p:spPr>
            <a:xfrm>
              <a:off x="3512861" y="1953332"/>
              <a:ext cx="2061188" cy="335280"/>
            </a:xfrm>
            <a:prstGeom prst="rect">
              <a:avLst/>
            </a:prstGeom>
          </p:spPr>
          <p:txBody>
            <a:bodyPr wrap="square">
              <a:spAutoFit/>
            </a:bodyPr>
            <a:lstStyle/>
            <a:p>
              <a:pPr algn="l" defTabSz="4572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1600" u="none">
                  <a:ln>
                    <a:noFill/>
                  </a:ln>
                  <a:solidFill>
                    <a:srgbClr val="E7E6E6">
                      <a:lumMod val="25000"/>
                    </a:srgbClr>
                  </a:solidFill>
                  <a:effectLst/>
                  <a:uLnTx/>
                  <a:uFillTx/>
                  <a:latin charset="-122" panose="020b0503020204020204" pitchFamily="34" typeface="微软雅黑"/>
                  <a:ea charset="-122" panose="020b0503020204020204" pitchFamily="34" typeface="微软雅黑"/>
                  <a:cs typeface="+mn-cs"/>
                </a:rPr>
                <a:t>为什么要拥有责任心</a:t>
              </a:r>
            </a:p>
          </p:txBody>
        </p:sp>
        <p:sp>
          <p:nvSpPr>
            <p:cNvPr id="31" name="矩形 30">
              <a:extLst>
                <a:ext uri="{FF2B5EF4-FFF2-40B4-BE49-F238E27FC236}">
                  <a16:creationId xmlns:a16="http://schemas.microsoft.com/office/drawing/2014/main" id="{2ED4C885-1E69-4005-9D36-9CD4D92E82FE}"/>
                </a:ext>
              </a:extLst>
            </p:cNvPr>
            <p:cNvSpPr/>
            <p:nvPr/>
          </p:nvSpPr>
          <p:spPr>
            <a:xfrm>
              <a:off x="3512861" y="2428149"/>
              <a:ext cx="2350910" cy="731520"/>
            </a:xfrm>
            <a:prstGeom prst="rect">
              <a:avLst/>
            </a:prstGeom>
          </p:spPr>
          <p:txBody>
            <a:bodyPr wrap="square">
              <a:spAutoFit/>
            </a:bodyPr>
            <a:lstStyle/>
            <a:p>
              <a:pPr algn="just">
                <a:lnSpc>
                  <a:spcPct val="150000"/>
                </a:lnSpc>
                <a:spcAft>
                  <a:spcPct val="0"/>
                </a:spcAft>
              </a:pPr>
              <a:r>
                <a:rPr altLang="en-US" b="1" kern="100" lang="zh-CN" sz="14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一般情况下，工资收入会随着使用价值的增长而增长</a:t>
              </a:r>
            </a:p>
          </p:txBody>
        </p:sp>
      </p:grpSp>
      <p:grpSp>
        <p:nvGrpSpPr>
          <p:cNvPr id="32" name="组合 31">
            <a:extLst>
              <a:ext uri="{FF2B5EF4-FFF2-40B4-BE49-F238E27FC236}">
                <a16:creationId xmlns:a16="http://schemas.microsoft.com/office/drawing/2014/main" id="{C15AAA3D-D1FE-46C2-9DF1-C5A1CFBFC38E}"/>
              </a:ext>
            </a:extLst>
          </p:cNvPr>
          <p:cNvGrpSpPr/>
          <p:nvPr/>
        </p:nvGrpSpPr>
        <p:grpSpPr>
          <a:xfrm>
            <a:off x="1114784" y="4269038"/>
            <a:ext cx="3720966" cy="1551075"/>
            <a:chOff x="2142805" y="4264742"/>
            <a:chExt cx="3720966" cy="1551075"/>
          </a:xfrm>
        </p:grpSpPr>
        <p:sp>
          <p:nvSpPr>
            <p:cNvPr id="33" name="Freeform 251">
              <a:extLst>
                <a:ext uri="{FF2B5EF4-FFF2-40B4-BE49-F238E27FC236}">
                  <a16:creationId xmlns:a16="http://schemas.microsoft.com/office/drawing/2014/main" id="{D069076B-4FBF-444A-A717-87445625E8F3}"/>
                </a:ext>
              </a:extLst>
            </p:cNvPr>
            <p:cNvSpPr>
              <a:spLocks noChangeAspect="1" noEditPoints="1"/>
            </p:cNvSpPr>
            <p:nvPr/>
          </p:nvSpPr>
          <p:spPr bwMode="auto">
            <a:xfrm rot="16200000">
              <a:off x="2329197" y="4476502"/>
              <a:ext cx="808340" cy="757602"/>
            </a:xfrm>
            <a:custGeom>
              <a:gdLst>
                <a:gd fmla="*/ 266 w 301" name="T0"/>
                <a:gd fmla="*/ 192 h 282" name="T1"/>
                <a:gd fmla="*/ 234 w 301" name="T2"/>
                <a:gd fmla="*/ 69 h 282" name="T3"/>
                <a:gd fmla="*/ 81 w 301" name="T4"/>
                <a:gd fmla="*/ 36 h 282" name="T5"/>
                <a:gd fmla="*/ 32 w 301" name="T6"/>
                <a:gd fmla="*/ 3 h 282" name="T7"/>
                <a:gd fmla="*/ 12 w 301" name="T8"/>
                <a:gd fmla="*/ 13 h 282" name="T9"/>
                <a:gd fmla="*/ 61 w 301" name="T10"/>
                <a:gd fmla="*/ 57 h 282" name="T11"/>
                <a:gd fmla="*/ 132 w 301" name="T12"/>
                <a:gd fmla="*/ 249 h 282" name="T13"/>
                <a:gd fmla="*/ 301 w 301" name="T14"/>
                <a:gd fmla="*/ 260 h 282" name="T15"/>
                <a:gd fmla="*/ 266 w 301" name="T16"/>
                <a:gd fmla="*/ 192 h 282" name="T17"/>
                <a:gd fmla="*/ 242 w 301" name="T18"/>
                <a:gd fmla="*/ 232 h 282" name="T19"/>
                <a:gd fmla="*/ 240 w 301" name="T20"/>
                <a:gd fmla="*/ 233 h 282" name="T21"/>
                <a:gd fmla="*/ 238 w 301" name="T22"/>
                <a:gd fmla="*/ 232 h 282" name="T23"/>
                <a:gd fmla="*/ 159 w 301" name="T24"/>
                <a:gd fmla="*/ 138 h 282" name="T25"/>
                <a:gd fmla="*/ 106 w 301" name="T26"/>
                <a:gd fmla="*/ 75 h 282" name="T27"/>
                <a:gd fmla="*/ 106 w 301" name="T28"/>
                <a:gd fmla="*/ 71 h 282" name="T29"/>
                <a:gd fmla="*/ 109 w 301" name="T30"/>
                <a:gd fmla="*/ 71 h 282" name="T31"/>
                <a:gd fmla="*/ 178 w 301" name="T32"/>
                <a:gd fmla="*/ 122 h 282" name="T33"/>
                <a:gd fmla="*/ 243 w 301" name="T34"/>
                <a:gd fmla="*/ 229 h 282" name="T35"/>
                <a:gd fmla="*/ 242 w 301" name="T36"/>
                <a:gd fmla="*/ 232 h 28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82" w="301">
                  <a:moveTo>
                    <a:pt x="266" y="192"/>
                  </a:moveTo>
                  <a:cubicBezTo>
                    <a:pt x="268" y="152"/>
                    <a:pt x="252" y="95"/>
                    <a:pt x="234" y="69"/>
                  </a:cubicBezTo>
                  <a:cubicBezTo>
                    <a:pt x="197" y="16"/>
                    <a:pt x="116" y="0"/>
                    <a:pt x="81" y="36"/>
                  </a:cubicBezTo>
                  <a:cubicBezTo>
                    <a:pt x="74" y="43"/>
                    <a:pt x="32" y="3"/>
                    <a:pt x="32" y="3"/>
                  </a:cubicBezTo>
                  <a:cubicBezTo>
                    <a:pt x="12" y="13"/>
                    <a:pt x="12" y="13"/>
                    <a:pt x="12" y="13"/>
                  </a:cubicBezTo>
                  <a:cubicBezTo>
                    <a:pt x="61" y="57"/>
                    <a:pt x="61" y="57"/>
                    <a:pt x="61" y="57"/>
                  </a:cubicBezTo>
                  <a:cubicBezTo>
                    <a:pt x="61" y="57"/>
                    <a:pt x="0" y="152"/>
                    <a:pt x="132" y="249"/>
                  </a:cubicBezTo>
                  <a:cubicBezTo>
                    <a:pt x="177" y="282"/>
                    <a:pt x="241" y="269"/>
                    <a:pt x="301" y="260"/>
                  </a:cubicBezTo>
                  <a:cubicBezTo>
                    <a:pt x="301" y="260"/>
                    <a:pt x="265" y="248"/>
                    <a:pt x="266" y="192"/>
                  </a:cubicBezTo>
                  <a:close/>
                  <a:moveTo>
                    <a:pt x="242" y="232"/>
                  </a:moveTo>
                  <a:cubicBezTo>
                    <a:pt x="241" y="233"/>
                    <a:pt x="241" y="233"/>
                    <a:pt x="240" y="233"/>
                  </a:cubicBezTo>
                  <a:cubicBezTo>
                    <a:pt x="240" y="233"/>
                    <a:pt x="239" y="232"/>
                    <a:pt x="238" y="232"/>
                  </a:cubicBezTo>
                  <a:cubicBezTo>
                    <a:pt x="238" y="232"/>
                    <a:pt x="198" y="182"/>
                    <a:pt x="159" y="138"/>
                  </a:cubicBezTo>
                  <a:cubicBezTo>
                    <a:pt x="115" y="89"/>
                    <a:pt x="106" y="75"/>
                    <a:pt x="106" y="75"/>
                  </a:cubicBezTo>
                  <a:cubicBezTo>
                    <a:pt x="105" y="74"/>
                    <a:pt x="105" y="72"/>
                    <a:pt x="106" y="71"/>
                  </a:cubicBezTo>
                  <a:cubicBezTo>
                    <a:pt x="107" y="71"/>
                    <a:pt x="108" y="70"/>
                    <a:pt x="109" y="71"/>
                  </a:cubicBezTo>
                  <a:cubicBezTo>
                    <a:pt x="109" y="71"/>
                    <a:pt x="144" y="87"/>
                    <a:pt x="178" y="122"/>
                  </a:cubicBezTo>
                  <a:cubicBezTo>
                    <a:pt x="210" y="156"/>
                    <a:pt x="243" y="229"/>
                    <a:pt x="243" y="229"/>
                  </a:cubicBezTo>
                  <a:cubicBezTo>
                    <a:pt x="243" y="230"/>
                    <a:pt x="243" y="232"/>
                    <a:pt x="242" y="232"/>
                  </a:cubicBezTo>
                  <a:close/>
                </a:path>
              </a:pathLst>
            </a:custGeom>
            <a:solidFill>
              <a:srgbClr val="14AFCB"/>
            </a:solidFill>
            <a:ln>
              <a:noFill/>
            </a:ln>
          </p:spPr>
          <p:txBody>
            <a:bodyPr anchor="t" anchorCtr="0" bIns="45720" compatLnSpc="1" lIns="91440" numCol="1" rIns="91440" tIns="45720" vert="horz" wrap="square"/>
            <a:lstStyle/>
            <a:p>
              <a:pPr algn="l"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solidFill>
                <a:effectLst/>
                <a:uLnTx/>
                <a:uFillTx/>
                <a:latin typeface="Arial"/>
                <a:ea typeface="微软雅黑"/>
                <a:cs typeface="+mn-cs"/>
              </a:endParaRPr>
            </a:p>
          </p:txBody>
        </p:sp>
        <p:sp>
          <p:nvSpPr>
            <p:cNvPr id="34" name="矩形: 圆角 19">
              <a:extLst>
                <a:ext uri="{FF2B5EF4-FFF2-40B4-BE49-F238E27FC236}">
                  <a16:creationId xmlns:a16="http://schemas.microsoft.com/office/drawing/2014/main" id="{1D477F79-4BCE-4876-86A5-8637E46E3E39}"/>
                </a:ext>
              </a:extLst>
            </p:cNvPr>
            <p:cNvSpPr/>
            <p:nvPr/>
          </p:nvSpPr>
          <p:spPr>
            <a:xfrm>
              <a:off x="2142805" y="4264742"/>
              <a:ext cx="1181123" cy="1181123"/>
            </a:xfrm>
            <a:prstGeom prst="roundRect">
              <a:avLst>
                <a:gd fmla="val 6990" name="adj"/>
              </a:avLst>
            </a:prstGeom>
            <a:noFill/>
            <a:ln w="38100">
              <a:solidFill>
                <a:srgbClr val="14AFC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white"/>
                </a:solidFill>
                <a:effectLst/>
                <a:uLnTx/>
                <a:uFillTx/>
                <a:latin typeface="Arial"/>
                <a:ea typeface="微软雅黑"/>
                <a:cs typeface="+mn-cs"/>
              </a:endParaRPr>
            </a:p>
          </p:txBody>
        </p:sp>
        <p:sp>
          <p:nvSpPr>
            <p:cNvPr id="35" name="矩形 34">
              <a:extLst>
                <a:ext uri="{FF2B5EF4-FFF2-40B4-BE49-F238E27FC236}">
                  <a16:creationId xmlns:a16="http://schemas.microsoft.com/office/drawing/2014/main" id="{24E63775-9F02-492D-BBC1-FF89FB4DF315}"/>
                </a:ext>
              </a:extLst>
            </p:cNvPr>
            <p:cNvSpPr/>
            <p:nvPr/>
          </p:nvSpPr>
          <p:spPr>
            <a:xfrm>
              <a:off x="3512861" y="4317964"/>
              <a:ext cx="2061188" cy="335280"/>
            </a:xfrm>
            <a:prstGeom prst="rect">
              <a:avLst/>
            </a:prstGeom>
          </p:spPr>
          <p:txBody>
            <a:bodyPr wrap="square">
              <a:spAutoFit/>
            </a:bodyPr>
            <a:lstStyle/>
            <a:p>
              <a:pPr defTabSz="457200" lvl="0">
                <a:defRPr/>
              </a:pPr>
              <a:r>
                <a:rPr altLang="en-US" b="1" lang="zh-CN" sz="1600">
                  <a:solidFill>
                    <a:srgbClr val="E7E6E6">
                      <a:lumMod val="25000"/>
                    </a:srgbClr>
                  </a:solidFill>
                  <a:latin charset="-122" panose="020b0503020204020204" pitchFamily="34" typeface="微软雅黑"/>
                  <a:ea charset="-122" panose="020b0503020204020204" pitchFamily="34" typeface="微软雅黑"/>
                </a:rPr>
                <a:t>为什么要拥有责任心</a:t>
              </a:r>
            </a:p>
          </p:txBody>
        </p:sp>
        <p:sp>
          <p:nvSpPr>
            <p:cNvPr id="36" name="矩形 35">
              <a:extLst>
                <a:ext uri="{FF2B5EF4-FFF2-40B4-BE49-F238E27FC236}">
                  <a16:creationId xmlns:a16="http://schemas.microsoft.com/office/drawing/2014/main" id="{8316FC28-7B05-497F-9D61-CD76D7D0B009}"/>
                </a:ext>
              </a:extLst>
            </p:cNvPr>
            <p:cNvSpPr/>
            <p:nvPr/>
          </p:nvSpPr>
          <p:spPr>
            <a:xfrm>
              <a:off x="3512861" y="4792780"/>
              <a:ext cx="2350910" cy="1051560"/>
            </a:xfrm>
            <a:prstGeom prst="rect">
              <a:avLst/>
            </a:prstGeom>
          </p:spPr>
          <p:txBody>
            <a:bodyPr wrap="square">
              <a:spAutoFit/>
            </a:bodyPr>
            <a:lstStyle/>
            <a:p>
              <a:pPr algn="just">
                <a:lnSpc>
                  <a:spcPct val="150000"/>
                </a:lnSpc>
                <a:spcAft>
                  <a:spcPct val="0"/>
                </a:spcAft>
              </a:pPr>
              <a:r>
                <a:rPr altLang="en-US" b="1" kern="100" lang="zh-CN" sz="14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几乎不太可能出现使用价值不断增加工资收入却不增加的情况 </a:t>
              </a:r>
            </a:p>
          </p:txBody>
        </p:sp>
      </p:grpSp>
      <p:grpSp>
        <p:nvGrpSpPr>
          <p:cNvPr id="37" name="组合 36">
            <a:extLst>
              <a:ext uri="{FF2B5EF4-FFF2-40B4-BE49-F238E27FC236}">
                <a16:creationId xmlns:a16="http://schemas.microsoft.com/office/drawing/2014/main" id="{BE77B0FE-3E7D-4D4A-9327-4217353D22A5}"/>
              </a:ext>
            </a:extLst>
          </p:cNvPr>
          <p:cNvGrpSpPr/>
          <p:nvPr/>
        </p:nvGrpSpPr>
        <p:grpSpPr>
          <a:xfrm>
            <a:off x="6805806" y="1893357"/>
            <a:ext cx="3586423" cy="1557829"/>
            <a:chOff x="6805806" y="1893357"/>
            <a:chExt cx="3586423" cy="1557829"/>
          </a:xfrm>
        </p:grpSpPr>
        <p:grpSp>
          <p:nvGrpSpPr>
            <p:cNvPr id="38" name="组合 37">
              <a:extLst>
                <a:ext uri="{FF2B5EF4-FFF2-40B4-BE49-F238E27FC236}">
                  <a16:creationId xmlns:a16="http://schemas.microsoft.com/office/drawing/2014/main" id="{F593F246-EDED-484E-9C1A-A648231E22A1}"/>
                </a:ext>
              </a:extLst>
            </p:cNvPr>
            <p:cNvGrpSpPr>
              <a:grpSpLocks noChangeAspect="1"/>
            </p:cNvGrpSpPr>
            <p:nvPr/>
          </p:nvGrpSpPr>
          <p:grpSpPr>
            <a:xfrm>
              <a:off x="7001008" y="2258105"/>
              <a:ext cx="783508" cy="530322"/>
              <a:chOff x="-168276" y="939801"/>
              <a:chExt cx="363538" cy="246063"/>
            </a:xfrm>
            <a:solidFill>
              <a:schemeClr val="bg2">
                <a:lumMod val="25000"/>
              </a:schemeClr>
            </a:solidFill>
          </p:grpSpPr>
          <p:sp>
            <p:nvSpPr>
              <p:cNvPr id="42" name="Rectangle 50">
                <a:extLst>
                  <a:ext uri="{FF2B5EF4-FFF2-40B4-BE49-F238E27FC236}">
                    <a16:creationId xmlns:a16="http://schemas.microsoft.com/office/drawing/2014/main" id="{3BFDC8E1-C849-4F9C-9F35-7409A822AD88}"/>
                  </a:ext>
                </a:extLst>
              </p:cNvPr>
              <p:cNvSpPr>
                <a:spLocks noChangeArrowheads="1"/>
              </p:cNvSpPr>
              <p:nvPr/>
            </p:nvSpPr>
            <p:spPr bwMode="auto">
              <a:xfrm>
                <a:off x="-168276" y="939801"/>
                <a:ext cx="363538" cy="42863"/>
              </a:xfrm>
              <a:prstGeom prst="rect">
                <a:avLst/>
              </a:prstGeom>
              <a:solidFill>
                <a:srgbClr val="14AFCB"/>
              </a:solidFill>
              <a:ln w="9525">
                <a:noFill/>
                <a:miter lim="800000"/>
              </a:ln>
              <a:extLst/>
            </p:spPr>
            <p:txBody>
              <a:bodyPr anchor="t" anchorCtr="0" bIns="45720" compatLnSpc="1" lIns="91440" numCol="1" rIns="91440" tIns="45720" vert="horz" wrap="square"/>
              <a:lstStyle/>
              <a:p>
                <a:pPr algn="l"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solidFill>
                  <a:effectLst/>
                  <a:uLnTx/>
                  <a:uFillTx/>
                  <a:latin typeface="Arial"/>
                  <a:ea typeface="微软雅黑"/>
                  <a:cs typeface="+mn-cs"/>
                </a:endParaRPr>
              </a:p>
            </p:txBody>
          </p:sp>
          <p:sp>
            <p:nvSpPr>
              <p:cNvPr id="43" name="Rectangle 51">
                <a:extLst>
                  <a:ext uri="{FF2B5EF4-FFF2-40B4-BE49-F238E27FC236}">
                    <a16:creationId xmlns:a16="http://schemas.microsoft.com/office/drawing/2014/main" id="{BB1E63E5-4BEA-4481-BD25-BC7159478DC0}"/>
                  </a:ext>
                </a:extLst>
              </p:cNvPr>
              <p:cNvSpPr>
                <a:spLocks noChangeArrowheads="1"/>
              </p:cNvSpPr>
              <p:nvPr/>
            </p:nvSpPr>
            <p:spPr bwMode="auto">
              <a:xfrm>
                <a:off x="-168276" y="1044576"/>
                <a:ext cx="363538" cy="39688"/>
              </a:xfrm>
              <a:prstGeom prst="rect">
                <a:avLst/>
              </a:prstGeom>
              <a:solidFill>
                <a:srgbClr val="14AFCB"/>
              </a:solidFill>
              <a:ln w="9525">
                <a:noFill/>
                <a:miter lim="800000"/>
              </a:ln>
              <a:extLst/>
            </p:spPr>
            <p:txBody>
              <a:bodyPr anchor="t" anchorCtr="0" bIns="45720" compatLnSpc="1" lIns="91440" numCol="1" rIns="91440" tIns="45720" vert="horz" wrap="square"/>
              <a:lstStyle/>
              <a:p>
                <a:pPr algn="l"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solidFill>
                  <a:effectLst/>
                  <a:uLnTx/>
                  <a:uFillTx/>
                  <a:latin typeface="Arial"/>
                  <a:ea typeface="微软雅黑"/>
                  <a:cs typeface="+mn-cs"/>
                </a:endParaRPr>
              </a:p>
            </p:txBody>
          </p:sp>
          <p:sp>
            <p:nvSpPr>
              <p:cNvPr id="44" name="Rectangle 52">
                <a:extLst>
                  <a:ext uri="{FF2B5EF4-FFF2-40B4-BE49-F238E27FC236}">
                    <a16:creationId xmlns:a16="http://schemas.microsoft.com/office/drawing/2014/main" id="{B0E288D1-2730-48BE-9C4F-2DEFFB24C8ED}"/>
                  </a:ext>
                </a:extLst>
              </p:cNvPr>
              <p:cNvSpPr>
                <a:spLocks noChangeArrowheads="1"/>
              </p:cNvSpPr>
              <p:nvPr/>
            </p:nvSpPr>
            <p:spPr bwMode="auto">
              <a:xfrm>
                <a:off x="-168276" y="1146176"/>
                <a:ext cx="363538" cy="39688"/>
              </a:xfrm>
              <a:prstGeom prst="rect">
                <a:avLst/>
              </a:prstGeom>
              <a:solidFill>
                <a:srgbClr val="14AFCB"/>
              </a:solidFill>
              <a:ln w="9525">
                <a:noFill/>
                <a:miter lim="800000"/>
              </a:ln>
              <a:extLst/>
            </p:spPr>
            <p:txBody>
              <a:bodyPr anchor="t" anchorCtr="0" bIns="45720" compatLnSpc="1" lIns="91440" numCol="1" rIns="91440" tIns="45720" vert="horz" wrap="square"/>
              <a:lstStyle/>
              <a:p>
                <a:pPr algn="l"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solidFill>
                  <a:effectLst/>
                  <a:uLnTx/>
                  <a:uFillTx/>
                  <a:latin typeface="Arial"/>
                  <a:ea typeface="微软雅黑"/>
                  <a:cs typeface="+mn-cs"/>
                </a:endParaRPr>
              </a:p>
            </p:txBody>
          </p:sp>
        </p:grpSp>
        <p:sp>
          <p:nvSpPr>
            <p:cNvPr id="39" name="矩形: 圆角 17">
              <a:extLst>
                <a:ext uri="{FF2B5EF4-FFF2-40B4-BE49-F238E27FC236}">
                  <a16:creationId xmlns:a16="http://schemas.microsoft.com/office/drawing/2014/main" id="{6646D9B6-40A7-4727-811B-1828BED9B8D1}"/>
                </a:ext>
              </a:extLst>
            </p:cNvPr>
            <p:cNvSpPr/>
            <p:nvPr/>
          </p:nvSpPr>
          <p:spPr>
            <a:xfrm>
              <a:off x="6805806" y="1893357"/>
              <a:ext cx="1181123" cy="1181123"/>
            </a:xfrm>
            <a:prstGeom prst="roundRect">
              <a:avLst>
                <a:gd fmla="val 6990" name="adj"/>
              </a:avLst>
            </a:prstGeom>
            <a:noFill/>
            <a:ln w="38100">
              <a:solidFill>
                <a:srgbClr val="14AFC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white"/>
                </a:solidFill>
                <a:effectLst/>
                <a:uLnTx/>
                <a:uFillTx/>
                <a:latin typeface="Arial"/>
                <a:ea typeface="微软雅黑"/>
                <a:cs typeface="+mn-cs"/>
              </a:endParaRPr>
            </a:p>
          </p:txBody>
        </p:sp>
        <p:sp>
          <p:nvSpPr>
            <p:cNvPr id="40" name="矩形 39">
              <a:extLst>
                <a:ext uri="{FF2B5EF4-FFF2-40B4-BE49-F238E27FC236}">
                  <a16:creationId xmlns:a16="http://schemas.microsoft.com/office/drawing/2014/main" id="{3EC15B63-31CA-4E19-A805-D34263BAD767}"/>
                </a:ext>
              </a:extLst>
            </p:cNvPr>
            <p:cNvSpPr/>
            <p:nvPr/>
          </p:nvSpPr>
          <p:spPr>
            <a:xfrm>
              <a:off x="8119711" y="1953332"/>
              <a:ext cx="2061188" cy="335280"/>
            </a:xfrm>
            <a:prstGeom prst="rect">
              <a:avLst/>
            </a:prstGeom>
          </p:spPr>
          <p:txBody>
            <a:bodyPr wrap="square">
              <a:spAutoFit/>
            </a:bodyPr>
            <a:lstStyle/>
            <a:p>
              <a:pPr defTabSz="457200" lvl="0">
                <a:defRPr/>
              </a:pPr>
              <a:r>
                <a:rPr altLang="en-US" b="1" lang="zh-CN" sz="1600">
                  <a:solidFill>
                    <a:srgbClr val="E7E6E6">
                      <a:lumMod val="25000"/>
                    </a:srgbClr>
                  </a:solidFill>
                  <a:latin charset="-122" panose="020b0503020204020204" pitchFamily="34" typeface="微软雅黑"/>
                  <a:ea charset="-122" panose="020b0503020204020204" pitchFamily="34" typeface="微软雅黑"/>
                </a:rPr>
                <a:t>为什么要拥有责任心</a:t>
              </a:r>
            </a:p>
          </p:txBody>
        </p:sp>
        <p:sp>
          <p:nvSpPr>
            <p:cNvPr id="41" name="矩形 40">
              <a:extLst>
                <a:ext uri="{FF2B5EF4-FFF2-40B4-BE49-F238E27FC236}">
                  <a16:creationId xmlns:a16="http://schemas.microsoft.com/office/drawing/2014/main" id="{A436A41C-72BE-4A52-B65C-27773F838600}"/>
                </a:ext>
              </a:extLst>
            </p:cNvPr>
            <p:cNvSpPr/>
            <p:nvPr/>
          </p:nvSpPr>
          <p:spPr>
            <a:xfrm>
              <a:off x="8119712" y="2428149"/>
              <a:ext cx="2272517" cy="1051560"/>
            </a:xfrm>
            <a:prstGeom prst="rect">
              <a:avLst/>
            </a:prstGeom>
          </p:spPr>
          <p:txBody>
            <a:bodyPr wrap="square">
              <a:spAutoFit/>
            </a:bodyPr>
            <a:lstStyle/>
            <a:p>
              <a:pPr algn="just">
                <a:lnSpc>
                  <a:spcPct val="150000"/>
                </a:lnSpc>
                <a:spcAft>
                  <a:spcPct val="0"/>
                </a:spcAft>
              </a:pPr>
              <a:r>
                <a:rPr altLang="en-US" b="1" kern="100" lang="zh-CN" sz="14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一般情况下的普通人，工资收入在使用价值线上下波动</a:t>
              </a:r>
            </a:p>
          </p:txBody>
        </p:sp>
      </p:grpSp>
      <p:grpSp>
        <p:nvGrpSpPr>
          <p:cNvPr id="45" name="组合 44">
            <a:extLst>
              <a:ext uri="{FF2B5EF4-FFF2-40B4-BE49-F238E27FC236}">
                <a16:creationId xmlns:a16="http://schemas.microsoft.com/office/drawing/2014/main" id="{ECCFFE7A-E18D-466A-9CCD-8DAB181D8269}"/>
              </a:ext>
            </a:extLst>
          </p:cNvPr>
          <p:cNvGrpSpPr/>
          <p:nvPr/>
        </p:nvGrpSpPr>
        <p:grpSpPr>
          <a:xfrm>
            <a:off x="6805806" y="4264742"/>
            <a:ext cx="3586423" cy="1551075"/>
            <a:chOff x="6805806" y="4264742"/>
            <a:chExt cx="3586423" cy="1551075"/>
          </a:xfrm>
        </p:grpSpPr>
        <p:sp>
          <p:nvSpPr>
            <p:cNvPr id="46" name="Freeform 135">
              <a:extLst>
                <a:ext uri="{FF2B5EF4-FFF2-40B4-BE49-F238E27FC236}">
                  <a16:creationId xmlns:a16="http://schemas.microsoft.com/office/drawing/2014/main" id="{C36FDD60-A957-4BFA-BAA6-C7CE4EB48983}"/>
                </a:ext>
              </a:extLst>
            </p:cNvPr>
            <p:cNvSpPr>
              <a:spLocks noChangeAspect="1" noEditPoints="1"/>
            </p:cNvSpPr>
            <p:nvPr/>
          </p:nvSpPr>
          <p:spPr bwMode="auto">
            <a:xfrm>
              <a:off x="7007218" y="4514382"/>
              <a:ext cx="771088" cy="681842"/>
            </a:xfrm>
            <a:custGeom>
              <a:gdLst>
                <a:gd fmla="*/ 91 w 91" name="T0"/>
                <a:gd fmla="*/ 17 h 81" name="T1"/>
                <a:gd fmla="*/ 91 w 91" name="T2"/>
                <a:gd fmla="*/ 63 h 81" name="T3"/>
                <a:gd fmla="*/ 86 w 91" name="T4"/>
                <a:gd fmla="*/ 76 h 81" name="T5"/>
                <a:gd fmla="*/ 74 w 91" name="T6"/>
                <a:gd fmla="*/ 81 h 81" name="T7"/>
                <a:gd fmla="*/ 17 w 91" name="T8"/>
                <a:gd fmla="*/ 81 h 81" name="T9"/>
                <a:gd fmla="*/ 5 w 91" name="T10"/>
                <a:gd fmla="*/ 76 h 81" name="T11"/>
                <a:gd fmla="*/ 0 w 91" name="T12"/>
                <a:gd fmla="*/ 63 h 81" name="T13"/>
                <a:gd fmla="*/ 0 w 91" name="T14"/>
                <a:gd fmla="*/ 17 h 81" name="T15"/>
                <a:gd fmla="*/ 0 w 91" name="T16"/>
                <a:gd fmla="*/ 12 h 81" name="T17"/>
                <a:gd fmla="*/ 5 w 91" name="T18"/>
                <a:gd fmla="*/ 12 h 81" name="T19"/>
                <a:gd fmla="*/ 15 w 91" name="T20"/>
                <a:gd fmla="*/ 12 h 81" name="T21"/>
                <a:gd fmla="*/ 15 w 91" name="T22"/>
                <a:gd fmla="*/ 24 h 81" name="T23"/>
                <a:gd fmla="*/ 21 w 91" name="T24"/>
                <a:gd fmla="*/ 30 h 81" name="T25"/>
                <a:gd fmla="*/ 21 w 91" name="T26"/>
                <a:gd fmla="*/ 30 h 81" name="T27"/>
                <a:gd fmla="*/ 24 w 91" name="T28"/>
                <a:gd fmla="*/ 30 h 81" name="T29"/>
                <a:gd fmla="*/ 21 w 91" name="T30"/>
                <a:gd fmla="*/ 24 h 81" name="T31"/>
                <a:gd fmla="*/ 21 w 91" name="T32"/>
                <a:gd fmla="*/ 6 h 81" name="T33"/>
                <a:gd fmla="*/ 27 w 91" name="T34"/>
                <a:gd fmla="*/ 0 h 81" name="T35"/>
                <a:gd fmla="*/ 27 w 91" name="T36"/>
                <a:gd fmla="*/ 0 h 81" name="T37"/>
                <a:gd fmla="*/ 33 w 91" name="T38"/>
                <a:gd fmla="*/ 6 h 81" name="T39"/>
                <a:gd fmla="*/ 33 w 91" name="T40"/>
                <a:gd fmla="*/ 12 h 81" name="T41"/>
                <a:gd fmla="*/ 59 w 91" name="T42"/>
                <a:gd fmla="*/ 12 h 81" name="T43"/>
                <a:gd fmla="*/ 59 w 91" name="T44"/>
                <a:gd fmla="*/ 24 h 81" name="T45"/>
                <a:gd fmla="*/ 64 w 91" name="T46"/>
                <a:gd fmla="*/ 30 h 81" name="T47"/>
                <a:gd fmla="*/ 64 w 91" name="T48"/>
                <a:gd fmla="*/ 30 h 81" name="T49"/>
                <a:gd fmla="*/ 67 w 91" name="T50"/>
                <a:gd fmla="*/ 30 h 81" name="T51"/>
                <a:gd fmla="*/ 64 w 91" name="T52"/>
                <a:gd fmla="*/ 24 h 81" name="T53"/>
                <a:gd fmla="*/ 64 w 91" name="T54"/>
                <a:gd fmla="*/ 6 h 81" name="T55"/>
                <a:gd fmla="*/ 70 w 91" name="T56"/>
                <a:gd fmla="*/ 0 h 81" name="T57"/>
                <a:gd fmla="*/ 70 w 91" name="T58"/>
                <a:gd fmla="*/ 0 h 81" name="T59"/>
                <a:gd fmla="*/ 76 w 91" name="T60"/>
                <a:gd fmla="*/ 6 h 81" name="T61"/>
                <a:gd fmla="*/ 76 w 91" name="T62"/>
                <a:gd fmla="*/ 12 h 81" name="T63"/>
                <a:gd fmla="*/ 86 w 91" name="T64"/>
                <a:gd fmla="*/ 12 h 81" name="T65"/>
                <a:gd fmla="*/ 91 w 91" name="T66"/>
                <a:gd fmla="*/ 12 h 81" name="T67"/>
                <a:gd fmla="*/ 91 w 91" name="T68"/>
                <a:gd fmla="*/ 17 h 81" name="T69"/>
                <a:gd fmla="*/ 44 w 91" name="T70"/>
                <a:gd fmla="*/ 68 h 81" name="T71"/>
                <a:gd fmla="*/ 44 w 91" name="T72"/>
                <a:gd fmla="*/ 40 h 81" name="T73"/>
                <a:gd fmla="*/ 39 w 91" name="T74"/>
                <a:gd fmla="*/ 40 h 81" name="T75"/>
                <a:gd fmla="*/ 38 w 91" name="T76"/>
                <a:gd fmla="*/ 42 h 81" name="T77"/>
                <a:gd fmla="*/ 36 w 91" name="T78"/>
                <a:gd fmla="*/ 43 h 81" name="T79"/>
                <a:gd fmla="*/ 36 w 91" name="T80"/>
                <a:gd fmla="*/ 47 h 81" name="T81"/>
                <a:gd fmla="*/ 38 w 91" name="T82"/>
                <a:gd fmla="*/ 47 h 81" name="T83"/>
                <a:gd fmla="*/ 38 w 91" name="T84"/>
                <a:gd fmla="*/ 68 h 81" name="T85"/>
                <a:gd fmla="*/ 44 w 91" name="T86"/>
                <a:gd fmla="*/ 68 h 81" name="T87"/>
                <a:gd fmla="*/ 54 w 91" name="T88"/>
                <a:gd fmla="*/ 68 h 81" name="T89"/>
                <a:gd fmla="*/ 54 w 91" name="T90"/>
                <a:gd fmla="*/ 40 h 81" name="T91"/>
                <a:gd fmla="*/ 49 w 91" name="T92"/>
                <a:gd fmla="*/ 40 h 81" name="T93"/>
                <a:gd fmla="*/ 48 w 91" name="T94"/>
                <a:gd fmla="*/ 42 h 81" name="T95"/>
                <a:gd fmla="*/ 46 w 91" name="T96"/>
                <a:gd fmla="*/ 43 h 81" name="T97"/>
                <a:gd fmla="*/ 46 w 91" name="T98"/>
                <a:gd fmla="*/ 47 h 81" name="T99"/>
                <a:gd fmla="*/ 48 w 91" name="T100"/>
                <a:gd fmla="*/ 47 h 81" name="T101"/>
                <a:gd fmla="*/ 48 w 91" name="T102"/>
                <a:gd fmla="*/ 68 h 81" name="T103"/>
                <a:gd fmla="*/ 54 w 91" name="T104"/>
                <a:gd fmla="*/ 68 h 81" name="T105"/>
                <a:gd fmla="*/ 81 w 91" name="T106"/>
                <a:gd fmla="*/ 36 h 81" name="T107"/>
                <a:gd fmla="*/ 10 w 91" name="T108"/>
                <a:gd fmla="*/ 36 h 81" name="T109"/>
                <a:gd fmla="*/ 10 w 91" name="T110"/>
                <a:gd fmla="*/ 63 h 81" name="T111"/>
                <a:gd fmla="*/ 12 w 91" name="T112"/>
                <a:gd fmla="*/ 69 h 81" name="T113"/>
                <a:gd fmla="*/ 17 w 91" name="T114"/>
                <a:gd fmla="*/ 71 h 81" name="T115"/>
                <a:gd fmla="*/ 74 w 91" name="T116"/>
                <a:gd fmla="*/ 71 h 81" name="T117"/>
                <a:gd fmla="*/ 79 w 91" name="T118"/>
                <a:gd fmla="*/ 69 h 81" name="T119"/>
                <a:gd fmla="*/ 81 w 91" name="T120"/>
                <a:gd fmla="*/ 63 h 81" name="T121"/>
                <a:gd fmla="*/ 81 w 91" name="T122"/>
                <a:gd fmla="*/ 36 h 81"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81" w="91">
                  <a:moveTo>
                    <a:pt x="91" y="17"/>
                  </a:moveTo>
                  <a:cubicBezTo>
                    <a:pt x="91" y="63"/>
                    <a:pt x="91" y="63"/>
                    <a:pt x="91" y="63"/>
                  </a:cubicBezTo>
                  <a:cubicBezTo>
                    <a:pt x="91" y="68"/>
                    <a:pt x="89" y="72"/>
                    <a:pt x="86" y="76"/>
                  </a:cubicBezTo>
                  <a:cubicBezTo>
                    <a:pt x="83" y="79"/>
                    <a:pt x="78" y="81"/>
                    <a:pt x="74" y="81"/>
                  </a:cubicBezTo>
                  <a:cubicBezTo>
                    <a:pt x="17" y="81"/>
                    <a:pt x="17" y="81"/>
                    <a:pt x="17" y="81"/>
                  </a:cubicBezTo>
                  <a:cubicBezTo>
                    <a:pt x="13" y="81"/>
                    <a:pt x="8" y="79"/>
                    <a:pt x="5" y="76"/>
                  </a:cubicBezTo>
                  <a:cubicBezTo>
                    <a:pt x="2" y="72"/>
                    <a:pt x="0" y="68"/>
                    <a:pt x="0" y="63"/>
                  </a:cubicBezTo>
                  <a:cubicBezTo>
                    <a:pt x="0" y="17"/>
                    <a:pt x="0" y="17"/>
                    <a:pt x="0" y="17"/>
                  </a:cubicBezTo>
                  <a:cubicBezTo>
                    <a:pt x="0" y="12"/>
                    <a:pt x="0" y="12"/>
                    <a:pt x="0" y="12"/>
                  </a:cubicBezTo>
                  <a:cubicBezTo>
                    <a:pt x="5" y="12"/>
                    <a:pt x="5" y="12"/>
                    <a:pt x="5" y="12"/>
                  </a:cubicBezTo>
                  <a:cubicBezTo>
                    <a:pt x="15" y="12"/>
                    <a:pt x="15" y="12"/>
                    <a:pt x="15" y="12"/>
                  </a:cubicBezTo>
                  <a:cubicBezTo>
                    <a:pt x="15" y="24"/>
                    <a:pt x="15" y="24"/>
                    <a:pt x="15" y="24"/>
                  </a:cubicBezTo>
                  <a:cubicBezTo>
                    <a:pt x="15" y="28"/>
                    <a:pt x="18" y="30"/>
                    <a:pt x="21" y="30"/>
                  </a:cubicBezTo>
                  <a:cubicBezTo>
                    <a:pt x="21" y="30"/>
                    <a:pt x="21" y="30"/>
                    <a:pt x="21" y="30"/>
                  </a:cubicBezTo>
                  <a:cubicBezTo>
                    <a:pt x="22" y="30"/>
                    <a:pt x="23" y="30"/>
                    <a:pt x="24" y="30"/>
                  </a:cubicBezTo>
                  <a:cubicBezTo>
                    <a:pt x="22" y="28"/>
                    <a:pt x="21" y="27"/>
                    <a:pt x="21" y="24"/>
                  </a:cubicBezTo>
                  <a:cubicBezTo>
                    <a:pt x="21" y="6"/>
                    <a:pt x="21" y="6"/>
                    <a:pt x="21" y="6"/>
                  </a:cubicBezTo>
                  <a:cubicBezTo>
                    <a:pt x="21" y="3"/>
                    <a:pt x="24" y="0"/>
                    <a:pt x="27" y="0"/>
                  </a:cubicBezTo>
                  <a:cubicBezTo>
                    <a:pt x="27" y="0"/>
                    <a:pt x="27" y="0"/>
                    <a:pt x="27" y="0"/>
                  </a:cubicBezTo>
                  <a:cubicBezTo>
                    <a:pt x="30" y="0"/>
                    <a:pt x="33" y="3"/>
                    <a:pt x="33" y="6"/>
                  </a:cubicBezTo>
                  <a:cubicBezTo>
                    <a:pt x="33" y="12"/>
                    <a:pt x="33" y="12"/>
                    <a:pt x="33" y="12"/>
                  </a:cubicBezTo>
                  <a:cubicBezTo>
                    <a:pt x="59" y="12"/>
                    <a:pt x="59" y="12"/>
                    <a:pt x="59" y="12"/>
                  </a:cubicBezTo>
                  <a:cubicBezTo>
                    <a:pt x="59" y="24"/>
                    <a:pt x="59" y="24"/>
                    <a:pt x="59" y="24"/>
                  </a:cubicBezTo>
                  <a:cubicBezTo>
                    <a:pt x="59" y="28"/>
                    <a:pt x="61" y="30"/>
                    <a:pt x="64" y="30"/>
                  </a:cubicBezTo>
                  <a:cubicBezTo>
                    <a:pt x="64" y="30"/>
                    <a:pt x="64" y="30"/>
                    <a:pt x="64" y="30"/>
                  </a:cubicBezTo>
                  <a:cubicBezTo>
                    <a:pt x="66" y="30"/>
                    <a:pt x="67" y="30"/>
                    <a:pt x="67" y="30"/>
                  </a:cubicBezTo>
                  <a:cubicBezTo>
                    <a:pt x="66" y="28"/>
                    <a:pt x="64" y="27"/>
                    <a:pt x="64" y="24"/>
                  </a:cubicBezTo>
                  <a:cubicBezTo>
                    <a:pt x="64" y="6"/>
                    <a:pt x="64" y="6"/>
                    <a:pt x="64" y="6"/>
                  </a:cubicBezTo>
                  <a:cubicBezTo>
                    <a:pt x="64" y="3"/>
                    <a:pt x="67" y="0"/>
                    <a:pt x="70" y="0"/>
                  </a:cubicBezTo>
                  <a:cubicBezTo>
                    <a:pt x="70" y="0"/>
                    <a:pt x="70" y="0"/>
                    <a:pt x="70" y="0"/>
                  </a:cubicBezTo>
                  <a:cubicBezTo>
                    <a:pt x="74" y="0"/>
                    <a:pt x="76" y="3"/>
                    <a:pt x="76" y="6"/>
                  </a:cubicBezTo>
                  <a:cubicBezTo>
                    <a:pt x="76" y="12"/>
                    <a:pt x="76" y="12"/>
                    <a:pt x="76" y="12"/>
                  </a:cubicBezTo>
                  <a:cubicBezTo>
                    <a:pt x="86" y="12"/>
                    <a:pt x="86" y="12"/>
                    <a:pt x="86" y="12"/>
                  </a:cubicBezTo>
                  <a:cubicBezTo>
                    <a:pt x="91" y="12"/>
                    <a:pt x="91" y="12"/>
                    <a:pt x="91" y="12"/>
                  </a:cubicBezTo>
                  <a:cubicBezTo>
                    <a:pt x="91" y="17"/>
                    <a:pt x="91" y="17"/>
                    <a:pt x="91" y="17"/>
                  </a:cubicBezTo>
                  <a:close/>
                  <a:moveTo>
                    <a:pt x="44" y="68"/>
                  </a:moveTo>
                  <a:cubicBezTo>
                    <a:pt x="44" y="40"/>
                    <a:pt x="44" y="40"/>
                    <a:pt x="44" y="40"/>
                  </a:cubicBezTo>
                  <a:cubicBezTo>
                    <a:pt x="39" y="40"/>
                    <a:pt x="39" y="40"/>
                    <a:pt x="39" y="40"/>
                  </a:cubicBezTo>
                  <a:cubicBezTo>
                    <a:pt x="39" y="40"/>
                    <a:pt x="39" y="41"/>
                    <a:pt x="38" y="42"/>
                  </a:cubicBezTo>
                  <a:cubicBezTo>
                    <a:pt x="37" y="43"/>
                    <a:pt x="37" y="43"/>
                    <a:pt x="36" y="43"/>
                  </a:cubicBezTo>
                  <a:cubicBezTo>
                    <a:pt x="36" y="47"/>
                    <a:pt x="36" y="47"/>
                    <a:pt x="36" y="47"/>
                  </a:cubicBezTo>
                  <a:cubicBezTo>
                    <a:pt x="38" y="47"/>
                    <a:pt x="38" y="47"/>
                    <a:pt x="38" y="47"/>
                  </a:cubicBezTo>
                  <a:cubicBezTo>
                    <a:pt x="38" y="68"/>
                    <a:pt x="38" y="68"/>
                    <a:pt x="38" y="68"/>
                  </a:cubicBezTo>
                  <a:cubicBezTo>
                    <a:pt x="44" y="68"/>
                    <a:pt x="44" y="68"/>
                    <a:pt x="44" y="68"/>
                  </a:cubicBezTo>
                  <a:close/>
                  <a:moveTo>
                    <a:pt x="54" y="68"/>
                  </a:moveTo>
                  <a:cubicBezTo>
                    <a:pt x="54" y="40"/>
                    <a:pt x="54" y="40"/>
                    <a:pt x="54" y="40"/>
                  </a:cubicBezTo>
                  <a:cubicBezTo>
                    <a:pt x="49" y="40"/>
                    <a:pt x="49" y="40"/>
                    <a:pt x="49" y="40"/>
                  </a:cubicBezTo>
                  <a:cubicBezTo>
                    <a:pt x="49" y="40"/>
                    <a:pt x="49" y="41"/>
                    <a:pt x="48" y="42"/>
                  </a:cubicBezTo>
                  <a:cubicBezTo>
                    <a:pt x="47" y="43"/>
                    <a:pt x="47" y="43"/>
                    <a:pt x="46" y="43"/>
                  </a:cubicBezTo>
                  <a:cubicBezTo>
                    <a:pt x="46" y="47"/>
                    <a:pt x="46" y="47"/>
                    <a:pt x="46" y="47"/>
                  </a:cubicBezTo>
                  <a:cubicBezTo>
                    <a:pt x="48" y="47"/>
                    <a:pt x="48" y="47"/>
                    <a:pt x="48" y="47"/>
                  </a:cubicBezTo>
                  <a:cubicBezTo>
                    <a:pt x="48" y="68"/>
                    <a:pt x="48" y="68"/>
                    <a:pt x="48" y="68"/>
                  </a:cubicBezTo>
                  <a:cubicBezTo>
                    <a:pt x="54" y="68"/>
                    <a:pt x="54" y="68"/>
                    <a:pt x="54" y="68"/>
                  </a:cubicBezTo>
                  <a:close/>
                  <a:moveTo>
                    <a:pt x="81" y="36"/>
                  </a:moveTo>
                  <a:cubicBezTo>
                    <a:pt x="10" y="36"/>
                    <a:pt x="10" y="36"/>
                    <a:pt x="10" y="36"/>
                  </a:cubicBezTo>
                  <a:cubicBezTo>
                    <a:pt x="10" y="63"/>
                    <a:pt x="10" y="63"/>
                    <a:pt x="10" y="63"/>
                  </a:cubicBezTo>
                  <a:cubicBezTo>
                    <a:pt x="10" y="65"/>
                    <a:pt x="11" y="67"/>
                    <a:pt x="12" y="69"/>
                  </a:cubicBezTo>
                  <a:cubicBezTo>
                    <a:pt x="13" y="70"/>
                    <a:pt x="15" y="71"/>
                    <a:pt x="17" y="71"/>
                  </a:cubicBezTo>
                  <a:cubicBezTo>
                    <a:pt x="74" y="71"/>
                    <a:pt x="74" y="71"/>
                    <a:pt x="74" y="71"/>
                  </a:cubicBezTo>
                  <a:cubicBezTo>
                    <a:pt x="76" y="71"/>
                    <a:pt x="78" y="70"/>
                    <a:pt x="79" y="69"/>
                  </a:cubicBezTo>
                  <a:cubicBezTo>
                    <a:pt x="80" y="67"/>
                    <a:pt x="81" y="65"/>
                    <a:pt x="81" y="63"/>
                  </a:cubicBezTo>
                  <a:lnTo>
                    <a:pt x="81" y="36"/>
                  </a:lnTo>
                  <a:close/>
                </a:path>
              </a:pathLst>
            </a:custGeom>
            <a:solidFill>
              <a:srgbClr val="14AFCB"/>
            </a:solidFill>
            <a:ln>
              <a:noFill/>
            </a:ln>
          </p:spPr>
          <p:txBody>
            <a:bodyPr anchor="t" anchorCtr="0" bIns="45720" compatLnSpc="1" lIns="91440" numCol="1" rIns="91440" tIns="45720" vert="horz" wrap="square"/>
            <a:lstStyle/>
            <a:p>
              <a:pPr algn="l"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solidFill>
                <a:effectLst/>
                <a:uLnTx/>
                <a:uFillTx/>
                <a:latin typeface="Arial"/>
                <a:ea typeface="微软雅黑"/>
                <a:cs typeface="+mn-cs"/>
              </a:endParaRPr>
            </a:p>
          </p:txBody>
        </p:sp>
        <p:sp>
          <p:nvSpPr>
            <p:cNvPr id="47" name="矩形: 圆角 20">
              <a:extLst>
                <a:ext uri="{FF2B5EF4-FFF2-40B4-BE49-F238E27FC236}">
                  <a16:creationId xmlns:a16="http://schemas.microsoft.com/office/drawing/2014/main" id="{8D557169-FAA1-4AAA-A08B-2AAE65048BCB}"/>
                </a:ext>
              </a:extLst>
            </p:cNvPr>
            <p:cNvSpPr/>
            <p:nvPr/>
          </p:nvSpPr>
          <p:spPr>
            <a:xfrm>
              <a:off x="6805806" y="4264742"/>
              <a:ext cx="1181123" cy="1181123"/>
            </a:xfrm>
            <a:prstGeom prst="roundRect">
              <a:avLst>
                <a:gd fmla="val 6990" name="adj"/>
              </a:avLst>
            </a:prstGeom>
            <a:noFill/>
            <a:ln w="38100">
              <a:solidFill>
                <a:srgbClr val="14AFC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white"/>
                </a:solidFill>
                <a:effectLst/>
                <a:uLnTx/>
                <a:uFillTx/>
                <a:latin typeface="Arial"/>
                <a:ea typeface="微软雅黑"/>
                <a:cs typeface="+mn-cs"/>
              </a:endParaRPr>
            </a:p>
          </p:txBody>
        </p:sp>
        <p:sp>
          <p:nvSpPr>
            <p:cNvPr id="48" name="矩形 47">
              <a:extLst>
                <a:ext uri="{FF2B5EF4-FFF2-40B4-BE49-F238E27FC236}">
                  <a16:creationId xmlns:a16="http://schemas.microsoft.com/office/drawing/2014/main" id="{9313511C-5077-4DB1-AE79-EE98BCDF13D8}"/>
                </a:ext>
              </a:extLst>
            </p:cNvPr>
            <p:cNvSpPr/>
            <p:nvPr/>
          </p:nvSpPr>
          <p:spPr>
            <a:xfrm>
              <a:off x="8119711" y="4317964"/>
              <a:ext cx="2061188" cy="335280"/>
            </a:xfrm>
            <a:prstGeom prst="rect">
              <a:avLst/>
            </a:prstGeom>
          </p:spPr>
          <p:txBody>
            <a:bodyPr wrap="square">
              <a:spAutoFit/>
            </a:bodyPr>
            <a:lstStyle/>
            <a:p>
              <a:pPr defTabSz="457200" lvl="0">
                <a:defRPr/>
              </a:pPr>
              <a:r>
                <a:rPr altLang="en-US" b="1" lang="zh-CN" sz="1600">
                  <a:solidFill>
                    <a:srgbClr val="E7E6E6">
                      <a:lumMod val="25000"/>
                    </a:srgbClr>
                  </a:solidFill>
                  <a:latin charset="-122" panose="020b0503020204020204" pitchFamily="34" typeface="微软雅黑"/>
                  <a:ea charset="-122" panose="020b0503020204020204" pitchFamily="34" typeface="微软雅黑"/>
                </a:rPr>
                <a:t>为什么要拥有责任心</a:t>
              </a:r>
            </a:p>
          </p:txBody>
        </p:sp>
        <p:sp>
          <p:nvSpPr>
            <p:cNvPr id="49" name="矩形 48">
              <a:extLst>
                <a:ext uri="{FF2B5EF4-FFF2-40B4-BE49-F238E27FC236}">
                  <a16:creationId xmlns:a16="http://schemas.microsoft.com/office/drawing/2014/main" id="{B0D3B099-46EF-4114-B773-A0026E9514A9}"/>
                </a:ext>
              </a:extLst>
            </p:cNvPr>
            <p:cNvSpPr/>
            <p:nvPr/>
          </p:nvSpPr>
          <p:spPr>
            <a:xfrm>
              <a:off x="8119712" y="4792780"/>
              <a:ext cx="2272517" cy="1051560"/>
            </a:xfrm>
            <a:prstGeom prst="rect">
              <a:avLst/>
            </a:prstGeom>
          </p:spPr>
          <p:txBody>
            <a:bodyPr wrap="square">
              <a:spAutoFit/>
            </a:bodyPr>
            <a:lstStyle/>
            <a:p>
              <a:pPr algn="just">
                <a:lnSpc>
                  <a:spcPct val="150000"/>
                </a:lnSpc>
                <a:spcAft>
                  <a:spcPct val="0"/>
                </a:spcAft>
              </a:pPr>
              <a:r>
                <a:rPr altLang="en-US" b="1" kern="100" lang="zh-CN" sz="14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几乎不太可能出现使用价值不增加工资收入不断增加的情况</a:t>
              </a:r>
            </a:p>
          </p:txBody>
        </p:sp>
      </p:grpSp>
    </p:spTree>
    <p:extLst>
      <p:ext uri="{BB962C8B-B14F-4D97-AF65-F5344CB8AC3E}">
        <p14:creationId val="3970788156"/>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9" presetSubtype="0">
                                  <p:stCondLst>
                                    <p:cond delay="0"/>
                                  </p:stCondLst>
                                  <p:childTnLst>
                                    <p:set>
                                      <p:cBhvr>
                                        <p:cTn dur="1" fill="hold" id="6">
                                          <p:stCondLst>
                                            <p:cond delay="0"/>
                                          </p:stCondLst>
                                        </p:cTn>
                                        <p:tgtEl>
                                          <p:spTgt spid="9"/>
                                        </p:tgtEl>
                                        <p:attrNameLst>
                                          <p:attrName>style.visibility</p:attrName>
                                        </p:attrNameLst>
                                      </p:cBhvr>
                                      <p:to>
                                        <p:strVal val="visible"/>
                                      </p:to>
                                    </p:set>
                                    <p:animEffect filter="dissolve" transition="in">
                                      <p:cBhvr>
                                        <p:cTn dur="500" id="7"/>
                                        <p:tgtEl>
                                          <p:spTgt spid="9"/>
                                        </p:tgtEl>
                                      </p:cBhvr>
                                    </p:animEffect>
                                  </p:childTnLst>
                                </p:cTn>
                              </p:par>
                            </p:childTnLst>
                          </p:cTn>
                        </p:par>
                        <p:par>
                          <p:cTn fill="hold" id="8" nodeType="afterGroup">
                            <p:stCondLst>
                              <p:cond delay="500"/>
                            </p:stCondLst>
                            <p:childTnLst>
                              <p:par>
                                <p:cTn fill="hold" id="9" nodeType="afterEffect" presetClass="entr" presetID="9" presetSubtype="0">
                                  <p:stCondLst>
                                    <p:cond delay="0"/>
                                  </p:stCondLst>
                                  <p:childTnLst>
                                    <p:set>
                                      <p:cBhvr>
                                        <p:cTn dur="1" fill="hold" id="10">
                                          <p:stCondLst>
                                            <p:cond delay="0"/>
                                          </p:stCondLst>
                                        </p:cTn>
                                        <p:tgtEl>
                                          <p:spTgt spid="6"/>
                                        </p:tgtEl>
                                        <p:attrNameLst>
                                          <p:attrName>style.visibility</p:attrName>
                                        </p:attrNameLst>
                                      </p:cBhvr>
                                      <p:to>
                                        <p:strVal val="visible"/>
                                      </p:to>
                                    </p:set>
                                    <p:animEffect filter="dissolve" transition="in">
                                      <p:cBhvr>
                                        <p:cTn dur="500" id="11"/>
                                        <p:tgtEl>
                                          <p:spTgt spid="6"/>
                                        </p:tgtEl>
                                      </p:cBhvr>
                                    </p:animEffect>
                                  </p:childTnLst>
                                </p:cTn>
                              </p:par>
                              <p:par>
                                <p:cTn decel="100000" fill="hold" id="12" nodeType="withEffect" presetClass="entr" presetID="2" presetSubtype="2">
                                  <p:stCondLst>
                                    <p:cond delay="0"/>
                                  </p:stCondLst>
                                  <p:childTnLst>
                                    <p:set>
                                      <p:cBhvr>
                                        <p:cTn dur="1" fill="hold" id="13">
                                          <p:stCondLst>
                                            <p:cond delay="0"/>
                                          </p:stCondLst>
                                        </p:cTn>
                                        <p:tgtEl>
                                          <p:spTgt spid="27"/>
                                        </p:tgtEl>
                                        <p:attrNameLst>
                                          <p:attrName>style.visibility</p:attrName>
                                        </p:attrNameLst>
                                      </p:cBhvr>
                                      <p:to>
                                        <p:strVal val="visible"/>
                                      </p:to>
                                    </p:set>
                                    <p:anim calcmode="lin" valueType="num">
                                      <p:cBhvr additive="base">
                                        <p:cTn dur="1000" fill="hold" id="14"/>
                                        <p:tgtEl>
                                          <p:spTgt spid="27"/>
                                        </p:tgtEl>
                                        <p:attrNameLst>
                                          <p:attrName>ppt_x</p:attrName>
                                        </p:attrNameLst>
                                      </p:cBhvr>
                                      <p:tavLst>
                                        <p:tav tm="0">
                                          <p:val>
                                            <p:strVal val="1+#ppt_w/2"/>
                                          </p:val>
                                        </p:tav>
                                        <p:tav tm="100000">
                                          <p:val>
                                            <p:strVal val="#ppt_x"/>
                                          </p:val>
                                        </p:tav>
                                      </p:tavLst>
                                    </p:anim>
                                    <p:anim calcmode="lin" valueType="num">
                                      <p:cBhvr additive="base">
                                        <p:cTn dur="1000" fill="hold" id="15"/>
                                        <p:tgtEl>
                                          <p:spTgt spid="27"/>
                                        </p:tgtEl>
                                        <p:attrNameLst>
                                          <p:attrName>ppt_y</p:attrName>
                                        </p:attrNameLst>
                                      </p:cBhvr>
                                      <p:tavLst>
                                        <p:tav tm="0">
                                          <p:val>
                                            <p:strVal val="#ppt_y"/>
                                          </p:val>
                                        </p:tav>
                                        <p:tav tm="100000">
                                          <p:val>
                                            <p:strVal val="#ppt_y"/>
                                          </p:val>
                                        </p:tav>
                                      </p:tavLst>
                                    </p:anim>
                                  </p:childTnLst>
                                </p:cTn>
                              </p:par>
                              <p:par>
                                <p:cTn decel="100000" fill="hold" id="16" nodeType="withEffect" presetClass="entr" presetID="2" presetSubtype="2">
                                  <p:stCondLst>
                                    <p:cond delay="200"/>
                                  </p:stCondLst>
                                  <p:childTnLst>
                                    <p:set>
                                      <p:cBhvr>
                                        <p:cTn dur="1" fill="hold" id="17">
                                          <p:stCondLst>
                                            <p:cond delay="0"/>
                                          </p:stCondLst>
                                        </p:cTn>
                                        <p:tgtEl>
                                          <p:spTgt spid="32"/>
                                        </p:tgtEl>
                                        <p:attrNameLst>
                                          <p:attrName>style.visibility</p:attrName>
                                        </p:attrNameLst>
                                      </p:cBhvr>
                                      <p:to>
                                        <p:strVal val="visible"/>
                                      </p:to>
                                    </p:set>
                                    <p:anim calcmode="lin" valueType="num">
                                      <p:cBhvr additive="base">
                                        <p:cTn dur="1000" fill="hold" id="18"/>
                                        <p:tgtEl>
                                          <p:spTgt spid="32"/>
                                        </p:tgtEl>
                                        <p:attrNameLst>
                                          <p:attrName>ppt_x</p:attrName>
                                        </p:attrNameLst>
                                      </p:cBhvr>
                                      <p:tavLst>
                                        <p:tav tm="0">
                                          <p:val>
                                            <p:strVal val="1+#ppt_w/2"/>
                                          </p:val>
                                        </p:tav>
                                        <p:tav tm="100000">
                                          <p:val>
                                            <p:strVal val="#ppt_x"/>
                                          </p:val>
                                        </p:tav>
                                      </p:tavLst>
                                    </p:anim>
                                    <p:anim calcmode="lin" valueType="num">
                                      <p:cBhvr additive="base">
                                        <p:cTn dur="1000" fill="hold" id="19"/>
                                        <p:tgtEl>
                                          <p:spTgt spid="32"/>
                                        </p:tgtEl>
                                        <p:attrNameLst>
                                          <p:attrName>ppt_y</p:attrName>
                                        </p:attrNameLst>
                                      </p:cBhvr>
                                      <p:tavLst>
                                        <p:tav tm="0">
                                          <p:val>
                                            <p:strVal val="#ppt_y"/>
                                          </p:val>
                                        </p:tav>
                                        <p:tav tm="100000">
                                          <p:val>
                                            <p:strVal val="#ppt_y"/>
                                          </p:val>
                                        </p:tav>
                                      </p:tavLst>
                                    </p:anim>
                                  </p:childTnLst>
                                </p:cTn>
                              </p:par>
                              <p:par>
                                <p:cTn decel="100000" fill="hold" id="20" nodeType="withEffect" presetClass="entr" presetID="2" presetSubtype="2">
                                  <p:stCondLst>
                                    <p:cond delay="500"/>
                                  </p:stCondLst>
                                  <p:childTnLst>
                                    <p:set>
                                      <p:cBhvr>
                                        <p:cTn dur="1" fill="hold" id="21">
                                          <p:stCondLst>
                                            <p:cond delay="0"/>
                                          </p:stCondLst>
                                        </p:cTn>
                                        <p:tgtEl>
                                          <p:spTgt spid="37"/>
                                        </p:tgtEl>
                                        <p:attrNameLst>
                                          <p:attrName>style.visibility</p:attrName>
                                        </p:attrNameLst>
                                      </p:cBhvr>
                                      <p:to>
                                        <p:strVal val="visible"/>
                                      </p:to>
                                    </p:set>
                                    <p:anim calcmode="lin" valueType="num">
                                      <p:cBhvr additive="base">
                                        <p:cTn dur="1000" fill="hold" id="22"/>
                                        <p:tgtEl>
                                          <p:spTgt spid="37"/>
                                        </p:tgtEl>
                                        <p:attrNameLst>
                                          <p:attrName>ppt_x</p:attrName>
                                        </p:attrNameLst>
                                      </p:cBhvr>
                                      <p:tavLst>
                                        <p:tav tm="0">
                                          <p:val>
                                            <p:strVal val="1+#ppt_w/2"/>
                                          </p:val>
                                        </p:tav>
                                        <p:tav tm="100000">
                                          <p:val>
                                            <p:strVal val="#ppt_x"/>
                                          </p:val>
                                        </p:tav>
                                      </p:tavLst>
                                    </p:anim>
                                    <p:anim calcmode="lin" valueType="num">
                                      <p:cBhvr additive="base">
                                        <p:cTn dur="1000" fill="hold" id="23"/>
                                        <p:tgtEl>
                                          <p:spTgt spid="37"/>
                                        </p:tgtEl>
                                        <p:attrNameLst>
                                          <p:attrName>ppt_y</p:attrName>
                                        </p:attrNameLst>
                                      </p:cBhvr>
                                      <p:tavLst>
                                        <p:tav tm="0">
                                          <p:val>
                                            <p:strVal val="#ppt_y"/>
                                          </p:val>
                                        </p:tav>
                                        <p:tav tm="100000">
                                          <p:val>
                                            <p:strVal val="#ppt_y"/>
                                          </p:val>
                                        </p:tav>
                                      </p:tavLst>
                                    </p:anim>
                                  </p:childTnLst>
                                </p:cTn>
                              </p:par>
                              <p:par>
                                <p:cTn decel="100000" fill="hold" id="24" nodeType="withEffect" presetClass="entr" presetID="2" presetSubtype="2">
                                  <p:stCondLst>
                                    <p:cond delay="800"/>
                                  </p:stCondLst>
                                  <p:childTnLst>
                                    <p:set>
                                      <p:cBhvr>
                                        <p:cTn dur="1" fill="hold" id="25">
                                          <p:stCondLst>
                                            <p:cond delay="0"/>
                                          </p:stCondLst>
                                        </p:cTn>
                                        <p:tgtEl>
                                          <p:spTgt spid="45"/>
                                        </p:tgtEl>
                                        <p:attrNameLst>
                                          <p:attrName>style.visibility</p:attrName>
                                        </p:attrNameLst>
                                      </p:cBhvr>
                                      <p:to>
                                        <p:strVal val="visible"/>
                                      </p:to>
                                    </p:set>
                                    <p:anim calcmode="lin" valueType="num">
                                      <p:cBhvr additive="base">
                                        <p:cTn dur="1000" fill="hold" id="26"/>
                                        <p:tgtEl>
                                          <p:spTgt spid="45"/>
                                        </p:tgtEl>
                                        <p:attrNameLst>
                                          <p:attrName>ppt_x</p:attrName>
                                        </p:attrNameLst>
                                      </p:cBhvr>
                                      <p:tavLst>
                                        <p:tav tm="0">
                                          <p:val>
                                            <p:strVal val="1+#ppt_w/2"/>
                                          </p:val>
                                        </p:tav>
                                        <p:tav tm="100000">
                                          <p:val>
                                            <p:strVal val="#ppt_x"/>
                                          </p:val>
                                        </p:tav>
                                      </p:tavLst>
                                    </p:anim>
                                    <p:anim calcmode="lin" valueType="num">
                                      <p:cBhvr additive="base">
                                        <p:cTn dur="1000" fill="hold" id="27"/>
                                        <p:tgtEl>
                                          <p:spTgt spid="4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926080" cy="530352"/>
          </a:xfrm>
          <a:prstGeom prst="rect">
            <a:avLst/>
          </a:prstGeom>
        </p:spPr>
        <p:txBody>
          <a:bodyPr wrap="none">
            <a:spAutoFit/>
          </a:bodyPr>
          <a:lstStyle/>
          <a:p>
            <a:pPr fontAlgn="base">
              <a:lnSpc>
                <a:spcPct val="120000"/>
              </a:lnSpc>
            </a:pPr>
            <a:r>
              <a:rPr altLang="en-US" b="1" lang="zh-CN" sz="2400">
                <a:solidFill>
                  <a:srgbClr val="14AFCB"/>
                </a:solidFill>
                <a:latin charset="-122" panose="020b0503020204020204" pitchFamily="34" typeface="微软雅黑"/>
                <a:ea charset="-122" panose="020b0503020204020204" pitchFamily="34" typeface="微软雅黑"/>
              </a:rPr>
              <a:t>为什么要拥有责任心</a:t>
            </a:r>
          </a:p>
        </p:txBody>
      </p:sp>
      <p:sp>
        <p:nvSpPr>
          <p:cNvPr id="29" name="Rectangle 3">
            <a:extLst>
              <a:ext uri="{FF2B5EF4-FFF2-40B4-BE49-F238E27FC236}">
                <a16:creationId xmlns:a16="http://schemas.microsoft.com/office/drawing/2014/main" id="{3E3BE041-1276-4BBE-91B7-D3E9541F8BC9}"/>
              </a:ext>
            </a:extLst>
          </p:cNvPr>
          <p:cNvSpPr txBox="1">
            <a:spLocks noChangeArrowheads="1"/>
          </p:cNvSpPr>
          <p:nvPr/>
        </p:nvSpPr>
        <p:spPr>
          <a:xfrm>
            <a:off x="990594" y="3417570"/>
            <a:ext cx="3648441" cy="2073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rtlCol="0" tIns="45720" vert="horz" wrap="square">
            <a:prstTxWarp prst="textNoShape">
              <a:avLst/>
            </a:prstTxWarp>
            <a:normAutofit/>
          </a:bodyPr>
          <a:lstStyle>
            <a:lvl1pPr algn="l" defTabSz="1088556" eaLnBrk="1" hangingPunct="1" indent="0" latinLnBrk="0" marL="0" rtl="0">
              <a:lnSpc>
                <a:spcPct val="120000"/>
              </a:lnSpc>
              <a:spcBef>
                <a:spcPts val="800"/>
              </a:spcBef>
              <a:buFont charset="0" panose="020b0604020202020204" pitchFamily="34" typeface="Arial"/>
              <a:buNone/>
              <a:defRPr baseline="0" kern="1200" kumimoji="1" sz="1600">
                <a:solidFill>
                  <a:schemeClr val="tx2"/>
                </a:solidFill>
                <a:latin typeface="+mn-lt"/>
                <a:ea typeface="+mn-ea"/>
                <a:cs typeface="+mn-cs"/>
              </a:defRPr>
            </a:lvl1pPr>
            <a:lvl2pPr algn="l" defTabSz="1088556" eaLnBrk="1" hangingPunct="1" indent="-340174" latinLnBrk="0" marL="884452" rtl="0">
              <a:spcBef>
                <a:spcPct val="20000"/>
              </a:spcBef>
              <a:buFont charset="0" panose="020b0604020202020204" pitchFamily="34" typeface="Arial"/>
              <a:buChar char="–"/>
              <a:defRPr kern="1200" kumimoji="1" sz="3334">
                <a:solidFill>
                  <a:schemeClr val="tx1"/>
                </a:solidFill>
                <a:latin typeface="+mn-lt"/>
                <a:ea typeface="+mn-ea"/>
                <a:cs typeface="+mn-cs"/>
              </a:defRPr>
            </a:lvl2pPr>
            <a:lvl3pPr algn="l" defTabSz="1088556" eaLnBrk="1" hangingPunct="1" indent="-272139" latinLnBrk="0" marL="1360695" rtl="0">
              <a:spcBef>
                <a:spcPct val="20000"/>
              </a:spcBef>
              <a:buFont charset="0" panose="020b0604020202020204" pitchFamily="34" typeface="Arial"/>
              <a:buChar char="•"/>
              <a:defRPr kern="1200" kumimoji="1" sz="2867">
                <a:solidFill>
                  <a:schemeClr val="tx1"/>
                </a:solidFill>
                <a:latin typeface="+mn-lt"/>
                <a:ea typeface="+mn-ea"/>
                <a:cs typeface="+mn-cs"/>
              </a:defRPr>
            </a:lvl3pPr>
            <a:lvl4pPr algn="l" defTabSz="1088556" eaLnBrk="1" hangingPunct="1" indent="-272139" latinLnBrk="0" marL="1904973" rtl="0">
              <a:spcBef>
                <a:spcPct val="20000"/>
              </a:spcBef>
              <a:buFont charset="0" panose="020b0604020202020204" pitchFamily="34" typeface="Arial"/>
              <a:buChar char="–"/>
              <a:defRPr kern="1200" kumimoji="1" sz="2400">
                <a:solidFill>
                  <a:schemeClr val="tx1"/>
                </a:solidFill>
                <a:latin typeface="+mn-lt"/>
                <a:ea typeface="+mn-ea"/>
                <a:cs typeface="+mn-cs"/>
              </a:defRPr>
            </a:lvl4pPr>
            <a:lvl5pPr algn="l" defTabSz="1088556" eaLnBrk="1" hangingPunct="1" indent="-272139" latinLnBrk="0" marL="2449251" rtl="0">
              <a:spcBef>
                <a:spcPct val="20000"/>
              </a:spcBef>
              <a:buFont charset="0" panose="020b0604020202020204" pitchFamily="34" typeface="Arial"/>
              <a:buChar char="»"/>
              <a:defRPr kern="1200" kumimoji="1" sz="2400">
                <a:solidFill>
                  <a:schemeClr val="tx1"/>
                </a:solidFill>
                <a:latin typeface="+mn-lt"/>
                <a:ea typeface="+mn-ea"/>
                <a:cs typeface="+mn-cs"/>
              </a:defRPr>
            </a:lvl5pPr>
            <a:lvl6pPr algn="l" defTabSz="1088556" eaLnBrk="1" hangingPunct="1" indent="-272139" latinLnBrk="0" marL="2993530" rtl="0">
              <a:spcBef>
                <a:spcPct val="20000"/>
              </a:spcBef>
              <a:buFont charset="0" panose="020b0604020202020204" pitchFamily="34" typeface="Arial"/>
              <a:buChar char="•"/>
              <a:defRPr kern="1200" kumimoji="1" sz="2400">
                <a:solidFill>
                  <a:schemeClr val="tx1"/>
                </a:solidFill>
                <a:latin typeface="+mn-lt"/>
                <a:ea typeface="+mn-ea"/>
                <a:cs typeface="+mn-cs"/>
              </a:defRPr>
            </a:lvl6pPr>
            <a:lvl7pPr algn="l" defTabSz="1088556" eaLnBrk="1" hangingPunct="1" indent="-272139" latinLnBrk="0" marL="3537808" rtl="0">
              <a:spcBef>
                <a:spcPct val="20000"/>
              </a:spcBef>
              <a:buFont charset="0" panose="020b0604020202020204" pitchFamily="34" typeface="Arial"/>
              <a:buChar char="•"/>
              <a:defRPr kern="1200" kumimoji="1" sz="2400">
                <a:solidFill>
                  <a:schemeClr val="tx1"/>
                </a:solidFill>
                <a:latin typeface="+mn-lt"/>
                <a:ea typeface="+mn-ea"/>
                <a:cs typeface="+mn-cs"/>
              </a:defRPr>
            </a:lvl7pPr>
            <a:lvl8pPr algn="l" defTabSz="1088556" eaLnBrk="1" hangingPunct="1" indent="-272139" latinLnBrk="0" marL="4082085" rtl="0">
              <a:spcBef>
                <a:spcPct val="20000"/>
              </a:spcBef>
              <a:buFont charset="0" panose="020b0604020202020204" pitchFamily="34" typeface="Arial"/>
              <a:buChar char="•"/>
              <a:defRPr kern="1200" kumimoji="1" sz="2400">
                <a:solidFill>
                  <a:schemeClr val="tx1"/>
                </a:solidFill>
                <a:latin typeface="+mn-lt"/>
                <a:ea typeface="+mn-ea"/>
                <a:cs typeface="+mn-cs"/>
              </a:defRPr>
            </a:lvl8pPr>
            <a:lvl9pPr algn="l" defTabSz="1088556" eaLnBrk="1" hangingPunct="1" indent="-272139" latinLnBrk="0" marL="4626364" rtl="0">
              <a:spcBef>
                <a:spcPct val="20000"/>
              </a:spcBef>
              <a:buFont charset="0" panose="020b0604020202020204" pitchFamily="34" typeface="Arial"/>
              <a:buChar char="•"/>
              <a:defRPr kern="1200" kumimoji="1" sz="2400">
                <a:solidFill>
                  <a:schemeClr val="tx1"/>
                </a:solidFill>
                <a:latin typeface="+mn-lt"/>
                <a:ea typeface="+mn-ea"/>
                <a:cs typeface="+mn-cs"/>
              </a:defRPr>
            </a:lvl9pPr>
          </a:lstStyle>
          <a:p>
            <a:pPr>
              <a:lnSpc>
                <a:spcPct val="200000"/>
              </a:lnSpc>
              <a:spcBef>
                <a:spcPct val="0"/>
              </a:spcBef>
              <a:buFontTx/>
              <a:buNone/>
            </a:pPr>
            <a:endParaRPr altLang="en-US" lang="zh-CN" sz="1800">
              <a:solidFill>
                <a:schemeClr val="tx1"/>
              </a:solidFill>
              <a:latin charset="0" panose="020b0502020202020204" pitchFamily="34" typeface="Century Gothic"/>
              <a:ea charset="-122" panose="020b0503020204020204" pitchFamily="34" typeface="微软雅黑"/>
              <a:sym charset="0" panose="020b0502020202020204" pitchFamily="34" typeface="Century Gothic"/>
            </a:endParaRPr>
          </a:p>
        </p:txBody>
      </p:sp>
      <p:pic>
        <p:nvPicPr>
          <p:cNvPr id="30" name="图片 29">
            <a:extLst>
              <a:ext uri="{FF2B5EF4-FFF2-40B4-BE49-F238E27FC236}">
                <a16:creationId xmlns:a16="http://schemas.microsoft.com/office/drawing/2014/main" id="{E109A66C-6872-4445-A9F5-313609C1136F}"/>
              </a:ext>
            </a:extLst>
          </p:cNvPr>
          <p:cNvPicPr>
            <a:picLocks noChangeAspect="1"/>
          </p:cNvPicPr>
          <p:nvPr/>
        </p:nvPicPr>
        <p:blipFill>
          <a:blip r:embed="rId2">
            <a:extLst>
              <a:ext uri="{28A0092B-C50C-407E-A947-70E740481C1C}">
                <a14:useLocalDpi val="0"/>
              </a:ext>
            </a:extLst>
          </a:blip>
          <a:stretch>
            <a:fillRect/>
          </a:stretch>
        </p:blipFill>
        <p:spPr>
          <a:xfrm>
            <a:off x="5960634" y="2344109"/>
            <a:ext cx="5412613" cy="3459188"/>
          </a:xfrm>
          <a:prstGeom prst="rect">
            <a:avLst/>
          </a:prstGeom>
        </p:spPr>
      </p:pic>
      <p:grpSp>
        <p:nvGrpSpPr>
          <p:cNvPr id="10" name="组合 9">
            <a:extLst>
              <a:ext uri="{FF2B5EF4-FFF2-40B4-BE49-F238E27FC236}">
                <a16:creationId xmlns:a16="http://schemas.microsoft.com/office/drawing/2014/main" id="{3E0E03C1-BA5E-4A4E-91F9-415F2563DFDC}"/>
              </a:ext>
            </a:extLst>
          </p:cNvPr>
          <p:cNvGrpSpPr/>
          <p:nvPr/>
        </p:nvGrpSpPr>
        <p:grpSpPr>
          <a:xfrm>
            <a:off x="1275074" y="2344109"/>
            <a:ext cx="3221772" cy="3638550"/>
            <a:chOff x="674161" y="1981200"/>
            <a:chExt cx="3221772" cy="3638550"/>
          </a:xfrm>
        </p:grpSpPr>
        <p:sp>
          <p:nvSpPr>
            <p:cNvPr id="11" name="矩形 10">
              <a:extLst>
                <a:ext uri="{FF2B5EF4-FFF2-40B4-BE49-F238E27FC236}">
                  <a16:creationId xmlns:a16="http://schemas.microsoft.com/office/drawing/2014/main" id="{040AB2C8-F77F-4178-8459-585AA5F9524B}"/>
                </a:ext>
              </a:extLst>
            </p:cNvPr>
            <p:cNvSpPr/>
            <p:nvPr/>
          </p:nvSpPr>
          <p:spPr>
            <a:xfrm>
              <a:off x="674161" y="1981200"/>
              <a:ext cx="3221772" cy="3638550"/>
            </a:xfrm>
            <a:prstGeom prst="rect">
              <a:avLst/>
            </a:prstGeom>
            <a:noFill/>
            <a:ln w="31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white"/>
                </a:solidFill>
                <a:effectLst/>
                <a:uLnTx/>
                <a:uFillTx/>
                <a:latin typeface="Arial"/>
                <a:ea typeface="微软雅黑"/>
                <a:cs typeface="+mn-cs"/>
              </a:endParaRPr>
            </a:p>
          </p:txBody>
        </p:sp>
        <p:sp>
          <p:nvSpPr>
            <p:cNvPr id="14" name="矩形 13">
              <a:extLst>
                <a:ext uri="{FF2B5EF4-FFF2-40B4-BE49-F238E27FC236}">
                  <a16:creationId xmlns:a16="http://schemas.microsoft.com/office/drawing/2014/main" id="{9EF12856-189D-4010-9318-62DF7FE2B6FE}"/>
                </a:ext>
              </a:extLst>
            </p:cNvPr>
            <p:cNvSpPr/>
            <p:nvPr/>
          </p:nvSpPr>
          <p:spPr>
            <a:xfrm>
              <a:off x="936307" y="2195930"/>
              <a:ext cx="2697480" cy="640080"/>
            </a:xfrm>
            <a:prstGeom prst="rect">
              <a:avLst/>
            </a:prstGeom>
          </p:spPr>
          <p:txBody>
            <a:bodyPr wrap="none">
              <a:spAutoFit/>
            </a:bodyPr>
            <a:lstStyle/>
            <a:p>
              <a:pPr algn="ctr" fontAlgn="base" lvl="0">
                <a:lnSpc>
                  <a:spcPct val="200000"/>
                </a:lnSpc>
                <a:spcBef>
                  <a:spcPct val="0"/>
                </a:spcBef>
                <a:spcAft>
                  <a:spcPct val="0"/>
                </a:spcAft>
              </a:pPr>
              <a:r>
                <a:rPr altLang="en-US" b="1" lang="zh-CN">
                  <a:solidFill>
                    <a:srgbClr val="14AFCB"/>
                  </a:solidFill>
                  <a:latin charset="0" panose="020b0502020202020204" pitchFamily="34" typeface="Century Gothic"/>
                  <a:ea charset="-122" panose="020b0503020204020204" pitchFamily="34" typeface="微软雅黑"/>
                  <a:sym charset="0" panose="020b0502020202020204" pitchFamily="34" typeface="Century Gothic"/>
                </a:rPr>
                <a:t>干好份内事，多干份外事</a:t>
              </a:r>
            </a:p>
          </p:txBody>
        </p:sp>
        <p:sp>
          <p:nvSpPr>
            <p:cNvPr id="15" name="矩形 14">
              <a:extLst>
                <a:ext uri="{FF2B5EF4-FFF2-40B4-BE49-F238E27FC236}">
                  <a16:creationId xmlns:a16="http://schemas.microsoft.com/office/drawing/2014/main" id="{C5D01956-D805-4995-B6AA-D0AF3CA8486E}"/>
                </a:ext>
              </a:extLst>
            </p:cNvPr>
            <p:cNvSpPr/>
            <p:nvPr/>
          </p:nvSpPr>
          <p:spPr>
            <a:xfrm>
              <a:off x="855344" y="2972544"/>
              <a:ext cx="2901430" cy="2286000"/>
            </a:xfrm>
            <a:prstGeom prst="rect">
              <a:avLst/>
            </a:prstGeom>
          </p:spPr>
          <p:txBody>
            <a:bodyPr wrap="square">
              <a:spAutoFit/>
            </a:bodyPr>
            <a:lstStyle/>
            <a:p>
              <a:pPr algn="just">
                <a:lnSpc>
                  <a:spcPct val="150000"/>
                </a:lnSpc>
                <a:spcBef>
                  <a:spcPct val="0"/>
                </a:spcBef>
              </a:pPr>
              <a:r>
                <a:rPr altLang="en-US" lang="zh-CN" sz="1600">
                  <a:latin charset="0" panose="020b0502020202020204" pitchFamily="34" typeface="Century Gothic"/>
                  <a:ea charset="-122" panose="020b0503020204020204" pitchFamily="34" typeface="微软雅黑"/>
                  <a:sym charset="0" panose="020b0502020202020204" pitchFamily="34" typeface="Century Gothic"/>
                </a:rPr>
                <a:t>人的能力和素质是通过不断的做事锻炼出</a:t>
              </a:r>
            </a:p>
            <a:p>
              <a:pPr algn="just">
                <a:lnSpc>
                  <a:spcPct val="150000"/>
                </a:lnSpc>
                <a:spcBef>
                  <a:spcPct val="0"/>
                </a:spcBef>
              </a:pPr>
              <a:r>
                <a:rPr altLang="en-US" lang="zh-CN" sz="1600">
                  <a:latin charset="0" panose="020b0502020202020204" pitchFamily="34" typeface="Century Gothic"/>
                  <a:ea charset="-122" panose="020b0503020204020204" pitchFamily="34" typeface="微软雅黑"/>
                  <a:sym charset="0" panose="020b0502020202020204" pitchFamily="34" typeface="Century Gothic"/>
                </a:rPr>
                <a:t>来，又是通过获得的报酬体现出来,做事</a:t>
              </a:r>
            </a:p>
            <a:p>
              <a:pPr algn="just">
                <a:lnSpc>
                  <a:spcPct val="150000"/>
                </a:lnSpc>
                <a:spcBef>
                  <a:spcPct val="0"/>
                </a:spcBef>
              </a:pPr>
              <a:r>
                <a:rPr altLang="en-US" lang="zh-CN" sz="1600">
                  <a:latin charset="0" panose="020b0502020202020204" pitchFamily="34" typeface="Century Gothic"/>
                  <a:ea charset="-122" panose="020b0503020204020204" pitchFamily="34" typeface="微软雅黑"/>
                  <a:sym charset="0" panose="020b0502020202020204" pitchFamily="34" typeface="Century Gothic"/>
                </a:rPr>
                <a:t>的广度和深度决定了我们能力提升的速度。</a:t>
              </a:r>
            </a:p>
          </p:txBody>
        </p:sp>
      </p:grpSp>
      <p:cxnSp>
        <p:nvCxnSpPr>
          <p:cNvPr id="16" name="直接连接符 15">
            <a:extLst>
              <a:ext uri="{FF2B5EF4-FFF2-40B4-BE49-F238E27FC236}">
                <a16:creationId xmlns:a16="http://schemas.microsoft.com/office/drawing/2014/main" id="{FCB91F98-67F6-4777-9569-A4CBD084EAF7}"/>
              </a:ext>
            </a:extLst>
          </p:cNvPr>
          <p:cNvCxnSpPr/>
          <p:nvPr/>
        </p:nvCxnSpPr>
        <p:spPr>
          <a:xfrm flipH="1">
            <a:off x="5541563" y="1508451"/>
            <a:ext cx="0" cy="490582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141954820"/>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30"/>
                                        </p:tgtEl>
                                        <p:attrNameLst>
                                          <p:attrName>style.visibility</p:attrName>
                                        </p:attrNameLst>
                                      </p:cBhvr>
                                      <p:to>
                                        <p:strVal val="visible"/>
                                      </p:to>
                                    </p:set>
                                    <p:anim calcmode="lin" valueType="num">
                                      <p:cBhvr>
                                        <p:cTn dur="500" fill="hold" id="7"/>
                                        <p:tgtEl>
                                          <p:spTgt spid="30"/>
                                        </p:tgtEl>
                                        <p:attrNameLst>
                                          <p:attrName>ppt_w</p:attrName>
                                        </p:attrNameLst>
                                      </p:cBhvr>
                                      <p:tavLst>
                                        <p:tav tm="0">
                                          <p:val>
                                            <p:fltVal val="0"/>
                                          </p:val>
                                        </p:tav>
                                        <p:tav tm="100000">
                                          <p:val>
                                            <p:strVal val="#ppt_w"/>
                                          </p:val>
                                        </p:tav>
                                      </p:tavLst>
                                    </p:anim>
                                    <p:anim calcmode="lin" valueType="num">
                                      <p:cBhvr>
                                        <p:cTn dur="500" fill="hold" id="8"/>
                                        <p:tgtEl>
                                          <p:spTgt spid="30"/>
                                        </p:tgtEl>
                                        <p:attrNameLst>
                                          <p:attrName>ppt_h</p:attrName>
                                        </p:attrNameLst>
                                      </p:cBhvr>
                                      <p:tavLst>
                                        <p:tav tm="0">
                                          <p:val>
                                            <p:fltVal val="0"/>
                                          </p:val>
                                        </p:tav>
                                        <p:tav tm="100000">
                                          <p:val>
                                            <p:strVal val="#ppt_h"/>
                                          </p:val>
                                        </p:tav>
                                      </p:tavLst>
                                    </p:anim>
                                    <p:animEffect filter="fade" transition="in">
                                      <p:cBhvr>
                                        <p:cTn dur="500" id="9"/>
                                        <p:tgtEl>
                                          <p:spTgt spid="30"/>
                                        </p:tgtEl>
                                      </p:cBhvr>
                                    </p:animEffect>
                                  </p:childTnLst>
                                </p:cTn>
                              </p:par>
                            </p:childTnLst>
                          </p:cTn>
                        </p:par>
                        <p:par>
                          <p:cTn fill="hold" id="10" nodeType="afterGroup">
                            <p:stCondLst>
                              <p:cond delay="500"/>
                            </p:stCondLst>
                            <p:childTnLst>
                              <p:par>
                                <p:cTn fill="hold" grpId="0" id="11" nodeType="afterEffect" presetClass="entr" presetID="14" presetSubtype="10">
                                  <p:stCondLst>
                                    <p:cond delay="0"/>
                                  </p:stCondLst>
                                  <p:childTnLst>
                                    <p:set>
                                      <p:cBhvr>
                                        <p:cTn dur="1" fill="hold" id="12">
                                          <p:stCondLst>
                                            <p:cond delay="0"/>
                                          </p:stCondLst>
                                        </p:cTn>
                                        <p:tgtEl>
                                          <p:spTgt spid="29"/>
                                        </p:tgtEl>
                                        <p:attrNameLst>
                                          <p:attrName>style.visibility</p:attrName>
                                        </p:attrNameLst>
                                      </p:cBhvr>
                                      <p:to>
                                        <p:strVal val="visible"/>
                                      </p:to>
                                    </p:set>
                                    <p:animEffect filter="randombar(horizontal)" transition="in">
                                      <p:cBhvr>
                                        <p:cTn dur="500" id="13"/>
                                        <p:tgtEl>
                                          <p:spTgt spid="29"/>
                                        </p:tgtEl>
                                      </p:cBhvr>
                                    </p:animEffect>
                                  </p:childTnLst>
                                </p:cTn>
                              </p:par>
                              <p:par>
                                <p:cTn decel="100000" fill="hold" id="14" nodeType="withEffect" presetClass="entr" presetID="2" presetSubtype="4">
                                  <p:stCondLst>
                                    <p:cond delay="0"/>
                                  </p:stCondLst>
                                  <p:childTnLst>
                                    <p:set>
                                      <p:cBhvr>
                                        <p:cTn dur="1" fill="hold" id="15">
                                          <p:stCondLst>
                                            <p:cond delay="0"/>
                                          </p:stCondLst>
                                        </p:cTn>
                                        <p:tgtEl>
                                          <p:spTgt spid="10"/>
                                        </p:tgtEl>
                                        <p:attrNameLst>
                                          <p:attrName>style.visibility</p:attrName>
                                        </p:attrNameLst>
                                      </p:cBhvr>
                                      <p:to>
                                        <p:strVal val="visible"/>
                                      </p:to>
                                    </p:set>
                                    <p:anim calcmode="lin" valueType="num">
                                      <p:cBhvr additive="base">
                                        <p:cTn dur="1000" fill="hold" id="16"/>
                                        <p:tgtEl>
                                          <p:spTgt spid="10"/>
                                        </p:tgtEl>
                                        <p:attrNameLst>
                                          <p:attrName>ppt_x</p:attrName>
                                        </p:attrNameLst>
                                      </p:cBhvr>
                                      <p:tavLst>
                                        <p:tav tm="0">
                                          <p:val>
                                            <p:strVal val="#ppt_x"/>
                                          </p:val>
                                        </p:tav>
                                        <p:tav tm="100000">
                                          <p:val>
                                            <p:strVal val="#ppt_x"/>
                                          </p:val>
                                        </p:tav>
                                      </p:tavLst>
                                    </p:anim>
                                    <p:anim calcmode="lin" valueType="num">
                                      <p:cBhvr additive="base">
                                        <p:cTn dur="1000" fill="hold" id="17"/>
                                        <p:tgtEl>
                                          <p:spTgt spid="10"/>
                                        </p:tgtEl>
                                        <p:attrNameLst>
                                          <p:attrName>ppt_y</p:attrName>
                                        </p:attrNameLst>
                                      </p:cBhvr>
                                      <p:tavLst>
                                        <p:tav tm="0">
                                          <p:val>
                                            <p:strVal val="1+#ppt_h/2"/>
                                          </p:val>
                                        </p:tav>
                                        <p:tav tm="100000">
                                          <p:val>
                                            <p:strVal val="#ppt_y"/>
                                          </p:val>
                                        </p:tav>
                                      </p:tavLst>
                                    </p:anim>
                                  </p:childTnLst>
                                </p:cTn>
                              </p:par>
                            </p:childTnLst>
                          </p:cTn>
                        </p:par>
                        <p:par>
                          <p:cTn fill="hold" id="18" nodeType="afterGroup">
                            <p:stCondLst>
                              <p:cond delay="1500"/>
                            </p:stCondLst>
                            <p:childTnLst>
                              <p:par>
                                <p:cTn fill="hold" id="19" nodeType="afterEffect" presetClass="entr" presetID="22" presetSubtype="4">
                                  <p:stCondLst>
                                    <p:cond delay="0"/>
                                  </p:stCondLst>
                                  <p:childTnLst>
                                    <p:set>
                                      <p:cBhvr>
                                        <p:cTn dur="1" fill="hold" id="20">
                                          <p:stCondLst>
                                            <p:cond delay="0"/>
                                          </p:stCondLst>
                                        </p:cTn>
                                        <p:tgtEl>
                                          <p:spTgt spid="16"/>
                                        </p:tgtEl>
                                        <p:attrNameLst>
                                          <p:attrName>style.visibility</p:attrName>
                                        </p:attrNameLst>
                                      </p:cBhvr>
                                      <p:to>
                                        <p:strVal val="visible"/>
                                      </p:to>
                                    </p:set>
                                    <p:animEffect filter="wipe(down)" transition="in">
                                      <p:cBhvr>
                                        <p:cTn dur="500" id="21"/>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926080" cy="530352"/>
          </a:xfrm>
          <a:prstGeom prst="rect">
            <a:avLst/>
          </a:prstGeom>
        </p:spPr>
        <p:txBody>
          <a:bodyPr wrap="none">
            <a:spAutoFit/>
          </a:bodyPr>
          <a:lstStyle/>
          <a:p>
            <a:pPr fontAlgn="base">
              <a:lnSpc>
                <a:spcPct val="120000"/>
              </a:lnSpc>
            </a:pPr>
            <a:r>
              <a:rPr altLang="en-US" b="1" lang="zh-CN" sz="2400">
                <a:solidFill>
                  <a:srgbClr val="14AFCB"/>
                </a:solidFill>
                <a:latin charset="-122" panose="020b0503020204020204" pitchFamily="34" typeface="微软雅黑"/>
                <a:ea charset="-122" panose="020b0503020204020204" pitchFamily="34" typeface="微软雅黑"/>
              </a:rPr>
              <a:t>为什么要拥有责任心</a:t>
            </a:r>
          </a:p>
        </p:txBody>
      </p:sp>
      <p:sp>
        <p:nvSpPr>
          <p:cNvPr id="10" name="矩形 9">
            <a:extLst>
              <a:ext uri="{FF2B5EF4-FFF2-40B4-BE49-F238E27FC236}">
                <a16:creationId xmlns:a16="http://schemas.microsoft.com/office/drawing/2014/main" id="{AF338621-FDF5-46D8-B1D5-8B301B9265CF}"/>
              </a:ext>
            </a:extLst>
          </p:cNvPr>
          <p:cNvSpPr/>
          <p:nvPr/>
        </p:nvSpPr>
        <p:spPr bwMode="auto">
          <a:xfrm>
            <a:off x="6527174" y="1729770"/>
            <a:ext cx="3886648" cy="1699230"/>
          </a:xfrm>
          <a:prstGeom prst="rect">
            <a:avLst/>
          </a:prstGeom>
          <a:solidFill>
            <a:srgbClr val="14AFCB"/>
          </a:solidFill>
          <a:ln algn="ctr" cap="flat" cmpd="sng" w="9525">
            <a:noFill/>
            <a:prstDash val="solid"/>
            <a:round/>
            <a:headEnd len="med" type="none" w="med"/>
            <a:tailEnd len="med" type="none" w="med"/>
          </a:ln>
          <a:effectLst/>
        </p:spPr>
        <p:txBody>
          <a:bodyPr anchor="t" anchorCtr="0" bIns="45720" compatLnSpc="1" lIns="91440" numCol="1" rIns="91440" rtlCol="0" tIns="45720" vert="horz" wrap="square">
            <a:prstTxWarp prst="textNoShape">
              <a:avLst/>
            </a:prstTxWarp>
          </a:body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srgbClr val="000000"/>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11" name="Rectangle 3">
            <a:extLst>
              <a:ext uri="{FF2B5EF4-FFF2-40B4-BE49-F238E27FC236}">
                <a16:creationId xmlns:a16="http://schemas.microsoft.com/office/drawing/2014/main" id="{3BCDA6F6-2088-4FB3-9193-6F72911F1F15}"/>
              </a:ext>
            </a:extLst>
          </p:cNvPr>
          <p:cNvSpPr txBox="1">
            <a:spLocks noChangeArrowheads="1"/>
          </p:cNvSpPr>
          <p:nvPr/>
        </p:nvSpPr>
        <p:spPr>
          <a:xfrm>
            <a:off x="6400239" y="3566531"/>
            <a:ext cx="4140517" cy="2454442"/>
          </a:xfrm>
          <a:prstGeom prst="rect">
            <a:avLst/>
          </a:prstGeom>
        </p:spPr>
        <p:txBody>
          <a:bodyPr bIns="81638" lIns="163275" rIns="163275" rtlCol="0" tIns="81638" vert="horz">
            <a:normAutofit/>
          </a:bodyPr>
          <a:lstStyle>
            <a:lvl1pPr algn="l" defTabSz="1088556" eaLnBrk="1" hangingPunct="1" indent="0" latinLnBrk="0" marL="0" rtl="0">
              <a:lnSpc>
                <a:spcPct val="120000"/>
              </a:lnSpc>
              <a:spcBef>
                <a:spcPts val="800"/>
              </a:spcBef>
              <a:buFont charset="0" panose="020b0604020202020204" pitchFamily="34" typeface="Arial"/>
              <a:buNone/>
              <a:defRPr baseline="0" kern="1200" kumimoji="1" sz="1600">
                <a:solidFill>
                  <a:schemeClr val="tx2"/>
                </a:solidFill>
                <a:latin typeface="+mn-lt"/>
                <a:ea typeface="+mn-ea"/>
                <a:cs typeface="+mn-cs"/>
              </a:defRPr>
            </a:lvl1pPr>
            <a:lvl2pPr algn="l" defTabSz="1088556" eaLnBrk="1" hangingPunct="1" indent="-340174" latinLnBrk="0" marL="884452" rtl="0">
              <a:spcBef>
                <a:spcPct val="20000"/>
              </a:spcBef>
              <a:buFont charset="0" panose="020b0604020202020204" pitchFamily="34" typeface="Arial"/>
              <a:buChar char="–"/>
              <a:defRPr kern="1200" kumimoji="1" sz="3334">
                <a:solidFill>
                  <a:schemeClr val="tx1"/>
                </a:solidFill>
                <a:latin typeface="+mn-lt"/>
                <a:ea typeface="+mn-ea"/>
                <a:cs typeface="+mn-cs"/>
              </a:defRPr>
            </a:lvl2pPr>
            <a:lvl3pPr algn="l" defTabSz="1088556" eaLnBrk="1" hangingPunct="1" indent="-272139" latinLnBrk="0" marL="1360695" rtl="0">
              <a:spcBef>
                <a:spcPct val="20000"/>
              </a:spcBef>
              <a:buFont charset="0" panose="020b0604020202020204" pitchFamily="34" typeface="Arial"/>
              <a:buChar char="•"/>
              <a:defRPr kern="1200" kumimoji="1" sz="2867">
                <a:solidFill>
                  <a:schemeClr val="tx1"/>
                </a:solidFill>
                <a:latin typeface="+mn-lt"/>
                <a:ea typeface="+mn-ea"/>
                <a:cs typeface="+mn-cs"/>
              </a:defRPr>
            </a:lvl3pPr>
            <a:lvl4pPr algn="l" defTabSz="1088556" eaLnBrk="1" hangingPunct="1" indent="-272139" latinLnBrk="0" marL="1904973" rtl="0">
              <a:spcBef>
                <a:spcPct val="20000"/>
              </a:spcBef>
              <a:buFont charset="0" panose="020b0604020202020204" pitchFamily="34" typeface="Arial"/>
              <a:buChar char="–"/>
              <a:defRPr kern="1200" kumimoji="1" sz="2400">
                <a:solidFill>
                  <a:schemeClr val="tx1"/>
                </a:solidFill>
                <a:latin typeface="+mn-lt"/>
                <a:ea typeface="+mn-ea"/>
                <a:cs typeface="+mn-cs"/>
              </a:defRPr>
            </a:lvl4pPr>
            <a:lvl5pPr algn="l" defTabSz="1088556" eaLnBrk="1" hangingPunct="1" indent="-272139" latinLnBrk="0" marL="2449251" rtl="0">
              <a:spcBef>
                <a:spcPct val="20000"/>
              </a:spcBef>
              <a:buFont charset="0" panose="020b0604020202020204" pitchFamily="34" typeface="Arial"/>
              <a:buChar char="»"/>
              <a:defRPr kern="1200" kumimoji="1" sz="2400">
                <a:solidFill>
                  <a:schemeClr val="tx1"/>
                </a:solidFill>
                <a:latin typeface="+mn-lt"/>
                <a:ea typeface="+mn-ea"/>
                <a:cs typeface="+mn-cs"/>
              </a:defRPr>
            </a:lvl5pPr>
            <a:lvl6pPr algn="l" defTabSz="1088556" eaLnBrk="1" hangingPunct="1" indent="-272139" latinLnBrk="0" marL="2993530" rtl="0">
              <a:spcBef>
                <a:spcPct val="20000"/>
              </a:spcBef>
              <a:buFont charset="0" panose="020b0604020202020204" pitchFamily="34" typeface="Arial"/>
              <a:buChar char="•"/>
              <a:defRPr kern="1200" kumimoji="1" sz="2400">
                <a:solidFill>
                  <a:schemeClr val="tx1"/>
                </a:solidFill>
                <a:latin typeface="+mn-lt"/>
                <a:ea typeface="+mn-ea"/>
                <a:cs typeface="+mn-cs"/>
              </a:defRPr>
            </a:lvl6pPr>
            <a:lvl7pPr algn="l" defTabSz="1088556" eaLnBrk="1" hangingPunct="1" indent="-272139" latinLnBrk="0" marL="3537808" rtl="0">
              <a:spcBef>
                <a:spcPct val="20000"/>
              </a:spcBef>
              <a:buFont charset="0" panose="020b0604020202020204" pitchFamily="34" typeface="Arial"/>
              <a:buChar char="•"/>
              <a:defRPr kern="1200" kumimoji="1" sz="2400">
                <a:solidFill>
                  <a:schemeClr val="tx1"/>
                </a:solidFill>
                <a:latin typeface="+mn-lt"/>
                <a:ea typeface="+mn-ea"/>
                <a:cs typeface="+mn-cs"/>
              </a:defRPr>
            </a:lvl7pPr>
            <a:lvl8pPr algn="l" defTabSz="1088556" eaLnBrk="1" hangingPunct="1" indent="-272139" latinLnBrk="0" marL="4082085" rtl="0">
              <a:spcBef>
                <a:spcPct val="20000"/>
              </a:spcBef>
              <a:buFont charset="0" panose="020b0604020202020204" pitchFamily="34" typeface="Arial"/>
              <a:buChar char="•"/>
              <a:defRPr kern="1200" kumimoji="1" sz="2400">
                <a:solidFill>
                  <a:schemeClr val="tx1"/>
                </a:solidFill>
                <a:latin typeface="+mn-lt"/>
                <a:ea typeface="+mn-ea"/>
                <a:cs typeface="+mn-cs"/>
              </a:defRPr>
            </a:lvl8pPr>
            <a:lvl9pPr algn="l" defTabSz="1088556" eaLnBrk="1" hangingPunct="1" indent="-272139" latinLnBrk="0" marL="4626364" rtl="0">
              <a:spcBef>
                <a:spcPct val="20000"/>
              </a:spcBef>
              <a:buFont charset="0" panose="020b0604020202020204" pitchFamily="34" typeface="Arial"/>
              <a:buChar char="•"/>
              <a:defRPr kern="1200" kumimoji="1" sz="2400">
                <a:solidFill>
                  <a:schemeClr val="tx1"/>
                </a:solidFill>
                <a:latin typeface="+mn-lt"/>
                <a:ea typeface="+mn-ea"/>
                <a:cs typeface="+mn-cs"/>
              </a:defRPr>
            </a:lvl9pPr>
          </a:lstStyle>
          <a:p>
            <a:pPr>
              <a:buFontTx/>
              <a:buNone/>
              <a:defRPr/>
            </a:pPr>
            <a:endParaRPr altLang="en-US" b="1" lang="zh-CN" sz="18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endParaRPr>
          </a:p>
          <a:p>
            <a:pPr>
              <a:buFontTx/>
              <a:buNone/>
              <a:defRPr/>
            </a:pPr>
            <a:r>
              <a:rPr altLang="en-US" b="1" lang="zh-CN" sz="18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责任心提高工作绩效，进而提高收入让我们从容面对未来生活的不安全因素</a:t>
            </a:r>
          </a:p>
        </p:txBody>
      </p:sp>
      <p:sp>
        <p:nvSpPr>
          <p:cNvPr id="14" name="矩形 13">
            <a:extLst>
              <a:ext uri="{FF2B5EF4-FFF2-40B4-BE49-F238E27FC236}">
                <a16:creationId xmlns:a16="http://schemas.microsoft.com/office/drawing/2014/main" id="{AA509EB4-51AE-484C-82C2-36B5E520FABB}"/>
              </a:ext>
            </a:extLst>
          </p:cNvPr>
          <p:cNvSpPr/>
          <p:nvPr/>
        </p:nvSpPr>
        <p:spPr>
          <a:xfrm>
            <a:off x="6653127" y="1774502"/>
            <a:ext cx="3611880" cy="1463040"/>
          </a:xfrm>
          <a:prstGeom prst="rect">
            <a:avLst/>
          </a:prstGeom>
          <a:solidFill>
            <a:srgbClr val="14AFCB"/>
          </a:solidFill>
        </p:spPr>
        <p:txBody>
          <a:bodyPr wrap="none">
            <a:spAutoFit/>
          </a:bodyPr>
          <a:lstStyle/>
          <a:p>
            <a:pPr algn="ctr" fontAlgn="base" lvl="0">
              <a:lnSpc>
                <a:spcPct val="150000"/>
              </a:lnSpc>
              <a:spcBef>
                <a:spcPct val="0"/>
              </a:spcBef>
              <a:spcAft>
                <a:spcPct val="0"/>
              </a:spcAft>
              <a:defRPr/>
            </a:pPr>
            <a:r>
              <a:rPr altLang="en-US" b="1" lang="zh-CN" sz="3000">
                <a:solidFill>
                  <a:srgbClr val="FFFFFF"/>
                </a:solidFill>
                <a:latin charset="0" panose="020b0502020202020204" pitchFamily="34" typeface="Century Gothic"/>
                <a:ea charset="-122" panose="020b0503020204020204" pitchFamily="34" typeface="微软雅黑"/>
                <a:sym charset="0" panose="020b0502020202020204" pitchFamily="34" typeface="Century Gothic"/>
              </a:rPr>
              <a:t>钱不是万能的</a:t>
            </a:r>
          </a:p>
          <a:p>
            <a:pPr algn="ctr" fontAlgn="base" lvl="0">
              <a:lnSpc>
                <a:spcPct val="150000"/>
              </a:lnSpc>
              <a:spcBef>
                <a:spcPct val="0"/>
              </a:spcBef>
              <a:spcAft>
                <a:spcPct val="0"/>
              </a:spcAft>
              <a:defRPr/>
            </a:pPr>
            <a:r>
              <a:rPr altLang="en-US" b="1" lang="zh-CN" sz="3000">
                <a:solidFill>
                  <a:srgbClr val="FFFFFF"/>
                </a:solidFill>
                <a:latin charset="0" panose="020b0502020202020204" pitchFamily="34" typeface="Century Gothic"/>
                <a:ea charset="-122" panose="020b0503020204020204" pitchFamily="34" typeface="微软雅黑"/>
                <a:sym charset="0" panose="020b0502020202020204" pitchFamily="34" typeface="Century Gothic"/>
              </a:rPr>
              <a:t>没有钱是万万不能的</a:t>
            </a:r>
          </a:p>
        </p:txBody>
      </p:sp>
      <p:pic>
        <p:nvPicPr>
          <p:cNvPr id="4" name="图片 3">
            <a:extLst>
              <a:ext uri="{FF2B5EF4-FFF2-40B4-BE49-F238E27FC236}">
                <a16:creationId xmlns:a16="http://schemas.microsoft.com/office/drawing/2014/main" id="{A53A331B-DEDC-49EE-8A09-3110CE1F775D}"/>
              </a:ext>
            </a:extLst>
          </p:cNvPr>
          <p:cNvPicPr>
            <a:picLocks noChangeAspect="1"/>
          </p:cNvPicPr>
          <p:nvPr/>
        </p:nvPicPr>
        <p:blipFill>
          <a:blip r:embed="rId2">
            <a:extLst>
              <a:ext uri="{28A0092B-C50C-407E-A947-70E740481C1C}">
                <a14:useLocalDpi val="0"/>
              </a:ext>
            </a:extLst>
          </a:blip>
          <a:stretch>
            <a:fillRect/>
          </a:stretch>
        </p:blipFill>
        <p:spPr>
          <a:xfrm>
            <a:off x="990059" y="1602362"/>
            <a:ext cx="4471110" cy="4187816"/>
          </a:xfrm>
          <a:prstGeom prst="rect">
            <a:avLst/>
          </a:prstGeom>
        </p:spPr>
      </p:pic>
    </p:spTree>
    <p:extLst>
      <p:ext uri="{BB962C8B-B14F-4D97-AF65-F5344CB8AC3E}">
        <p14:creationId val="1889915905"/>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31"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1000" fill="hold" id="7"/>
                                        <p:tgtEl>
                                          <p:spTgt spid="4"/>
                                        </p:tgtEl>
                                        <p:attrNameLst>
                                          <p:attrName>ppt_w</p:attrName>
                                        </p:attrNameLst>
                                      </p:cBhvr>
                                      <p:tavLst>
                                        <p:tav tm="0">
                                          <p:val>
                                            <p:fltVal val="0"/>
                                          </p:val>
                                        </p:tav>
                                        <p:tav tm="100000">
                                          <p:val>
                                            <p:strVal val="#ppt_w"/>
                                          </p:val>
                                        </p:tav>
                                      </p:tavLst>
                                    </p:anim>
                                    <p:anim calcmode="lin" valueType="num">
                                      <p:cBhvr>
                                        <p:cTn dur="1000" fill="hold" id="8"/>
                                        <p:tgtEl>
                                          <p:spTgt spid="4"/>
                                        </p:tgtEl>
                                        <p:attrNameLst>
                                          <p:attrName>ppt_h</p:attrName>
                                        </p:attrNameLst>
                                      </p:cBhvr>
                                      <p:tavLst>
                                        <p:tav tm="0">
                                          <p:val>
                                            <p:fltVal val="0"/>
                                          </p:val>
                                        </p:tav>
                                        <p:tav tm="100000">
                                          <p:val>
                                            <p:strVal val="#ppt_h"/>
                                          </p:val>
                                        </p:tav>
                                      </p:tavLst>
                                    </p:anim>
                                    <p:anim calcmode="lin" valueType="num">
                                      <p:cBhvr>
                                        <p:cTn dur="1000" fill="hold" id="9"/>
                                        <p:tgtEl>
                                          <p:spTgt spid="4"/>
                                        </p:tgtEl>
                                        <p:attrNameLst>
                                          <p:attrName>style.rotation</p:attrName>
                                        </p:attrNameLst>
                                      </p:cBhvr>
                                      <p:tavLst>
                                        <p:tav tm="0">
                                          <p:val>
                                            <p:fltVal val="90"/>
                                          </p:val>
                                        </p:tav>
                                        <p:tav tm="100000">
                                          <p:val>
                                            <p:fltVal val="0"/>
                                          </p:val>
                                        </p:tav>
                                      </p:tavLst>
                                    </p:anim>
                                    <p:animEffect filter="fade" transition="in">
                                      <p:cBhvr>
                                        <p:cTn dur="1000" id="10"/>
                                        <p:tgtEl>
                                          <p:spTgt spid="4"/>
                                        </p:tgtEl>
                                      </p:cBhvr>
                                    </p:animEffect>
                                  </p:childTnLst>
                                </p:cTn>
                              </p:par>
                            </p:childTnLst>
                          </p:cTn>
                        </p:par>
                        <p:par>
                          <p:cTn fill="hold" id="11" nodeType="afterGroup">
                            <p:stCondLst>
                              <p:cond delay="1000"/>
                            </p:stCondLst>
                            <p:childTnLst>
                              <p:par>
                                <p:cTn fill="hold" grpId="0" id="12" nodeType="afterEffect" presetClass="entr" presetID="10" presetSubtype="0">
                                  <p:stCondLst>
                                    <p:cond delay="0"/>
                                  </p:stCondLst>
                                  <p:childTnLst>
                                    <p:set>
                                      <p:cBhvr>
                                        <p:cTn dur="1" fill="hold" id="13">
                                          <p:stCondLst>
                                            <p:cond delay="0"/>
                                          </p:stCondLst>
                                        </p:cTn>
                                        <p:tgtEl>
                                          <p:spTgt spid="10"/>
                                        </p:tgtEl>
                                        <p:attrNameLst>
                                          <p:attrName>style.visibility</p:attrName>
                                        </p:attrNameLst>
                                      </p:cBhvr>
                                      <p:to>
                                        <p:strVal val="visible"/>
                                      </p:to>
                                    </p:set>
                                    <p:animEffect filter="fade" transition="in">
                                      <p:cBhvr>
                                        <p:cTn dur="500" id="14"/>
                                        <p:tgtEl>
                                          <p:spTgt spid="10"/>
                                        </p:tgtEl>
                                      </p:cBhvr>
                                    </p:animEffect>
                                  </p:childTnLst>
                                </p:cTn>
                              </p:par>
                            </p:childTnLst>
                          </p:cTn>
                        </p:par>
                        <p:par>
                          <p:cTn fill="hold" id="15" nodeType="afterGroup">
                            <p:stCondLst>
                              <p:cond delay="1500"/>
                            </p:stCondLst>
                            <p:childTnLst>
                              <p:par>
                                <p:cTn fill="hold" grpId="0" id="16" nodeType="afterEffect" presetClass="entr" presetID="10" presetSubtype="0">
                                  <p:stCondLst>
                                    <p:cond delay="0"/>
                                  </p:stCondLst>
                                  <p:childTnLst>
                                    <p:set>
                                      <p:cBhvr>
                                        <p:cTn dur="1" fill="hold" id="17">
                                          <p:stCondLst>
                                            <p:cond delay="0"/>
                                          </p:stCondLst>
                                        </p:cTn>
                                        <p:tgtEl>
                                          <p:spTgt spid="14"/>
                                        </p:tgtEl>
                                        <p:attrNameLst>
                                          <p:attrName>style.visibility</p:attrName>
                                        </p:attrNameLst>
                                      </p:cBhvr>
                                      <p:to>
                                        <p:strVal val="visible"/>
                                      </p:to>
                                    </p:set>
                                    <p:animEffect filter="fade" transition="in">
                                      <p:cBhvr>
                                        <p:cTn dur="500" id="18"/>
                                        <p:tgtEl>
                                          <p:spTgt spid="14"/>
                                        </p:tgtEl>
                                      </p:cBhvr>
                                    </p:animEffect>
                                  </p:childTnLst>
                                </p:cTn>
                              </p:par>
                            </p:childTnLst>
                          </p:cTn>
                        </p:par>
                        <p:par>
                          <p:cTn fill="hold" id="19" nodeType="afterGroup">
                            <p:stCondLst>
                              <p:cond delay="2000"/>
                            </p:stCondLst>
                            <p:childTnLst>
                              <p:par>
                                <p:cTn fill="hold" grpId="0" id="20" nodeType="afterEffect" presetClass="entr" presetID="10" presetSubtype="0">
                                  <p:stCondLst>
                                    <p:cond delay="0"/>
                                  </p:stCondLst>
                                  <p:childTnLst>
                                    <p:set>
                                      <p:cBhvr>
                                        <p:cTn dur="1" fill="hold" id="21">
                                          <p:stCondLst>
                                            <p:cond delay="0"/>
                                          </p:stCondLst>
                                        </p:cTn>
                                        <p:tgtEl>
                                          <p:spTgt spid="11"/>
                                        </p:tgtEl>
                                        <p:attrNameLst>
                                          <p:attrName>style.visibility</p:attrName>
                                        </p:attrNameLst>
                                      </p:cBhvr>
                                      <p:to>
                                        <p:strVal val="visible"/>
                                      </p:to>
                                    </p:set>
                                    <p:animEffect filter="fade" transition="in">
                                      <p:cBhvr>
                                        <p:cTn dur="500" id="22"/>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4"/>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4" name="图片 13">
            <a:extLst>
              <a:ext uri="{FF2B5EF4-FFF2-40B4-BE49-F238E27FC236}">
                <a16:creationId xmlns:a16="http://schemas.microsoft.com/office/drawing/2014/main" id="{2FAAFB14-705C-40C0-AEAE-EAA3628D9FB1}"/>
              </a:ext>
            </a:extLst>
          </p:cNvPr>
          <p:cNvPicPr>
            <a:picLocks noChangeAspect="1"/>
          </p:cNvPicPr>
          <p:nvPr/>
        </p:nvPicPr>
        <p:blipFill>
          <a:blip r:embed="rId2">
            <a:extLst>
              <a:ext uri="{28A0092B-C50C-407E-A947-70E740481C1C}">
                <a14:useLocalDpi val="0"/>
              </a:ext>
            </a:extLst>
          </a:blip>
          <a:stretch>
            <a:fillRect/>
          </a:stretch>
        </p:blipFill>
        <p:spPr>
          <a:xfrm>
            <a:off x="2328704" y="2301825"/>
            <a:ext cx="3281970" cy="2097499"/>
          </a:xfrm>
          <a:prstGeom prst="rect">
            <a:avLst/>
          </a:prstGeom>
        </p:spPr>
      </p:pic>
      <p:sp>
        <p:nvSpPr>
          <p:cNvPr id="15" name="矩形 14">
            <a:extLst>
              <a:ext uri="{FF2B5EF4-FFF2-40B4-BE49-F238E27FC236}">
                <a16:creationId xmlns:a16="http://schemas.microsoft.com/office/drawing/2014/main" id="{C2AD0EE2-139A-4772-AEA5-7709027BB6E3}"/>
              </a:ext>
            </a:extLst>
          </p:cNvPr>
          <p:cNvSpPr/>
          <p:nvPr/>
        </p:nvSpPr>
        <p:spPr>
          <a:xfrm>
            <a:off x="2328704" y="4601029"/>
            <a:ext cx="3281970" cy="45719"/>
          </a:xfrm>
          <a:prstGeom prst="rect">
            <a:avLst/>
          </a:prstGeom>
          <a:solidFill>
            <a:srgbClr val="36C1C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39AE0AC5-6377-42E3-B38A-9570AA0704FB}"/>
              </a:ext>
            </a:extLst>
          </p:cNvPr>
          <p:cNvSpPr txBox="1"/>
          <p:nvPr/>
        </p:nvSpPr>
        <p:spPr>
          <a:xfrm>
            <a:off x="6096000" y="3303040"/>
            <a:ext cx="4734560" cy="749808"/>
          </a:xfrm>
          <a:prstGeom prst="rect">
            <a:avLst/>
          </a:prstGeom>
          <a:noFill/>
        </p:spPr>
        <p:txBody>
          <a:bodyPr rtlCol="0" wrap="square">
            <a:spAutoFit/>
          </a:bodyPr>
          <a:lstStyle/>
          <a:p>
            <a:pPr fontAlgn="base">
              <a:lnSpc>
                <a:spcPct val="120000"/>
              </a:lnSpc>
            </a:pPr>
            <a:r>
              <a:rPr altLang="en-US" b="1" lang="zh-CN" sz="3600">
                <a:solidFill>
                  <a:srgbClr val="14AFCB"/>
                </a:solidFill>
                <a:latin charset="-122" panose="020b0503020204020204" pitchFamily="34" typeface="微软雅黑"/>
                <a:ea charset="-122" panose="020b0503020204020204" pitchFamily="34" typeface="微软雅黑"/>
              </a:rPr>
              <a:t>如何提升责任心</a:t>
            </a:r>
          </a:p>
        </p:txBody>
      </p:sp>
      <p:sp>
        <p:nvSpPr>
          <p:cNvPr id="17" name="文本框 16">
            <a:extLst>
              <a:ext uri="{FF2B5EF4-FFF2-40B4-BE49-F238E27FC236}">
                <a16:creationId xmlns:a16="http://schemas.microsoft.com/office/drawing/2014/main" id="{0CC5447F-0983-46AF-8F02-8516C2B418C3}"/>
              </a:ext>
            </a:extLst>
          </p:cNvPr>
          <p:cNvSpPr txBox="1"/>
          <p:nvPr/>
        </p:nvSpPr>
        <p:spPr>
          <a:xfrm>
            <a:off x="5773696" y="4143030"/>
            <a:ext cx="3605518" cy="1051560"/>
          </a:xfrm>
          <a:prstGeom prst="rect">
            <a:avLst/>
          </a:prstGeom>
          <a:noFill/>
        </p:spPr>
        <p:txBody>
          <a:bodyPr rtlCol="0" wrap="square">
            <a:spAutoFit/>
          </a:bodyPr>
          <a:lstStyle/>
          <a:p>
            <a:pPr algn="ctr" lvl="0">
              <a:lnSpc>
                <a:spcPct val="150000"/>
              </a:lnSpc>
              <a:defRPr/>
            </a:pPr>
            <a:r>
              <a:rPr altLang="en-US" lang="zh-CN" sz="1400">
                <a:solidFill>
                  <a:srgbClr val="E7E6E6">
                    <a:lumMod val="25000"/>
                  </a:srgbClr>
                </a:solidFill>
                <a:latin typeface="Arial"/>
                <a:ea typeface="微软雅黑"/>
                <a:sym typeface="Arial"/>
              </a:rPr>
              <a:t>请在此添加文字说明请在此添加文字说明</a:t>
            </a:r>
          </a:p>
          <a:p>
            <a:pPr algn="ctr" lvl="0">
              <a:lnSpc>
                <a:spcPct val="150000"/>
              </a:lnSpc>
              <a:defRPr/>
            </a:pPr>
            <a:r>
              <a:rPr altLang="en-US" lang="zh-CN" sz="1400">
                <a:solidFill>
                  <a:srgbClr val="E7E6E6">
                    <a:lumMod val="25000"/>
                  </a:srgbClr>
                </a:solidFill>
                <a:latin typeface="Arial"/>
                <a:ea typeface="微软雅黑"/>
                <a:sym typeface="Arial"/>
              </a:rPr>
              <a:t>请在此添加文字说明请在此添加文字说明请在此添加文字说明</a:t>
            </a:r>
          </a:p>
        </p:txBody>
      </p:sp>
      <p:sp>
        <p:nvSpPr>
          <p:cNvPr id="18" name="文本框 17">
            <a:extLst>
              <a:ext uri="{FF2B5EF4-FFF2-40B4-BE49-F238E27FC236}">
                <a16:creationId xmlns:a16="http://schemas.microsoft.com/office/drawing/2014/main" id="{E6434D10-54C1-43BA-A3B0-F5418942AFC7}"/>
              </a:ext>
            </a:extLst>
          </p:cNvPr>
          <p:cNvSpPr txBox="1"/>
          <p:nvPr/>
        </p:nvSpPr>
        <p:spPr>
          <a:xfrm>
            <a:off x="6096000" y="2168241"/>
            <a:ext cx="3054667" cy="1097280"/>
          </a:xfrm>
          <a:prstGeom prst="rect">
            <a:avLst/>
          </a:prstGeom>
          <a:noFill/>
        </p:spPr>
        <p:txBody>
          <a:bodyPr rtlCol="0" wrap="none">
            <a:spAutoFit/>
          </a:bodyPr>
          <a:lstStyle/>
          <a:p>
            <a:r>
              <a:rPr altLang="zh-CN" lang="en-US" sz="6600">
                <a:solidFill>
                  <a:srgbClr val="14AFCB"/>
                </a:solidFill>
                <a:latin charset="-122" panose="020b0503020204020204" pitchFamily="34" typeface="微软雅黑"/>
                <a:ea charset="-122" panose="020b0503020204020204" pitchFamily="34" typeface="微软雅黑"/>
              </a:rPr>
              <a:t>PART 3</a:t>
            </a:r>
          </a:p>
        </p:txBody>
      </p:sp>
      <p:sp>
        <p:nvSpPr>
          <p:cNvPr id="19" name="矩形 18">
            <a:extLst>
              <a:ext uri="{FF2B5EF4-FFF2-40B4-BE49-F238E27FC236}">
                <a16:creationId xmlns:a16="http://schemas.microsoft.com/office/drawing/2014/main" id="{D17D00B4-813B-44B4-9EEE-0ABB213E4CF5}"/>
              </a:ext>
            </a:extLst>
          </p:cNvPr>
          <p:cNvSpPr/>
          <p:nvPr/>
        </p:nvSpPr>
        <p:spPr>
          <a:xfrm flipV="1">
            <a:off x="6197598" y="3982463"/>
            <a:ext cx="2757714" cy="45719"/>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3" name="图片 12">
            <a:extLst>
              <a:ext uri="{FF2B5EF4-FFF2-40B4-BE49-F238E27FC236}">
                <a16:creationId xmlns:a16="http://schemas.microsoft.com/office/drawing/2014/main" id="{68B80A71-50A8-4AB2-8B64-88E55CDE4E69}"/>
              </a:ext>
            </a:extLst>
          </p:cNvPr>
          <p:cNvPicPr>
            <a:picLocks noChangeAspect="1"/>
          </p:cNvPicPr>
          <p:nvPr/>
        </p:nvPicPr>
        <p:blipFill>
          <a:blip r:embed="rId3">
            <a:extLst>
              <a:ext uri="{BEBA8EAE-BF5A-486C-A8C5-ECC9F3942E4B}">
                <a14:imgProps>
                  <a14:imgLayer xmlns:d3p1="http://schemas.openxmlformats.org/officeDocument/2006/relationships" d3p1:embed="">
                    <a14:imgEffect>
                      <a14:colorTemperature colorTemp="5300"/>
                    </a14:imgEffect>
                  </a14:imgLayer>
                </a14:imgProps>
              </a:ext>
              <a:ext uri="{28A0092B-C50C-407E-A947-70E740481C1C}">
                <a14:useLocalDpi val="0"/>
              </a:ext>
            </a:extLst>
          </a:blip>
          <a:srcRect b="35660" r="81190"/>
          <a:stretch>
            <a:fillRect/>
          </a:stretch>
        </p:blipFill>
        <p:spPr>
          <a:xfrm>
            <a:off x="0" y="403"/>
            <a:ext cx="2293257" cy="4411940"/>
          </a:xfrm>
          <a:prstGeom prst="rect">
            <a:avLst/>
          </a:prstGeom>
          <a:ln>
            <a:noFill/>
          </a:ln>
        </p:spPr>
      </p:pic>
      <p:pic>
        <p:nvPicPr>
          <p:cNvPr id="20" name="图片 19">
            <a:extLst>
              <a:ext uri="{FF2B5EF4-FFF2-40B4-BE49-F238E27FC236}">
                <a16:creationId xmlns:a16="http://schemas.microsoft.com/office/drawing/2014/main" id="{D2B2BEFB-5DCD-4A43-BB53-76EAB5A2BD7E}"/>
              </a:ext>
            </a:extLst>
          </p:cNvPr>
          <p:cNvPicPr>
            <a:picLocks noChangeAspect="1"/>
          </p:cNvPicPr>
          <p:nvPr/>
        </p:nvPicPr>
        <p:blipFill>
          <a:blip r:embed="rId3">
            <a:extLst>
              <a:ext uri="{BEBA8EAE-BF5A-486C-A8C5-ECC9F3942E4B}">
                <a14:imgProps>
                  <a14:imgLayer xmlns:d3p1="http://schemas.openxmlformats.org/officeDocument/2006/relationships" d3p1:embed="">
                    <a14:imgEffect>
                      <a14:colorTemperature colorTemp="5300"/>
                    </a14:imgEffect>
                  </a14:imgLayer>
                </a14:imgProps>
              </a:ext>
              <a:ext uri="{28A0092B-C50C-407E-A947-70E740481C1C}">
                <a14:useLocalDpi val="0"/>
              </a:ext>
            </a:extLst>
          </a:blip>
          <a:srcRect b="35660" r="81190"/>
          <a:stretch>
            <a:fillRect/>
          </a:stretch>
        </p:blipFill>
        <p:spPr>
          <a:xfrm flipH="1" flipV="1">
            <a:off x="9898743" y="2446060"/>
            <a:ext cx="2293257" cy="4411940"/>
          </a:xfrm>
          <a:prstGeom prst="rect">
            <a:avLst/>
          </a:prstGeom>
          <a:ln>
            <a:noFill/>
          </a:ln>
        </p:spPr>
      </p:pic>
    </p:spTree>
    <p:extLst>
      <p:ext uri="{BB962C8B-B14F-4D97-AF65-F5344CB8AC3E}">
        <p14:creationId val="4042847930"/>
      </p:ext>
    </p:extLst>
  </p:cSld>
  <p:clrMapOvr>
    <a:masterClrMapping/>
  </p:clrMapOvr>
  <mc:AlternateContent>
    <mc:Choice Requires="p15">
      <p:transition p14:dur="2000" spd="slow">
        <p15:prstTrans prst="prestig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13"/>
                                        </p:tgtEl>
                                        <p:attrNameLst>
                                          <p:attrName>style.visibility</p:attrName>
                                        </p:attrNameLst>
                                      </p:cBhvr>
                                      <p:to>
                                        <p:strVal val="visible"/>
                                      </p:to>
                                    </p:set>
                                    <p:animEffect filter="wipe(down)" transition="in">
                                      <p:cBhvr>
                                        <p:cTn dur="500" id="7"/>
                                        <p:tgtEl>
                                          <p:spTgt spid="13"/>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20"/>
                                        </p:tgtEl>
                                        <p:attrNameLst>
                                          <p:attrName>style.visibility</p:attrName>
                                        </p:attrNameLst>
                                      </p:cBhvr>
                                      <p:to>
                                        <p:strVal val="visible"/>
                                      </p:to>
                                    </p:set>
                                    <p:animEffect filter="wipe(down)" transition="in">
                                      <p:cBhvr>
                                        <p:cTn dur="500" id="11"/>
                                        <p:tgtEl>
                                          <p:spTgt spid="20"/>
                                        </p:tgtEl>
                                      </p:cBhvr>
                                    </p:animEffect>
                                  </p:childTnLst>
                                </p:cTn>
                              </p:par>
                            </p:childTnLst>
                          </p:cTn>
                        </p:par>
                        <p:par>
                          <p:cTn fill="hold" id="12" nodeType="afterGroup">
                            <p:stCondLst>
                              <p:cond delay="1000"/>
                            </p:stCondLst>
                            <p:childTnLst>
                              <p:par>
                                <p:cTn fill="hold" id="13" nodeType="afterEffect" presetClass="entr" presetID="53" presetSubtype="0">
                                  <p:stCondLst>
                                    <p:cond delay="0"/>
                                  </p:stCondLst>
                                  <p:childTnLst>
                                    <p:set>
                                      <p:cBhvr>
                                        <p:cTn dur="1" fill="hold" id="14">
                                          <p:stCondLst>
                                            <p:cond delay="0"/>
                                          </p:stCondLst>
                                        </p:cTn>
                                        <p:tgtEl>
                                          <p:spTgt spid="14"/>
                                        </p:tgtEl>
                                        <p:attrNameLst>
                                          <p:attrName>style.visibility</p:attrName>
                                        </p:attrNameLst>
                                      </p:cBhvr>
                                      <p:to>
                                        <p:strVal val="visible"/>
                                      </p:to>
                                    </p:set>
                                    <p:anim calcmode="lin" valueType="num">
                                      <p:cBhvr>
                                        <p:cTn dur="500" fill="hold" id="15"/>
                                        <p:tgtEl>
                                          <p:spTgt spid="14"/>
                                        </p:tgtEl>
                                        <p:attrNameLst>
                                          <p:attrName>ppt_w</p:attrName>
                                        </p:attrNameLst>
                                      </p:cBhvr>
                                      <p:tavLst>
                                        <p:tav tm="0">
                                          <p:val>
                                            <p:fltVal val="0"/>
                                          </p:val>
                                        </p:tav>
                                        <p:tav tm="100000">
                                          <p:val>
                                            <p:strVal val="#ppt_w"/>
                                          </p:val>
                                        </p:tav>
                                      </p:tavLst>
                                    </p:anim>
                                    <p:anim calcmode="lin" valueType="num">
                                      <p:cBhvr>
                                        <p:cTn dur="500" fill="hold" id="16"/>
                                        <p:tgtEl>
                                          <p:spTgt spid="14"/>
                                        </p:tgtEl>
                                        <p:attrNameLst>
                                          <p:attrName>ppt_h</p:attrName>
                                        </p:attrNameLst>
                                      </p:cBhvr>
                                      <p:tavLst>
                                        <p:tav tm="0">
                                          <p:val>
                                            <p:fltVal val="0"/>
                                          </p:val>
                                        </p:tav>
                                        <p:tav tm="100000">
                                          <p:val>
                                            <p:strVal val="#ppt_h"/>
                                          </p:val>
                                        </p:tav>
                                      </p:tavLst>
                                    </p:anim>
                                    <p:animEffect filter="fade" transition="in">
                                      <p:cBhvr>
                                        <p:cTn dur="500" id="17"/>
                                        <p:tgtEl>
                                          <p:spTgt spid="14"/>
                                        </p:tgtEl>
                                      </p:cBhvr>
                                    </p:animEffect>
                                  </p:childTnLst>
                                </p:cTn>
                              </p:par>
                            </p:childTnLst>
                          </p:cTn>
                        </p:par>
                        <p:par>
                          <p:cTn fill="hold" id="18" nodeType="afterGroup">
                            <p:stCondLst>
                              <p:cond delay="1500"/>
                            </p:stCondLst>
                            <p:childTnLst>
                              <p:par>
                                <p:cTn fill="hold" grpId="0" id="19" nodeType="afterEffect" presetClass="entr" presetID="16" presetSubtype="21">
                                  <p:stCondLst>
                                    <p:cond delay="0"/>
                                  </p:stCondLst>
                                  <p:childTnLst>
                                    <p:set>
                                      <p:cBhvr>
                                        <p:cTn dur="1" fill="hold" id="20">
                                          <p:stCondLst>
                                            <p:cond delay="0"/>
                                          </p:stCondLst>
                                        </p:cTn>
                                        <p:tgtEl>
                                          <p:spTgt spid="15"/>
                                        </p:tgtEl>
                                        <p:attrNameLst>
                                          <p:attrName>style.visibility</p:attrName>
                                        </p:attrNameLst>
                                      </p:cBhvr>
                                      <p:to>
                                        <p:strVal val="visible"/>
                                      </p:to>
                                    </p:set>
                                    <p:animEffect filter="barn(inVertical)" transition="in">
                                      <p:cBhvr>
                                        <p:cTn dur="500" id="21"/>
                                        <p:tgtEl>
                                          <p:spTgt spid="15"/>
                                        </p:tgtEl>
                                      </p:cBhvr>
                                    </p:animEffect>
                                  </p:childTnLst>
                                </p:cTn>
                              </p:par>
                            </p:childTnLst>
                          </p:cTn>
                        </p:par>
                        <p:par>
                          <p:cTn fill="hold" id="22" nodeType="afterGroup">
                            <p:stCondLst>
                              <p:cond delay="2000"/>
                            </p:stCondLst>
                            <p:childTnLst>
                              <p:par>
                                <p:cTn fill="hold" grpId="0" id="23" nodeType="afterEffect" presetClass="entr" presetID="12" presetSubtype="8">
                                  <p:stCondLst>
                                    <p:cond delay="0"/>
                                  </p:stCondLst>
                                  <p:childTnLst>
                                    <p:set>
                                      <p:cBhvr>
                                        <p:cTn dur="1" fill="hold" id="24">
                                          <p:stCondLst>
                                            <p:cond delay="0"/>
                                          </p:stCondLst>
                                        </p:cTn>
                                        <p:tgtEl>
                                          <p:spTgt spid="18"/>
                                        </p:tgtEl>
                                        <p:attrNameLst>
                                          <p:attrName>style.visibility</p:attrName>
                                        </p:attrNameLst>
                                      </p:cBhvr>
                                      <p:to>
                                        <p:strVal val="visible"/>
                                      </p:to>
                                    </p:set>
                                    <p:anim calcmode="lin" valueType="num">
                                      <p:cBhvr additive="base">
                                        <p:cTn dur="500" id="25"/>
                                        <p:tgtEl>
                                          <p:spTgt spid="18"/>
                                        </p:tgtEl>
                                        <p:attrNameLst>
                                          <p:attrName>ppt_x</p:attrName>
                                        </p:attrNameLst>
                                      </p:cBhvr>
                                      <p:tavLst>
                                        <p:tav tm="0">
                                          <p:val>
                                            <p:strVal val="#ppt_x-#ppt_w*1.125000"/>
                                          </p:val>
                                        </p:tav>
                                        <p:tav tm="100000">
                                          <p:val>
                                            <p:strVal val="#ppt_x"/>
                                          </p:val>
                                        </p:tav>
                                      </p:tavLst>
                                    </p:anim>
                                    <p:animEffect filter="wipe(right)" transition="in">
                                      <p:cBhvr>
                                        <p:cTn dur="500" id="26"/>
                                        <p:tgtEl>
                                          <p:spTgt spid="18"/>
                                        </p:tgtEl>
                                      </p:cBhvr>
                                    </p:animEffect>
                                  </p:childTnLst>
                                </p:cTn>
                              </p:par>
                            </p:childTnLst>
                          </p:cTn>
                        </p:par>
                        <p:par>
                          <p:cTn fill="hold" id="27" nodeType="afterGroup">
                            <p:stCondLst>
                              <p:cond delay="2500"/>
                            </p:stCondLst>
                            <p:childTnLst>
                              <p:par>
                                <p:cTn fill="hold" grpId="0" id="28" nodeType="afterEffect" presetClass="entr" presetID="12" presetSubtype="8">
                                  <p:stCondLst>
                                    <p:cond delay="0"/>
                                  </p:stCondLst>
                                  <p:childTnLst>
                                    <p:set>
                                      <p:cBhvr>
                                        <p:cTn dur="1" fill="hold" id="29">
                                          <p:stCondLst>
                                            <p:cond delay="0"/>
                                          </p:stCondLst>
                                        </p:cTn>
                                        <p:tgtEl>
                                          <p:spTgt spid="16"/>
                                        </p:tgtEl>
                                        <p:attrNameLst>
                                          <p:attrName>style.visibility</p:attrName>
                                        </p:attrNameLst>
                                      </p:cBhvr>
                                      <p:to>
                                        <p:strVal val="visible"/>
                                      </p:to>
                                    </p:set>
                                    <p:anim calcmode="lin" valueType="num">
                                      <p:cBhvr additive="base">
                                        <p:cTn dur="500" id="30"/>
                                        <p:tgtEl>
                                          <p:spTgt spid="16"/>
                                        </p:tgtEl>
                                        <p:attrNameLst>
                                          <p:attrName>ppt_x</p:attrName>
                                        </p:attrNameLst>
                                      </p:cBhvr>
                                      <p:tavLst>
                                        <p:tav tm="0">
                                          <p:val>
                                            <p:strVal val="#ppt_x-#ppt_w*1.125000"/>
                                          </p:val>
                                        </p:tav>
                                        <p:tav tm="100000">
                                          <p:val>
                                            <p:strVal val="#ppt_x"/>
                                          </p:val>
                                        </p:tav>
                                      </p:tavLst>
                                    </p:anim>
                                    <p:animEffect filter="wipe(right)" transition="in">
                                      <p:cBhvr>
                                        <p:cTn dur="500" id="31"/>
                                        <p:tgtEl>
                                          <p:spTgt spid="16"/>
                                        </p:tgtEl>
                                      </p:cBhvr>
                                    </p:animEffect>
                                  </p:childTnLst>
                                </p:cTn>
                              </p:par>
                            </p:childTnLst>
                          </p:cTn>
                        </p:par>
                        <p:par>
                          <p:cTn fill="hold" id="32" nodeType="afterGroup">
                            <p:stCondLst>
                              <p:cond delay="3000"/>
                            </p:stCondLst>
                            <p:childTnLst>
                              <p:par>
                                <p:cTn fill="hold" grpId="0" id="33" nodeType="afterEffect" presetClass="entr" presetID="12" presetSubtype="8">
                                  <p:stCondLst>
                                    <p:cond delay="0"/>
                                  </p:stCondLst>
                                  <p:childTnLst>
                                    <p:set>
                                      <p:cBhvr>
                                        <p:cTn dur="1" fill="hold" id="34">
                                          <p:stCondLst>
                                            <p:cond delay="0"/>
                                          </p:stCondLst>
                                        </p:cTn>
                                        <p:tgtEl>
                                          <p:spTgt spid="19"/>
                                        </p:tgtEl>
                                        <p:attrNameLst>
                                          <p:attrName>style.visibility</p:attrName>
                                        </p:attrNameLst>
                                      </p:cBhvr>
                                      <p:to>
                                        <p:strVal val="visible"/>
                                      </p:to>
                                    </p:set>
                                    <p:anim calcmode="lin" valueType="num">
                                      <p:cBhvr additive="base">
                                        <p:cTn dur="500" id="35"/>
                                        <p:tgtEl>
                                          <p:spTgt spid="19"/>
                                        </p:tgtEl>
                                        <p:attrNameLst>
                                          <p:attrName>ppt_x</p:attrName>
                                        </p:attrNameLst>
                                      </p:cBhvr>
                                      <p:tavLst>
                                        <p:tav tm="0">
                                          <p:val>
                                            <p:strVal val="#ppt_x-#ppt_w*1.125000"/>
                                          </p:val>
                                        </p:tav>
                                        <p:tav tm="100000">
                                          <p:val>
                                            <p:strVal val="#ppt_x"/>
                                          </p:val>
                                        </p:tav>
                                      </p:tavLst>
                                    </p:anim>
                                    <p:animEffect filter="wipe(right)" transition="in">
                                      <p:cBhvr>
                                        <p:cTn dur="500" id="36"/>
                                        <p:tgtEl>
                                          <p:spTgt spid="19"/>
                                        </p:tgtEl>
                                      </p:cBhvr>
                                    </p:animEffect>
                                  </p:childTnLst>
                                </p:cTn>
                              </p:par>
                            </p:childTnLst>
                          </p:cTn>
                        </p:par>
                        <p:par>
                          <p:cTn fill="hold" id="37" nodeType="afterGroup">
                            <p:stCondLst>
                              <p:cond delay="3500"/>
                            </p:stCondLst>
                            <p:childTnLst>
                              <p:par>
                                <p:cTn fill="hold" grpId="0" id="38" nodeType="afterEffect" presetClass="entr" presetID="12" presetSubtype="8">
                                  <p:stCondLst>
                                    <p:cond delay="0"/>
                                  </p:stCondLst>
                                  <p:childTnLst>
                                    <p:set>
                                      <p:cBhvr>
                                        <p:cTn dur="1" fill="hold" id="39">
                                          <p:stCondLst>
                                            <p:cond delay="0"/>
                                          </p:stCondLst>
                                        </p:cTn>
                                        <p:tgtEl>
                                          <p:spTgt spid="17"/>
                                        </p:tgtEl>
                                        <p:attrNameLst>
                                          <p:attrName>style.visibility</p:attrName>
                                        </p:attrNameLst>
                                      </p:cBhvr>
                                      <p:to>
                                        <p:strVal val="visible"/>
                                      </p:to>
                                    </p:set>
                                    <p:anim calcmode="lin" valueType="num">
                                      <p:cBhvr additive="base">
                                        <p:cTn dur="500" id="40"/>
                                        <p:tgtEl>
                                          <p:spTgt spid="17"/>
                                        </p:tgtEl>
                                        <p:attrNameLst>
                                          <p:attrName>ppt_x</p:attrName>
                                        </p:attrNameLst>
                                      </p:cBhvr>
                                      <p:tavLst>
                                        <p:tav tm="0">
                                          <p:val>
                                            <p:strVal val="#ppt_x-#ppt_w*1.125000"/>
                                          </p:val>
                                        </p:tav>
                                        <p:tav tm="100000">
                                          <p:val>
                                            <p:strVal val="#ppt_x"/>
                                          </p:val>
                                        </p:tav>
                                      </p:tavLst>
                                    </p:anim>
                                    <p:animEffect filter="wipe(right)" transition="in">
                                      <p:cBhvr>
                                        <p:cTn dur="500" id="41"/>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18"/>
      <p:bldP grpId="0" spid="19"/>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316480" cy="530352"/>
          </a:xfrm>
          <a:prstGeom prst="rect">
            <a:avLst/>
          </a:prstGeom>
        </p:spPr>
        <p:txBody>
          <a:bodyPr wrap="none">
            <a:spAutoFit/>
          </a:bodyPr>
          <a:lstStyle/>
          <a:p>
            <a:pPr fontAlgn="base">
              <a:lnSpc>
                <a:spcPct val="120000"/>
              </a:lnSpc>
            </a:pPr>
            <a:r>
              <a:rPr altLang="en-US" b="1" lang="zh-CN" sz="2400">
                <a:solidFill>
                  <a:srgbClr val="14AFCB"/>
                </a:solidFill>
                <a:latin charset="-122" panose="020b0503020204020204" pitchFamily="34" typeface="微软雅黑"/>
                <a:ea charset="-122" panose="020b0503020204020204" pitchFamily="34" typeface="微软雅黑"/>
              </a:rPr>
              <a:t>如何提升责任心</a:t>
            </a:r>
          </a:p>
        </p:txBody>
      </p:sp>
      <p:sp>
        <p:nvSpPr>
          <p:cNvPr id="79" name="Rectangle 3">
            <a:extLst>
              <a:ext uri="{FF2B5EF4-FFF2-40B4-BE49-F238E27FC236}">
                <a16:creationId xmlns:a16="http://schemas.microsoft.com/office/drawing/2014/main" id="{54E1C496-4BB7-4EC4-8F62-A721B9D654B2}"/>
              </a:ext>
            </a:extLst>
          </p:cNvPr>
          <p:cNvSpPr txBox="1">
            <a:spLocks noChangeArrowheads="1"/>
          </p:cNvSpPr>
          <p:nvPr/>
        </p:nvSpPr>
        <p:spPr>
          <a:xfrm>
            <a:off x="1789983" y="1417610"/>
            <a:ext cx="5601499" cy="4038600"/>
          </a:xfrm>
          <a:prstGeom prst="rect">
            <a:avLst/>
          </a:prstGeom>
        </p:spPr>
        <p:txBody>
          <a:bodyPr bIns="81638" lIns="163275" rIns="163275" rtlCol="0" tIns="81638" vert="horz">
            <a:normAutofit/>
          </a:bodyPr>
          <a:lstStyle>
            <a:lvl1pPr algn="l" defTabSz="1088556" eaLnBrk="1" hangingPunct="1" indent="0" latinLnBrk="0" marL="0" rtl="0">
              <a:lnSpc>
                <a:spcPct val="120000"/>
              </a:lnSpc>
              <a:spcBef>
                <a:spcPts val="800"/>
              </a:spcBef>
              <a:buFont charset="0" panose="020b0604020202020204" pitchFamily="34" typeface="Arial"/>
              <a:buNone/>
              <a:defRPr baseline="0" kern="1200" kumimoji="1" sz="1600">
                <a:solidFill>
                  <a:schemeClr val="tx2"/>
                </a:solidFill>
                <a:latin typeface="+mn-lt"/>
                <a:ea typeface="+mn-ea"/>
                <a:cs typeface="+mn-cs"/>
              </a:defRPr>
            </a:lvl1pPr>
            <a:lvl2pPr algn="l" defTabSz="1088556" eaLnBrk="1" hangingPunct="1" indent="-340174" latinLnBrk="0" marL="884452" rtl="0">
              <a:spcBef>
                <a:spcPct val="20000"/>
              </a:spcBef>
              <a:buFont charset="0" panose="020b0604020202020204" pitchFamily="34" typeface="Arial"/>
              <a:buChar char="–"/>
              <a:defRPr kern="1200" kumimoji="1" sz="3334">
                <a:solidFill>
                  <a:schemeClr val="tx1"/>
                </a:solidFill>
                <a:latin typeface="+mn-lt"/>
                <a:ea typeface="+mn-ea"/>
                <a:cs typeface="+mn-cs"/>
              </a:defRPr>
            </a:lvl2pPr>
            <a:lvl3pPr algn="l" defTabSz="1088556" eaLnBrk="1" hangingPunct="1" indent="-272139" latinLnBrk="0" marL="1360695" rtl="0">
              <a:spcBef>
                <a:spcPct val="20000"/>
              </a:spcBef>
              <a:buFont charset="0" panose="020b0604020202020204" pitchFamily="34" typeface="Arial"/>
              <a:buChar char="•"/>
              <a:defRPr kern="1200" kumimoji="1" sz="2867">
                <a:solidFill>
                  <a:schemeClr val="tx1"/>
                </a:solidFill>
                <a:latin typeface="+mn-lt"/>
                <a:ea typeface="+mn-ea"/>
                <a:cs typeface="+mn-cs"/>
              </a:defRPr>
            </a:lvl3pPr>
            <a:lvl4pPr algn="l" defTabSz="1088556" eaLnBrk="1" hangingPunct="1" indent="-272139" latinLnBrk="0" marL="1904973" rtl="0">
              <a:spcBef>
                <a:spcPct val="20000"/>
              </a:spcBef>
              <a:buFont charset="0" panose="020b0604020202020204" pitchFamily="34" typeface="Arial"/>
              <a:buChar char="–"/>
              <a:defRPr kern="1200" kumimoji="1" sz="2400">
                <a:solidFill>
                  <a:schemeClr val="tx1"/>
                </a:solidFill>
                <a:latin typeface="+mn-lt"/>
                <a:ea typeface="+mn-ea"/>
                <a:cs typeface="+mn-cs"/>
              </a:defRPr>
            </a:lvl4pPr>
            <a:lvl5pPr algn="l" defTabSz="1088556" eaLnBrk="1" hangingPunct="1" indent="-272139" latinLnBrk="0" marL="2449251" rtl="0">
              <a:spcBef>
                <a:spcPct val="20000"/>
              </a:spcBef>
              <a:buFont charset="0" panose="020b0604020202020204" pitchFamily="34" typeface="Arial"/>
              <a:buChar char="»"/>
              <a:defRPr kern="1200" kumimoji="1" sz="2400">
                <a:solidFill>
                  <a:schemeClr val="tx1"/>
                </a:solidFill>
                <a:latin typeface="+mn-lt"/>
                <a:ea typeface="+mn-ea"/>
                <a:cs typeface="+mn-cs"/>
              </a:defRPr>
            </a:lvl5pPr>
            <a:lvl6pPr algn="l" defTabSz="1088556" eaLnBrk="1" hangingPunct="1" indent="-272139" latinLnBrk="0" marL="2993530" rtl="0">
              <a:spcBef>
                <a:spcPct val="20000"/>
              </a:spcBef>
              <a:buFont charset="0" panose="020b0604020202020204" pitchFamily="34" typeface="Arial"/>
              <a:buChar char="•"/>
              <a:defRPr kern="1200" kumimoji="1" sz="2400">
                <a:solidFill>
                  <a:schemeClr val="tx1"/>
                </a:solidFill>
                <a:latin typeface="+mn-lt"/>
                <a:ea typeface="+mn-ea"/>
                <a:cs typeface="+mn-cs"/>
              </a:defRPr>
            </a:lvl6pPr>
            <a:lvl7pPr algn="l" defTabSz="1088556" eaLnBrk="1" hangingPunct="1" indent="-272139" latinLnBrk="0" marL="3537808" rtl="0">
              <a:spcBef>
                <a:spcPct val="20000"/>
              </a:spcBef>
              <a:buFont charset="0" panose="020b0604020202020204" pitchFamily="34" typeface="Arial"/>
              <a:buChar char="•"/>
              <a:defRPr kern="1200" kumimoji="1" sz="2400">
                <a:solidFill>
                  <a:schemeClr val="tx1"/>
                </a:solidFill>
                <a:latin typeface="+mn-lt"/>
                <a:ea typeface="+mn-ea"/>
                <a:cs typeface="+mn-cs"/>
              </a:defRPr>
            </a:lvl7pPr>
            <a:lvl8pPr algn="l" defTabSz="1088556" eaLnBrk="1" hangingPunct="1" indent="-272139" latinLnBrk="0" marL="4082085" rtl="0">
              <a:spcBef>
                <a:spcPct val="20000"/>
              </a:spcBef>
              <a:buFont charset="0" panose="020b0604020202020204" pitchFamily="34" typeface="Arial"/>
              <a:buChar char="•"/>
              <a:defRPr kern="1200" kumimoji="1" sz="2400">
                <a:solidFill>
                  <a:schemeClr val="tx1"/>
                </a:solidFill>
                <a:latin typeface="+mn-lt"/>
                <a:ea typeface="+mn-ea"/>
                <a:cs typeface="+mn-cs"/>
              </a:defRPr>
            </a:lvl8pPr>
            <a:lvl9pPr algn="l" defTabSz="1088556" eaLnBrk="1" hangingPunct="1" indent="-272139" latinLnBrk="0" marL="4626364" rtl="0">
              <a:spcBef>
                <a:spcPct val="20000"/>
              </a:spcBef>
              <a:buFont charset="0" panose="020b0604020202020204" pitchFamily="34" typeface="Arial"/>
              <a:buChar char="•"/>
              <a:defRPr kern="1200" kumimoji="1" sz="2400">
                <a:solidFill>
                  <a:schemeClr val="tx1"/>
                </a:solidFill>
                <a:latin typeface="+mn-lt"/>
                <a:ea typeface="+mn-ea"/>
                <a:cs typeface="+mn-cs"/>
              </a:defRPr>
            </a:lvl9pPr>
          </a:lstStyle>
          <a:p>
            <a:pPr algn="ctr">
              <a:lnSpc>
                <a:spcPct val="150000"/>
              </a:lnSpc>
              <a:buFontTx/>
              <a:buNone/>
              <a:defRPr/>
            </a:pPr>
            <a:endParaRPr altLang="en-US" b="1" lang="zh-CN" sz="2000">
              <a:solidFill>
                <a:schemeClr val="tx1">
                  <a:lumMod val="90000"/>
                  <a:lumOff val="10000"/>
                </a:schemeClr>
              </a:solidFill>
              <a:effectLst>
                <a:outerShdw algn="tl" blurRad="38100" dir="2700000" dist="38100">
                  <a:srgbClr val="C0C0C0"/>
                </a:outerShdw>
              </a:effectLst>
              <a:latin charset="0" panose="020b0502020202020204" pitchFamily="34" typeface="Century Gothic"/>
              <a:ea charset="-122" panose="020b0503020204020204" pitchFamily="34" typeface="微软雅黑"/>
              <a:sym charset="0" panose="020b0502020202020204" pitchFamily="34" typeface="Century Gothic"/>
            </a:endParaRPr>
          </a:p>
          <a:p>
            <a:pPr algn="ctr">
              <a:lnSpc>
                <a:spcPct val="150000"/>
              </a:lnSpc>
              <a:buFontTx/>
              <a:buNone/>
              <a:defRPr/>
            </a:pPr>
            <a:r>
              <a:rPr altLang="en-US" b="1" lang="zh-CN" sz="2000">
                <a:solidFill>
                  <a:schemeClr val="tx1">
                    <a:lumMod val="90000"/>
                    <a:lumOff val="10000"/>
                  </a:schemeClr>
                </a:solidFill>
                <a:effectLst>
                  <a:outerShdw algn="tl" blurRad="38100" dir="2700000" dist="38100">
                    <a:srgbClr val="C0C0C0"/>
                  </a:outerShdw>
                </a:effectLst>
                <a:latin charset="0" panose="020b0502020202020204" pitchFamily="34" typeface="Century Gothic"/>
                <a:ea charset="-122" panose="020b0503020204020204" pitchFamily="34" typeface="微软雅黑"/>
                <a:sym charset="0" panose="020b0502020202020204" pitchFamily="34" typeface="Century Gothic"/>
              </a:rPr>
              <a:t>一、遵守规则</a:t>
            </a:r>
          </a:p>
          <a:p>
            <a:pPr algn="ctr">
              <a:lnSpc>
                <a:spcPct val="150000"/>
              </a:lnSpc>
              <a:buFontTx/>
              <a:buNone/>
              <a:defRPr/>
            </a:pPr>
            <a:r>
              <a:rPr altLang="en-US" b="1" lang="zh-CN" sz="2000">
                <a:solidFill>
                  <a:schemeClr val="tx1">
                    <a:lumMod val="90000"/>
                    <a:lumOff val="10000"/>
                  </a:schemeClr>
                </a:solidFill>
                <a:effectLst>
                  <a:outerShdw algn="tl" blurRad="38100" dir="2700000" dist="38100">
                    <a:srgbClr val="C0C0C0"/>
                  </a:outerShdw>
                </a:effectLst>
                <a:latin charset="0" panose="020b0502020202020204" pitchFamily="34" typeface="Century Gothic"/>
                <a:ea charset="-122" panose="020b0503020204020204" pitchFamily="34" typeface="微软雅黑"/>
                <a:sym charset="0" panose="020b0502020202020204" pitchFamily="34" typeface="Century Gothic"/>
              </a:rPr>
              <a:t>遵守公司的规则和标准</a:t>
            </a:r>
          </a:p>
          <a:p>
            <a:pPr algn="ctr">
              <a:lnSpc>
                <a:spcPct val="150000"/>
              </a:lnSpc>
              <a:buFontTx/>
              <a:buNone/>
              <a:defRPr/>
            </a:pPr>
            <a:r>
              <a:rPr altLang="en-US" b="1" lang="zh-CN" sz="2000">
                <a:solidFill>
                  <a:schemeClr val="tx1">
                    <a:lumMod val="90000"/>
                    <a:lumOff val="10000"/>
                  </a:schemeClr>
                </a:solidFill>
                <a:effectLst>
                  <a:outerShdw algn="tl" blurRad="38100" dir="2700000" dist="38100">
                    <a:srgbClr val="C0C0C0"/>
                  </a:outerShdw>
                </a:effectLst>
                <a:latin charset="0" panose="020b0502020202020204" pitchFamily="34" typeface="Century Gothic"/>
                <a:ea charset="-122" panose="020b0503020204020204" pitchFamily="34" typeface="微软雅黑"/>
                <a:sym charset="0" panose="020b0502020202020204" pitchFamily="34" typeface="Century Gothic"/>
              </a:rPr>
              <a:t>履行工作职责</a:t>
            </a:r>
          </a:p>
          <a:p>
            <a:pPr algn="ctr">
              <a:lnSpc>
                <a:spcPct val="150000"/>
              </a:lnSpc>
              <a:buFontTx/>
              <a:buNone/>
              <a:defRPr/>
            </a:pPr>
            <a:r>
              <a:rPr altLang="en-US" b="1" lang="zh-CN" sz="2000">
                <a:solidFill>
                  <a:schemeClr val="tx1">
                    <a:lumMod val="90000"/>
                    <a:lumOff val="10000"/>
                  </a:schemeClr>
                </a:solidFill>
                <a:effectLst>
                  <a:outerShdw algn="tl" blurRad="38100" dir="2700000" dist="38100">
                    <a:srgbClr val="C0C0C0"/>
                  </a:outerShdw>
                </a:effectLst>
                <a:latin charset="0" panose="020b0502020202020204" pitchFamily="34" typeface="Century Gothic"/>
                <a:ea charset="-122" panose="020b0503020204020204" pitchFamily="34" typeface="微软雅黑"/>
                <a:sym charset="0" panose="020b0502020202020204" pitchFamily="34" typeface="Century Gothic"/>
              </a:rPr>
              <a:t>在规定的期限内完成任务</a:t>
            </a:r>
          </a:p>
          <a:p>
            <a:pPr algn="ctr">
              <a:lnSpc>
                <a:spcPct val="150000"/>
              </a:lnSpc>
              <a:buFontTx/>
              <a:buNone/>
              <a:defRPr/>
            </a:pPr>
            <a:r>
              <a:rPr altLang="en-US" b="1" lang="zh-CN" sz="2000">
                <a:solidFill>
                  <a:schemeClr val="tx1">
                    <a:lumMod val="90000"/>
                    <a:lumOff val="10000"/>
                  </a:schemeClr>
                </a:solidFill>
                <a:effectLst>
                  <a:outerShdw algn="tl" blurRad="38100" dir="2700000" dist="38100">
                    <a:srgbClr val="C0C0C0"/>
                  </a:outerShdw>
                </a:effectLst>
                <a:latin charset="0" panose="020b0502020202020204" pitchFamily="34" typeface="Century Gothic"/>
                <a:ea charset="-122" panose="020b0503020204020204" pitchFamily="34" typeface="微软雅黑"/>
                <a:sym charset="0" panose="020b0502020202020204" pitchFamily="34" typeface="Century Gothic"/>
              </a:rPr>
              <a:t>遵循公司的制度和方针</a:t>
            </a:r>
          </a:p>
          <a:p>
            <a:pPr algn="ctr">
              <a:lnSpc>
                <a:spcPct val="150000"/>
              </a:lnSpc>
              <a:buFontTx/>
              <a:buNone/>
              <a:defRPr/>
            </a:pPr>
            <a:r>
              <a:rPr altLang="en-US" b="1" lang="zh-CN" sz="2000">
                <a:solidFill>
                  <a:schemeClr val="tx1">
                    <a:lumMod val="90000"/>
                    <a:lumOff val="10000"/>
                  </a:schemeClr>
                </a:solidFill>
                <a:effectLst>
                  <a:outerShdw algn="tl" blurRad="38100" dir="2700000" dist="38100">
                    <a:srgbClr val="C0C0C0"/>
                  </a:outerShdw>
                </a:effectLst>
                <a:latin charset="0" panose="020b0502020202020204" pitchFamily="34" typeface="Century Gothic"/>
                <a:ea charset="-122" panose="020b0503020204020204" pitchFamily="34" typeface="微软雅黑"/>
                <a:sym charset="0" panose="020b0502020202020204" pitchFamily="34" typeface="Century Gothic"/>
              </a:rPr>
              <a:t>接受上级指示, 遵守作业标准</a:t>
            </a:r>
          </a:p>
        </p:txBody>
      </p:sp>
      <p:grpSp>
        <p:nvGrpSpPr>
          <p:cNvPr id="80" name="组合 79">
            <a:extLst>
              <a:ext uri="{FF2B5EF4-FFF2-40B4-BE49-F238E27FC236}">
                <a16:creationId xmlns:a16="http://schemas.microsoft.com/office/drawing/2014/main" id="{68BBC016-7D98-4FED-90E9-CE8A2D27BEEA}"/>
              </a:ext>
            </a:extLst>
          </p:cNvPr>
          <p:cNvGrpSpPr/>
          <p:nvPr/>
        </p:nvGrpSpPr>
        <p:grpSpPr>
          <a:xfrm>
            <a:off x="7134942" y="1817660"/>
            <a:ext cx="3267075" cy="3403600"/>
            <a:chOff x="3446463" y="2220913"/>
            <a:chExt cx="3267075" cy="3403600"/>
          </a:xfrm>
        </p:grpSpPr>
        <p:sp>
          <p:nvSpPr>
            <p:cNvPr id="81" name="Freeform 5">
              <a:extLst>
                <a:ext uri="{FF2B5EF4-FFF2-40B4-BE49-F238E27FC236}">
                  <a16:creationId xmlns:a16="http://schemas.microsoft.com/office/drawing/2014/main" id="{0A084C77-01C0-460B-965D-171D43F4B0E3}"/>
                </a:ext>
              </a:extLst>
            </p:cNvPr>
            <p:cNvSpPr>
              <a:spLocks noEditPoints="1"/>
            </p:cNvSpPr>
            <p:nvPr/>
          </p:nvSpPr>
          <p:spPr bwMode="auto">
            <a:xfrm>
              <a:off x="3446463" y="2220913"/>
              <a:ext cx="3267075" cy="3403600"/>
            </a:xfrm>
            <a:custGeom>
              <a:gdLst>
                <a:gd fmla="*/ 736 w 769" name="T0"/>
                <a:gd fmla="*/ 83 h 800" name="T1"/>
                <a:gd fmla="*/ 649 w 769" name="T2"/>
                <a:gd fmla="*/ 78 h 800" name="T3"/>
                <a:gd fmla="*/ 649 w 769" name="T4"/>
                <a:gd fmla="*/ 0 h 800" name="T5"/>
                <a:gd fmla="*/ 120 w 769" name="T6"/>
                <a:gd fmla="*/ 0 h 800" name="T7"/>
                <a:gd fmla="*/ 120 w 769" name="T8"/>
                <a:gd fmla="*/ 76 h 800" name="T9"/>
                <a:gd fmla="*/ 32 w 769" name="T10"/>
                <a:gd fmla="*/ 83 h 800" name="T11"/>
                <a:gd fmla="*/ 2 w 769" name="T12"/>
                <a:gd fmla="*/ 163 h 800" name="T13"/>
                <a:gd fmla="*/ 195 w 769" name="T14"/>
                <a:gd fmla="*/ 442 h 800" name="T15"/>
                <a:gd fmla="*/ 329 w 769" name="T16"/>
                <a:gd fmla="*/ 542 h 800" name="T17"/>
                <a:gd fmla="*/ 329 w 769" name="T18"/>
                <a:gd fmla="*/ 575 h 800" name="T19"/>
                <a:gd fmla="*/ 292 w 769" name="T20"/>
                <a:gd fmla="*/ 575 h 800" name="T21"/>
                <a:gd fmla="*/ 292 w 769" name="T22"/>
                <a:gd fmla="*/ 682 h 800" name="T23"/>
                <a:gd fmla="*/ 323 w 769" name="T24"/>
                <a:gd fmla="*/ 682 h 800" name="T25"/>
                <a:gd fmla="*/ 198 w 769" name="T26"/>
                <a:gd fmla="*/ 725 h 800" name="T27"/>
                <a:gd fmla="*/ 186 w 769" name="T28"/>
                <a:gd fmla="*/ 725 h 800" name="T29"/>
                <a:gd fmla="*/ 186 w 769" name="T30"/>
                <a:gd fmla="*/ 800 h 800" name="T31"/>
                <a:gd fmla="*/ 579 w 769" name="T32"/>
                <a:gd fmla="*/ 800 h 800" name="T33"/>
                <a:gd fmla="*/ 579 w 769" name="T34"/>
                <a:gd fmla="*/ 725 h 800" name="T35"/>
                <a:gd fmla="*/ 566 w 769" name="T36"/>
                <a:gd fmla="*/ 725 h 800" name="T37"/>
                <a:gd fmla="*/ 441 w 769" name="T38"/>
                <a:gd fmla="*/ 682 h 800" name="T39"/>
                <a:gd fmla="*/ 473 w 769" name="T40"/>
                <a:gd fmla="*/ 682 h 800" name="T41"/>
                <a:gd fmla="*/ 473 w 769" name="T42"/>
                <a:gd fmla="*/ 575 h 800" name="T43"/>
                <a:gd fmla="*/ 436 w 769" name="T44"/>
                <a:gd fmla="*/ 575 h 800" name="T45"/>
                <a:gd fmla="*/ 436 w 769" name="T46"/>
                <a:gd fmla="*/ 542 h 800" name="T47"/>
                <a:gd fmla="*/ 569 w 769" name="T48"/>
                <a:gd fmla="*/ 443 h 800" name="T49"/>
                <a:gd fmla="*/ 766 w 769" name="T50"/>
                <a:gd fmla="*/ 163 h 800" name="T51"/>
                <a:gd fmla="*/ 736 w 769" name="T52"/>
                <a:gd fmla="*/ 83 h 800" name="T53"/>
                <a:gd fmla="*/ 27 w 769" name="T54"/>
                <a:gd fmla="*/ 161 h 800" name="T55"/>
                <a:gd fmla="*/ 45 w 769" name="T56"/>
                <a:gd fmla="*/ 103 h 800" name="T57"/>
                <a:gd fmla="*/ 118 w 769" name="T58"/>
                <a:gd fmla="*/ 106 h 800" name="T59"/>
                <a:gd fmla="*/ 118 w 769" name="T60"/>
                <a:gd fmla="*/ 270 h 800" name="T61"/>
                <a:gd fmla="*/ 151 w 769" name="T62"/>
                <a:gd fmla="*/ 382 h 800" name="T63"/>
                <a:gd fmla="*/ 27 w 769" name="T64"/>
                <a:gd fmla="*/ 161 h 800" name="T65"/>
                <a:gd fmla="*/ 741 w 769" name="T66"/>
                <a:gd fmla="*/ 161 h 800" name="T67"/>
                <a:gd fmla="*/ 615 w 769" name="T68"/>
                <a:gd fmla="*/ 384 h 800" name="T69"/>
                <a:gd fmla="*/ 647 w 769" name="T70"/>
                <a:gd fmla="*/ 269 h 800" name="T71"/>
                <a:gd fmla="*/ 647 w 769" name="T72"/>
                <a:gd fmla="*/ 108 h 800" name="T73"/>
                <a:gd fmla="*/ 722 w 769" name="T74"/>
                <a:gd fmla="*/ 103 h 800" name="T75"/>
                <a:gd fmla="*/ 741 w 769" name="T76"/>
                <a:gd fmla="*/ 161 h 80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800" w="769">
                  <a:moveTo>
                    <a:pt x="736" y="83"/>
                  </a:moveTo>
                  <a:cubicBezTo>
                    <a:pt x="711" y="64"/>
                    <a:pt x="677" y="62"/>
                    <a:pt x="649" y="78"/>
                  </a:cubicBezTo>
                  <a:cubicBezTo>
                    <a:pt x="649" y="0"/>
                    <a:pt x="649" y="0"/>
                    <a:pt x="649" y="0"/>
                  </a:cubicBezTo>
                  <a:cubicBezTo>
                    <a:pt x="120" y="0"/>
                    <a:pt x="120" y="0"/>
                    <a:pt x="120" y="0"/>
                  </a:cubicBezTo>
                  <a:cubicBezTo>
                    <a:pt x="120" y="76"/>
                    <a:pt x="120" y="76"/>
                    <a:pt x="120" y="76"/>
                  </a:cubicBezTo>
                  <a:cubicBezTo>
                    <a:pt x="92" y="62"/>
                    <a:pt x="58" y="64"/>
                    <a:pt x="32" y="83"/>
                  </a:cubicBezTo>
                  <a:cubicBezTo>
                    <a:pt x="11" y="96"/>
                    <a:pt x="0" y="125"/>
                    <a:pt x="2" y="163"/>
                  </a:cubicBezTo>
                  <a:cubicBezTo>
                    <a:pt x="7" y="255"/>
                    <a:pt x="81" y="383"/>
                    <a:pt x="195" y="442"/>
                  </a:cubicBezTo>
                  <a:cubicBezTo>
                    <a:pt x="234" y="482"/>
                    <a:pt x="279" y="516"/>
                    <a:pt x="329" y="542"/>
                  </a:cubicBezTo>
                  <a:cubicBezTo>
                    <a:pt x="329" y="575"/>
                    <a:pt x="329" y="575"/>
                    <a:pt x="329" y="575"/>
                  </a:cubicBezTo>
                  <a:cubicBezTo>
                    <a:pt x="292" y="575"/>
                    <a:pt x="292" y="575"/>
                    <a:pt x="292" y="575"/>
                  </a:cubicBezTo>
                  <a:cubicBezTo>
                    <a:pt x="292" y="682"/>
                    <a:pt x="292" y="682"/>
                    <a:pt x="292" y="682"/>
                  </a:cubicBezTo>
                  <a:cubicBezTo>
                    <a:pt x="323" y="682"/>
                    <a:pt x="323" y="682"/>
                    <a:pt x="323" y="682"/>
                  </a:cubicBezTo>
                  <a:cubicBezTo>
                    <a:pt x="308" y="716"/>
                    <a:pt x="231" y="725"/>
                    <a:pt x="198" y="725"/>
                  </a:cubicBezTo>
                  <a:cubicBezTo>
                    <a:pt x="186" y="725"/>
                    <a:pt x="186" y="725"/>
                    <a:pt x="186" y="725"/>
                  </a:cubicBezTo>
                  <a:cubicBezTo>
                    <a:pt x="186" y="800"/>
                    <a:pt x="186" y="800"/>
                    <a:pt x="186" y="800"/>
                  </a:cubicBezTo>
                  <a:cubicBezTo>
                    <a:pt x="579" y="800"/>
                    <a:pt x="579" y="800"/>
                    <a:pt x="579" y="800"/>
                  </a:cubicBezTo>
                  <a:cubicBezTo>
                    <a:pt x="579" y="725"/>
                    <a:pt x="579" y="725"/>
                    <a:pt x="579" y="725"/>
                  </a:cubicBezTo>
                  <a:cubicBezTo>
                    <a:pt x="566" y="725"/>
                    <a:pt x="566" y="725"/>
                    <a:pt x="566" y="725"/>
                  </a:cubicBezTo>
                  <a:cubicBezTo>
                    <a:pt x="536" y="725"/>
                    <a:pt x="457" y="715"/>
                    <a:pt x="441" y="682"/>
                  </a:cubicBezTo>
                  <a:cubicBezTo>
                    <a:pt x="473" y="682"/>
                    <a:pt x="473" y="682"/>
                    <a:pt x="473" y="682"/>
                  </a:cubicBezTo>
                  <a:cubicBezTo>
                    <a:pt x="473" y="575"/>
                    <a:pt x="473" y="575"/>
                    <a:pt x="473" y="575"/>
                  </a:cubicBezTo>
                  <a:cubicBezTo>
                    <a:pt x="436" y="575"/>
                    <a:pt x="436" y="575"/>
                    <a:pt x="436" y="575"/>
                  </a:cubicBezTo>
                  <a:cubicBezTo>
                    <a:pt x="436" y="542"/>
                    <a:pt x="436" y="542"/>
                    <a:pt x="436" y="542"/>
                  </a:cubicBezTo>
                  <a:cubicBezTo>
                    <a:pt x="485" y="516"/>
                    <a:pt x="530" y="483"/>
                    <a:pt x="569" y="443"/>
                  </a:cubicBezTo>
                  <a:cubicBezTo>
                    <a:pt x="685" y="385"/>
                    <a:pt x="759" y="255"/>
                    <a:pt x="766" y="163"/>
                  </a:cubicBezTo>
                  <a:cubicBezTo>
                    <a:pt x="769" y="125"/>
                    <a:pt x="758" y="96"/>
                    <a:pt x="736" y="83"/>
                  </a:cubicBezTo>
                  <a:close/>
                  <a:moveTo>
                    <a:pt x="27" y="161"/>
                  </a:moveTo>
                  <a:cubicBezTo>
                    <a:pt x="26" y="133"/>
                    <a:pt x="32" y="111"/>
                    <a:pt x="45" y="103"/>
                  </a:cubicBezTo>
                  <a:cubicBezTo>
                    <a:pt x="67" y="86"/>
                    <a:pt x="98" y="88"/>
                    <a:pt x="118" y="106"/>
                  </a:cubicBezTo>
                  <a:cubicBezTo>
                    <a:pt x="118" y="270"/>
                    <a:pt x="118" y="270"/>
                    <a:pt x="118" y="270"/>
                  </a:cubicBezTo>
                  <a:cubicBezTo>
                    <a:pt x="119" y="309"/>
                    <a:pt x="130" y="348"/>
                    <a:pt x="151" y="382"/>
                  </a:cubicBezTo>
                  <a:cubicBezTo>
                    <a:pt x="77" y="321"/>
                    <a:pt x="31" y="229"/>
                    <a:pt x="27" y="161"/>
                  </a:cubicBezTo>
                  <a:close/>
                  <a:moveTo>
                    <a:pt x="741" y="161"/>
                  </a:moveTo>
                  <a:cubicBezTo>
                    <a:pt x="737" y="229"/>
                    <a:pt x="690" y="323"/>
                    <a:pt x="615" y="384"/>
                  </a:cubicBezTo>
                  <a:cubicBezTo>
                    <a:pt x="636" y="350"/>
                    <a:pt x="647" y="310"/>
                    <a:pt x="647" y="269"/>
                  </a:cubicBezTo>
                  <a:cubicBezTo>
                    <a:pt x="647" y="108"/>
                    <a:pt x="647" y="108"/>
                    <a:pt x="647" y="108"/>
                  </a:cubicBezTo>
                  <a:cubicBezTo>
                    <a:pt x="668" y="88"/>
                    <a:pt x="699" y="86"/>
                    <a:pt x="722" y="103"/>
                  </a:cubicBezTo>
                  <a:cubicBezTo>
                    <a:pt x="736" y="111"/>
                    <a:pt x="742" y="133"/>
                    <a:pt x="741" y="161"/>
                  </a:cubicBezTo>
                  <a:close/>
                </a:path>
              </a:pathLst>
            </a:custGeom>
            <a:solidFill>
              <a:srgbClr val="14AFCB"/>
            </a:solidFill>
            <a:ln>
              <a:noFill/>
            </a:ln>
          </p:spPr>
          <p:txBody>
            <a:bodyPr anchor="t" anchorCtr="0" bIns="45720" compatLnSpc="1" lIns="91440" numCol="1" rIns="91440" tIns="45720" vert="horz" wrap="square"/>
            <a:lstStyle/>
            <a:p>
              <a:pPr algn="l"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solidFill>
                <a:effectLst/>
                <a:uLnTx/>
                <a:uFillTx/>
                <a:latin typeface="Arial"/>
                <a:ea typeface="微软雅黑"/>
                <a:cs typeface="+mn-cs"/>
              </a:endParaRPr>
            </a:p>
          </p:txBody>
        </p:sp>
        <p:sp>
          <p:nvSpPr>
            <p:cNvPr id="82" name="Freeform 6">
              <a:extLst>
                <a:ext uri="{FF2B5EF4-FFF2-40B4-BE49-F238E27FC236}">
                  <a16:creationId xmlns:a16="http://schemas.microsoft.com/office/drawing/2014/main" id="{097FBFBC-7809-4DF1-BCE1-27B5814D02E6}"/>
                </a:ext>
              </a:extLst>
            </p:cNvPr>
            <p:cNvSpPr/>
            <p:nvPr/>
          </p:nvSpPr>
          <p:spPr bwMode="auto">
            <a:xfrm>
              <a:off x="4822825" y="2803525"/>
              <a:ext cx="369888" cy="884238"/>
            </a:xfrm>
            <a:custGeom>
              <a:gdLst>
                <a:gd fmla="*/ 87 w 87" name="T0"/>
                <a:gd fmla="*/ 0 h 208" name="T1"/>
                <a:gd fmla="*/ 87 w 87" name="T2"/>
                <a:gd fmla="*/ 208 h 208" name="T3"/>
                <a:gd fmla="*/ 42 w 87" name="T4"/>
                <a:gd fmla="*/ 208 h 208" name="T5"/>
                <a:gd fmla="*/ 42 w 87" name="T6"/>
                <a:gd fmla="*/ 51 h 208" name="T7"/>
                <a:gd fmla="*/ 33 w 87" name="T8"/>
                <a:gd fmla="*/ 57 h 208" name="T9"/>
                <a:gd fmla="*/ 24 w 87" name="T10"/>
                <a:gd fmla="*/ 63 h 208" name="T11"/>
                <a:gd fmla="*/ 12 w 87" name="T12"/>
                <a:gd fmla="*/ 67 h 208" name="T13"/>
                <a:gd fmla="*/ 0 w 87" name="T14"/>
                <a:gd fmla="*/ 69 h 208" name="T15"/>
                <a:gd fmla="*/ 0 w 87" name="T16"/>
                <a:gd fmla="*/ 31 h 208" name="T17"/>
                <a:gd fmla="*/ 33 w 87" name="T18"/>
                <a:gd fmla="*/ 18 h 208" name="T19"/>
                <a:gd fmla="*/ 61 w 87" name="T20"/>
                <a:gd fmla="*/ 0 h 208" name="T21"/>
                <a:gd fmla="*/ 87 w 87" name="T22"/>
                <a:gd fmla="*/ 0 h 20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08" w="87">
                  <a:moveTo>
                    <a:pt x="87" y="0"/>
                  </a:moveTo>
                  <a:cubicBezTo>
                    <a:pt x="87" y="208"/>
                    <a:pt x="87" y="208"/>
                    <a:pt x="87" y="208"/>
                  </a:cubicBezTo>
                  <a:cubicBezTo>
                    <a:pt x="42" y="208"/>
                    <a:pt x="42" y="208"/>
                    <a:pt x="42" y="208"/>
                  </a:cubicBezTo>
                  <a:cubicBezTo>
                    <a:pt x="42" y="51"/>
                    <a:pt x="42" y="51"/>
                    <a:pt x="42" y="51"/>
                  </a:cubicBezTo>
                  <a:cubicBezTo>
                    <a:pt x="39" y="53"/>
                    <a:pt x="36" y="55"/>
                    <a:pt x="33" y="57"/>
                  </a:cubicBezTo>
                  <a:cubicBezTo>
                    <a:pt x="30" y="59"/>
                    <a:pt x="27" y="61"/>
                    <a:pt x="24" y="63"/>
                  </a:cubicBezTo>
                  <a:cubicBezTo>
                    <a:pt x="20" y="65"/>
                    <a:pt x="16" y="66"/>
                    <a:pt x="12" y="67"/>
                  </a:cubicBezTo>
                  <a:cubicBezTo>
                    <a:pt x="8" y="68"/>
                    <a:pt x="4" y="69"/>
                    <a:pt x="0" y="69"/>
                  </a:cubicBezTo>
                  <a:cubicBezTo>
                    <a:pt x="0" y="31"/>
                    <a:pt x="0" y="31"/>
                    <a:pt x="0" y="31"/>
                  </a:cubicBezTo>
                  <a:cubicBezTo>
                    <a:pt x="11" y="28"/>
                    <a:pt x="22" y="23"/>
                    <a:pt x="33" y="18"/>
                  </a:cubicBezTo>
                  <a:cubicBezTo>
                    <a:pt x="42" y="13"/>
                    <a:pt x="52" y="6"/>
                    <a:pt x="61" y="0"/>
                  </a:cubicBezTo>
                  <a:lnTo>
                    <a:pt x="87" y="0"/>
                  </a:lnTo>
                  <a:close/>
                </a:path>
              </a:pathLst>
            </a:custGeom>
            <a:solidFill>
              <a:srgbClr val="FEFE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algn="l" defTabSz="4572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prstClr val="black"/>
                </a:solidFill>
                <a:effectLst/>
                <a:uLnTx/>
                <a:uFillTx/>
                <a:latin typeface="Arial"/>
                <a:ea typeface="微软雅黑"/>
                <a:cs typeface="+mn-cs"/>
              </a:endParaRPr>
            </a:p>
          </p:txBody>
        </p:sp>
      </p:grpSp>
    </p:spTree>
    <p:extLst>
      <p:ext uri="{BB962C8B-B14F-4D97-AF65-F5344CB8AC3E}">
        <p14:creationId val="3554492902"/>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80"/>
                                        </p:tgtEl>
                                        <p:attrNameLst>
                                          <p:attrName>style.visibility</p:attrName>
                                        </p:attrNameLst>
                                      </p:cBhvr>
                                      <p:to>
                                        <p:strVal val="visible"/>
                                      </p:to>
                                    </p:set>
                                    <p:animEffect filter="wipe(down)" transition="in">
                                      <p:cBhvr>
                                        <p:cTn dur="500" id="7"/>
                                        <p:tgtEl>
                                          <p:spTgt spid="80"/>
                                        </p:tgtEl>
                                      </p:cBhvr>
                                    </p:animEffect>
                                  </p:childTnLst>
                                </p:cTn>
                              </p:par>
                            </p:childTnLst>
                          </p:cTn>
                        </p:par>
                        <p:par>
                          <p:cTn fill="hold" id="8" nodeType="afterGroup">
                            <p:stCondLst>
                              <p:cond delay="500"/>
                            </p:stCondLst>
                            <p:childTnLst>
                              <p:par>
                                <p:cTn fill="hold" grpId="0" id="9" nodeType="afterEffect" presetClass="entr" presetID="16" presetSubtype="21">
                                  <p:stCondLst>
                                    <p:cond delay="0"/>
                                  </p:stCondLst>
                                  <p:childTnLst>
                                    <p:set>
                                      <p:cBhvr>
                                        <p:cTn dur="1" fill="hold" id="10">
                                          <p:stCondLst>
                                            <p:cond delay="0"/>
                                          </p:stCondLst>
                                        </p:cTn>
                                        <p:tgtEl>
                                          <p:spTgt spid="79">
                                            <p:txEl>
                                              <p:pRg end="1" st="1"/>
                                            </p:txEl>
                                          </p:spTgt>
                                        </p:tgtEl>
                                        <p:attrNameLst>
                                          <p:attrName>style.visibility</p:attrName>
                                        </p:attrNameLst>
                                      </p:cBhvr>
                                      <p:to>
                                        <p:strVal val="visible"/>
                                      </p:to>
                                    </p:set>
                                    <p:animEffect filter="barn(inVertical)" transition="in">
                                      <p:cBhvr>
                                        <p:cTn dur="500" id="11"/>
                                        <p:tgtEl>
                                          <p:spTgt spid="79">
                                            <p:txEl>
                                              <p:pRg end="1" st="1"/>
                                            </p:txEl>
                                          </p:spTgt>
                                        </p:tgtEl>
                                      </p:cBhvr>
                                    </p:animEffect>
                                  </p:childTnLst>
                                </p:cTn>
                              </p:par>
                            </p:childTnLst>
                          </p:cTn>
                        </p:par>
                        <p:par>
                          <p:cTn fill="hold" id="12" nodeType="afterGroup">
                            <p:stCondLst>
                              <p:cond delay="1000"/>
                            </p:stCondLst>
                            <p:childTnLst>
                              <p:par>
                                <p:cTn fill="hold" id="13" nodeType="afterEffect" presetClass="entr" presetID="14" presetSubtype="10">
                                  <p:stCondLst>
                                    <p:cond delay="0"/>
                                  </p:stCondLst>
                                  <p:childTnLst>
                                    <p:set>
                                      <p:cBhvr>
                                        <p:cTn dur="1" fill="hold" id="14">
                                          <p:stCondLst>
                                            <p:cond delay="0"/>
                                          </p:stCondLst>
                                        </p:cTn>
                                        <p:tgtEl>
                                          <p:spTgt spid="79">
                                            <p:txEl>
                                              <p:pRg end="2" st="2"/>
                                            </p:txEl>
                                          </p:spTgt>
                                        </p:tgtEl>
                                        <p:attrNameLst>
                                          <p:attrName>style.visibility</p:attrName>
                                        </p:attrNameLst>
                                      </p:cBhvr>
                                      <p:to>
                                        <p:strVal val="visible"/>
                                      </p:to>
                                    </p:set>
                                    <p:animEffect filter="randombar(horizontal)" transition="in">
                                      <p:cBhvr>
                                        <p:cTn dur="500" id="15"/>
                                        <p:tgtEl>
                                          <p:spTgt spid="79">
                                            <p:txEl>
                                              <p:pRg end="2" st="2"/>
                                            </p:txEl>
                                          </p:spTgt>
                                        </p:tgtEl>
                                      </p:cBhvr>
                                    </p:animEffect>
                                  </p:childTnLst>
                                </p:cTn>
                              </p:par>
                            </p:childTnLst>
                          </p:cTn>
                        </p:par>
                        <p:par>
                          <p:cTn fill="hold" id="16" nodeType="afterGroup">
                            <p:stCondLst>
                              <p:cond delay="1500"/>
                            </p:stCondLst>
                            <p:childTnLst>
                              <p:par>
                                <p:cTn fill="hold" id="17" nodeType="afterEffect" presetClass="entr" presetID="14" presetSubtype="10">
                                  <p:stCondLst>
                                    <p:cond delay="0"/>
                                  </p:stCondLst>
                                  <p:childTnLst>
                                    <p:set>
                                      <p:cBhvr>
                                        <p:cTn dur="1" fill="hold" id="18">
                                          <p:stCondLst>
                                            <p:cond delay="0"/>
                                          </p:stCondLst>
                                        </p:cTn>
                                        <p:tgtEl>
                                          <p:spTgt spid="79">
                                            <p:txEl>
                                              <p:pRg end="3" st="3"/>
                                            </p:txEl>
                                          </p:spTgt>
                                        </p:tgtEl>
                                        <p:attrNameLst>
                                          <p:attrName>style.visibility</p:attrName>
                                        </p:attrNameLst>
                                      </p:cBhvr>
                                      <p:to>
                                        <p:strVal val="visible"/>
                                      </p:to>
                                    </p:set>
                                    <p:animEffect filter="randombar(horizontal)" transition="in">
                                      <p:cBhvr>
                                        <p:cTn dur="500" id="19"/>
                                        <p:tgtEl>
                                          <p:spTgt spid="79">
                                            <p:txEl>
                                              <p:pRg end="3" st="3"/>
                                            </p:txEl>
                                          </p:spTgt>
                                        </p:tgtEl>
                                      </p:cBhvr>
                                    </p:animEffect>
                                  </p:childTnLst>
                                </p:cTn>
                              </p:par>
                            </p:childTnLst>
                          </p:cTn>
                        </p:par>
                        <p:par>
                          <p:cTn fill="hold" id="20" nodeType="afterGroup">
                            <p:stCondLst>
                              <p:cond delay="2000"/>
                            </p:stCondLst>
                            <p:childTnLst>
                              <p:par>
                                <p:cTn fill="hold" id="21" nodeType="afterEffect" presetClass="entr" presetID="14" presetSubtype="10">
                                  <p:stCondLst>
                                    <p:cond delay="0"/>
                                  </p:stCondLst>
                                  <p:childTnLst>
                                    <p:set>
                                      <p:cBhvr>
                                        <p:cTn dur="1" fill="hold" id="22">
                                          <p:stCondLst>
                                            <p:cond delay="0"/>
                                          </p:stCondLst>
                                        </p:cTn>
                                        <p:tgtEl>
                                          <p:spTgt spid="79">
                                            <p:txEl>
                                              <p:pRg end="4" st="4"/>
                                            </p:txEl>
                                          </p:spTgt>
                                        </p:tgtEl>
                                        <p:attrNameLst>
                                          <p:attrName>style.visibility</p:attrName>
                                        </p:attrNameLst>
                                      </p:cBhvr>
                                      <p:to>
                                        <p:strVal val="visible"/>
                                      </p:to>
                                    </p:set>
                                    <p:animEffect filter="randombar(horizontal)" transition="in">
                                      <p:cBhvr>
                                        <p:cTn dur="500" id="23"/>
                                        <p:tgtEl>
                                          <p:spTgt spid="79">
                                            <p:txEl>
                                              <p:pRg end="4" st="4"/>
                                            </p:txEl>
                                          </p:spTgt>
                                        </p:tgtEl>
                                      </p:cBhvr>
                                    </p:animEffect>
                                  </p:childTnLst>
                                </p:cTn>
                              </p:par>
                            </p:childTnLst>
                          </p:cTn>
                        </p:par>
                        <p:par>
                          <p:cTn fill="hold" id="24" nodeType="afterGroup">
                            <p:stCondLst>
                              <p:cond delay="2500"/>
                            </p:stCondLst>
                            <p:childTnLst>
                              <p:par>
                                <p:cTn fill="hold" id="25" nodeType="afterEffect" presetClass="entr" presetID="14" presetSubtype="10">
                                  <p:stCondLst>
                                    <p:cond delay="0"/>
                                  </p:stCondLst>
                                  <p:childTnLst>
                                    <p:set>
                                      <p:cBhvr>
                                        <p:cTn dur="1" fill="hold" id="26">
                                          <p:stCondLst>
                                            <p:cond delay="0"/>
                                          </p:stCondLst>
                                        </p:cTn>
                                        <p:tgtEl>
                                          <p:spTgt spid="79">
                                            <p:txEl>
                                              <p:pRg end="5" st="5"/>
                                            </p:txEl>
                                          </p:spTgt>
                                        </p:tgtEl>
                                        <p:attrNameLst>
                                          <p:attrName>style.visibility</p:attrName>
                                        </p:attrNameLst>
                                      </p:cBhvr>
                                      <p:to>
                                        <p:strVal val="visible"/>
                                      </p:to>
                                    </p:set>
                                    <p:animEffect filter="randombar(horizontal)" transition="in">
                                      <p:cBhvr>
                                        <p:cTn dur="500" id="27"/>
                                        <p:tgtEl>
                                          <p:spTgt spid="79">
                                            <p:txEl>
                                              <p:pRg end="5" st="5"/>
                                            </p:txEl>
                                          </p:spTgt>
                                        </p:tgtEl>
                                      </p:cBhvr>
                                    </p:animEffect>
                                  </p:childTnLst>
                                </p:cTn>
                              </p:par>
                            </p:childTnLst>
                          </p:cTn>
                        </p:par>
                        <p:par>
                          <p:cTn fill="hold" id="28" nodeType="afterGroup">
                            <p:stCondLst>
                              <p:cond delay="3000"/>
                            </p:stCondLst>
                            <p:childTnLst>
                              <p:par>
                                <p:cTn fill="hold" id="29" nodeType="afterEffect" presetClass="entr" presetID="14" presetSubtype="10">
                                  <p:stCondLst>
                                    <p:cond delay="0"/>
                                  </p:stCondLst>
                                  <p:childTnLst>
                                    <p:set>
                                      <p:cBhvr>
                                        <p:cTn dur="1" fill="hold" id="30">
                                          <p:stCondLst>
                                            <p:cond delay="0"/>
                                          </p:stCondLst>
                                        </p:cTn>
                                        <p:tgtEl>
                                          <p:spTgt spid="79">
                                            <p:txEl>
                                              <p:pRg end="6" st="6"/>
                                            </p:txEl>
                                          </p:spTgt>
                                        </p:tgtEl>
                                        <p:attrNameLst>
                                          <p:attrName>style.visibility</p:attrName>
                                        </p:attrNameLst>
                                      </p:cBhvr>
                                      <p:to>
                                        <p:strVal val="visible"/>
                                      </p:to>
                                    </p:set>
                                    <p:animEffect filter="randombar(horizontal)" transition="in">
                                      <p:cBhvr>
                                        <p:cTn dur="500" id="31"/>
                                        <p:tgtEl>
                                          <p:spTgt spid="79">
                                            <p:txEl>
                                              <p:pRg end="6" st="6"/>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79"/>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316480" cy="530352"/>
          </a:xfrm>
          <a:prstGeom prst="rect">
            <a:avLst/>
          </a:prstGeom>
        </p:spPr>
        <p:txBody>
          <a:bodyPr wrap="none">
            <a:spAutoFit/>
          </a:bodyPr>
          <a:lstStyle/>
          <a:p>
            <a:pPr fontAlgn="base">
              <a:lnSpc>
                <a:spcPct val="120000"/>
              </a:lnSpc>
            </a:pPr>
            <a:r>
              <a:rPr altLang="en-US" b="1" lang="zh-CN" sz="2400">
                <a:solidFill>
                  <a:srgbClr val="14AFCB"/>
                </a:solidFill>
                <a:latin charset="-122" panose="020b0503020204020204" pitchFamily="34" typeface="微软雅黑"/>
                <a:ea charset="-122" panose="020b0503020204020204" pitchFamily="34" typeface="微软雅黑"/>
              </a:rPr>
              <a:t>如何提升责任心</a:t>
            </a:r>
          </a:p>
        </p:txBody>
      </p:sp>
      <p:grpSp>
        <p:nvGrpSpPr>
          <p:cNvPr id="15" name="ïŝ1íḍé">
            <a:extLst>
              <a:ext uri="{FF2B5EF4-FFF2-40B4-BE49-F238E27FC236}">
                <a16:creationId xmlns:a16="http://schemas.microsoft.com/office/drawing/2014/main" id="{B2816548-A455-4542-8959-6D03EE871228}"/>
              </a:ext>
            </a:extLst>
          </p:cNvPr>
          <p:cNvGrpSpPr/>
          <p:nvPr/>
        </p:nvGrpSpPr>
        <p:grpSpPr>
          <a:xfrm>
            <a:off x="673100" y="3467357"/>
            <a:ext cx="342386" cy="342386"/>
            <a:chOff x="673100" y="3467357"/>
            <a:chExt cx="342386" cy="342386"/>
          </a:xfrm>
        </p:grpSpPr>
        <p:sp>
          <p:nvSpPr>
            <p:cNvPr id="40" name="íṣḷíḓê">
              <a:extLst>
                <a:ext uri="{FF2B5EF4-FFF2-40B4-BE49-F238E27FC236}">
                  <a16:creationId xmlns:a16="http://schemas.microsoft.com/office/drawing/2014/main" id="{05670396-52E3-465F-B300-207AB5C9AB16}"/>
                </a:ext>
              </a:extLst>
            </p:cNvPr>
            <p:cNvSpPr/>
            <p:nvPr/>
          </p:nvSpPr>
          <p:spPr>
            <a:xfrm>
              <a:off x="673100" y="3467357"/>
              <a:ext cx="342386" cy="342386"/>
            </a:xfrm>
            <a:prstGeom prst="flowChartConnector">
              <a:avLst/>
            </a:prstGeom>
            <a:solidFill>
              <a:schemeClr val="bg1">
                <a:lumMod val="75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a:endParaRPr altLang="en-US" b="1" i="1" lang="zh-CN" sz="2000">
                <a:solidFill>
                  <a:schemeClr val="tx1"/>
                </a:solidFill>
              </a:endParaRPr>
            </a:p>
          </p:txBody>
        </p:sp>
        <p:sp>
          <p:nvSpPr>
            <p:cNvPr id="41" name="îşḻíḓé">
              <a:extLst>
                <a:ext uri="{FF2B5EF4-FFF2-40B4-BE49-F238E27FC236}">
                  <a16:creationId xmlns:a16="http://schemas.microsoft.com/office/drawing/2014/main" id="{1F6229F9-3DB5-4958-B2D3-E70E41FD45FD}"/>
                </a:ext>
              </a:extLst>
            </p:cNvPr>
            <p:cNvSpPr/>
            <p:nvPr/>
          </p:nvSpPr>
          <p:spPr bwMode="auto">
            <a:xfrm flipH="1">
              <a:off x="777141" y="3533775"/>
              <a:ext cx="134304" cy="209550"/>
            </a:xfrm>
            <a:custGeom>
              <a:gdLst>
                <a:gd fmla="*/ 138 w 2351" name="T0"/>
                <a:gd fmla="*/ 643 h 3663" name="T1"/>
                <a:gd fmla="*/ 138 w 2351" name="T2"/>
                <a:gd fmla="*/ 643 h 3663" name="T3"/>
                <a:gd fmla="*/ 1337 w 2351" name="T4"/>
                <a:gd fmla="*/ 1837 h 3663" name="T5"/>
                <a:gd fmla="*/ 138 w 2351" name="T6"/>
                <a:gd fmla="*/ 3020 h 3663" name="T7"/>
                <a:gd fmla="*/ 138 w 2351" name="T8"/>
                <a:gd fmla="*/ 3526 h 3663" name="T9"/>
                <a:gd fmla="*/ 645 w 2351" name="T10"/>
                <a:gd fmla="*/ 3526 h 3663" name="T11"/>
                <a:gd fmla="*/ 2351 w 2351" name="T12"/>
                <a:gd fmla="*/ 1837 h 3663" name="T13"/>
                <a:gd fmla="*/ 645 w 2351" name="T14"/>
                <a:gd fmla="*/ 138 h 3663" name="T15"/>
                <a:gd fmla="*/ 138 w 2351" name="T16"/>
                <a:gd fmla="*/ 138 h 3663" name="T17"/>
                <a:gd fmla="*/ 35 w 2351" name="T18"/>
                <a:gd fmla="*/ 391 h 3663" name="T19"/>
                <a:gd fmla="*/ 138 w 2351" name="T20"/>
                <a:gd fmla="*/ 643 h 3663"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663" w="2351">
                  <a:moveTo>
                    <a:pt x="138" y="643"/>
                  </a:moveTo>
                  <a:lnTo>
                    <a:pt x="138" y="643"/>
                  </a:lnTo>
                  <a:cubicBezTo>
                    <a:pt x="1337" y="1837"/>
                    <a:pt x="1337" y="1837"/>
                    <a:pt x="1337" y="1837"/>
                  </a:cubicBezTo>
                  <a:cubicBezTo>
                    <a:pt x="138" y="3020"/>
                    <a:pt x="138" y="3020"/>
                    <a:pt x="138" y="3020"/>
                  </a:cubicBezTo>
                  <a:cubicBezTo>
                    <a:pt x="0" y="3158"/>
                    <a:pt x="0" y="3388"/>
                    <a:pt x="138" y="3526"/>
                  </a:cubicBezTo>
                  <a:cubicBezTo>
                    <a:pt x="277" y="3663"/>
                    <a:pt x="507" y="3663"/>
                    <a:pt x="645" y="3526"/>
                  </a:cubicBezTo>
                  <a:cubicBezTo>
                    <a:pt x="2351" y="1837"/>
                    <a:pt x="2351" y="1837"/>
                    <a:pt x="2351" y="1837"/>
                  </a:cubicBezTo>
                  <a:cubicBezTo>
                    <a:pt x="645" y="138"/>
                    <a:pt x="645" y="138"/>
                    <a:pt x="645" y="138"/>
                  </a:cubicBezTo>
                  <a:cubicBezTo>
                    <a:pt x="507" y="0"/>
                    <a:pt x="277" y="0"/>
                    <a:pt x="138" y="138"/>
                  </a:cubicBezTo>
                  <a:cubicBezTo>
                    <a:pt x="69" y="207"/>
                    <a:pt x="35" y="299"/>
                    <a:pt x="35" y="391"/>
                  </a:cubicBezTo>
                  <a:cubicBezTo>
                    <a:pt x="35" y="482"/>
                    <a:pt x="69" y="574"/>
                    <a:pt x="138" y="643"/>
                  </a:cubicBezTo>
                </a:path>
              </a:pathLst>
            </a:custGeom>
            <a:solidFill>
              <a:schemeClr val="bg1"/>
            </a:solidFill>
            <a:ln w="0">
              <a:noFill/>
              <a:prstDash val="solid"/>
              <a:round/>
            </a:ln>
          </p:spPr>
          <p:txBody>
            <a:bodyPr anchor="t" anchorCtr="0" bIns="45720" compatLnSpc="1" lIns="91440" numCol="1" rIns="91440" tIns="45720" vert="horz" wrap="square">
              <a:prstTxWarp prst="textNoShape">
                <a:avLst/>
              </a:prstTxWarp>
              <a:normAutofit/>
            </a:bodyPr>
            <a:lstStyle/>
            <a:p>
              <a:endParaRPr altLang="en-US" lang="zh-CN"/>
            </a:p>
          </p:txBody>
        </p:sp>
      </p:grpSp>
      <p:grpSp>
        <p:nvGrpSpPr>
          <p:cNvPr id="16" name="ïsľiḓé">
            <a:extLst>
              <a:ext uri="{FF2B5EF4-FFF2-40B4-BE49-F238E27FC236}">
                <a16:creationId xmlns:a16="http://schemas.microsoft.com/office/drawing/2014/main" id="{762B97FC-4343-4B4E-8F84-373B881F0F84}"/>
              </a:ext>
            </a:extLst>
          </p:cNvPr>
          <p:cNvGrpSpPr/>
          <p:nvPr/>
        </p:nvGrpSpPr>
        <p:grpSpPr>
          <a:xfrm>
            <a:off x="11176514" y="3467357"/>
            <a:ext cx="342386" cy="342386"/>
            <a:chOff x="11176514" y="3467357"/>
            <a:chExt cx="342386" cy="342386"/>
          </a:xfrm>
        </p:grpSpPr>
        <p:sp>
          <p:nvSpPr>
            <p:cNvPr id="38" name="îṥ1ïdé">
              <a:extLst>
                <a:ext uri="{FF2B5EF4-FFF2-40B4-BE49-F238E27FC236}">
                  <a16:creationId xmlns:a16="http://schemas.microsoft.com/office/drawing/2014/main" id="{D18B58DC-2A2F-46B1-BBA5-F234F1D029F2}"/>
                </a:ext>
              </a:extLst>
            </p:cNvPr>
            <p:cNvSpPr/>
            <p:nvPr/>
          </p:nvSpPr>
          <p:spPr>
            <a:xfrm>
              <a:off x="11176514" y="3467357"/>
              <a:ext cx="342386" cy="342386"/>
            </a:xfrm>
            <a:prstGeom prst="flowChartConnector">
              <a:avLst/>
            </a:prstGeom>
            <a:solidFill>
              <a:schemeClr val="bg1">
                <a:lumMod val="75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a:endParaRPr altLang="en-US" b="1" i="1" lang="zh-CN" sz="2000">
                <a:solidFill>
                  <a:schemeClr val="tx1"/>
                </a:solidFill>
              </a:endParaRPr>
            </a:p>
          </p:txBody>
        </p:sp>
        <p:sp>
          <p:nvSpPr>
            <p:cNvPr id="39" name="îṧḻîdê">
              <a:extLst>
                <a:ext uri="{FF2B5EF4-FFF2-40B4-BE49-F238E27FC236}">
                  <a16:creationId xmlns:a16="http://schemas.microsoft.com/office/drawing/2014/main" id="{2E64B519-ED35-46CB-9FD5-40C524705182}"/>
                </a:ext>
              </a:extLst>
            </p:cNvPr>
            <p:cNvSpPr/>
            <p:nvPr/>
          </p:nvSpPr>
          <p:spPr bwMode="auto">
            <a:xfrm>
              <a:off x="11280555" y="3533775"/>
              <a:ext cx="134304" cy="209550"/>
            </a:xfrm>
            <a:custGeom>
              <a:gdLst>
                <a:gd fmla="*/ 138 w 2351" name="T0"/>
                <a:gd fmla="*/ 643 h 3663" name="T1"/>
                <a:gd fmla="*/ 138 w 2351" name="T2"/>
                <a:gd fmla="*/ 643 h 3663" name="T3"/>
                <a:gd fmla="*/ 1337 w 2351" name="T4"/>
                <a:gd fmla="*/ 1837 h 3663" name="T5"/>
                <a:gd fmla="*/ 138 w 2351" name="T6"/>
                <a:gd fmla="*/ 3020 h 3663" name="T7"/>
                <a:gd fmla="*/ 138 w 2351" name="T8"/>
                <a:gd fmla="*/ 3526 h 3663" name="T9"/>
                <a:gd fmla="*/ 645 w 2351" name="T10"/>
                <a:gd fmla="*/ 3526 h 3663" name="T11"/>
                <a:gd fmla="*/ 2351 w 2351" name="T12"/>
                <a:gd fmla="*/ 1837 h 3663" name="T13"/>
                <a:gd fmla="*/ 645 w 2351" name="T14"/>
                <a:gd fmla="*/ 138 h 3663" name="T15"/>
                <a:gd fmla="*/ 138 w 2351" name="T16"/>
                <a:gd fmla="*/ 138 h 3663" name="T17"/>
                <a:gd fmla="*/ 35 w 2351" name="T18"/>
                <a:gd fmla="*/ 391 h 3663" name="T19"/>
                <a:gd fmla="*/ 138 w 2351" name="T20"/>
                <a:gd fmla="*/ 643 h 3663"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663" w="2351">
                  <a:moveTo>
                    <a:pt x="138" y="643"/>
                  </a:moveTo>
                  <a:lnTo>
                    <a:pt x="138" y="643"/>
                  </a:lnTo>
                  <a:cubicBezTo>
                    <a:pt x="1337" y="1837"/>
                    <a:pt x="1337" y="1837"/>
                    <a:pt x="1337" y="1837"/>
                  </a:cubicBezTo>
                  <a:cubicBezTo>
                    <a:pt x="138" y="3020"/>
                    <a:pt x="138" y="3020"/>
                    <a:pt x="138" y="3020"/>
                  </a:cubicBezTo>
                  <a:cubicBezTo>
                    <a:pt x="0" y="3158"/>
                    <a:pt x="0" y="3388"/>
                    <a:pt x="138" y="3526"/>
                  </a:cubicBezTo>
                  <a:cubicBezTo>
                    <a:pt x="277" y="3663"/>
                    <a:pt x="507" y="3663"/>
                    <a:pt x="645" y="3526"/>
                  </a:cubicBezTo>
                  <a:cubicBezTo>
                    <a:pt x="2351" y="1837"/>
                    <a:pt x="2351" y="1837"/>
                    <a:pt x="2351" y="1837"/>
                  </a:cubicBezTo>
                  <a:cubicBezTo>
                    <a:pt x="645" y="138"/>
                    <a:pt x="645" y="138"/>
                    <a:pt x="645" y="138"/>
                  </a:cubicBezTo>
                  <a:cubicBezTo>
                    <a:pt x="507" y="0"/>
                    <a:pt x="277" y="0"/>
                    <a:pt x="138" y="138"/>
                  </a:cubicBezTo>
                  <a:cubicBezTo>
                    <a:pt x="69" y="207"/>
                    <a:pt x="35" y="299"/>
                    <a:pt x="35" y="391"/>
                  </a:cubicBezTo>
                  <a:cubicBezTo>
                    <a:pt x="35" y="482"/>
                    <a:pt x="69" y="574"/>
                    <a:pt x="138" y="643"/>
                  </a:cubicBezTo>
                </a:path>
              </a:pathLst>
            </a:custGeom>
            <a:solidFill>
              <a:schemeClr val="bg1"/>
            </a:solidFill>
            <a:ln w="0">
              <a:noFill/>
              <a:prstDash val="solid"/>
              <a:round/>
            </a:ln>
          </p:spPr>
          <p:txBody>
            <a:bodyPr anchor="t" anchorCtr="0" bIns="45720" compatLnSpc="1" lIns="91440" numCol="1" rIns="91440" tIns="45720" vert="horz" wrap="square">
              <a:prstTxWarp prst="textNoShape">
                <a:avLst/>
              </a:prstTxWarp>
              <a:normAutofit/>
            </a:bodyPr>
            <a:lstStyle/>
            <a:p>
              <a:endParaRPr altLang="en-US" lang="zh-CN"/>
            </a:p>
          </p:txBody>
        </p:sp>
      </p:grpSp>
      <p:grpSp>
        <p:nvGrpSpPr>
          <p:cNvPr id="17" name="îṡļîde">
            <a:extLst>
              <a:ext uri="{FF2B5EF4-FFF2-40B4-BE49-F238E27FC236}">
                <a16:creationId xmlns:a16="http://schemas.microsoft.com/office/drawing/2014/main" id="{5B5B7A52-A1BA-4C0A-A7C4-5EC20783052B}"/>
              </a:ext>
            </a:extLst>
          </p:cNvPr>
          <p:cNvGrpSpPr/>
          <p:nvPr/>
        </p:nvGrpSpPr>
        <p:grpSpPr>
          <a:xfrm>
            <a:off x="4578590" y="1666875"/>
            <a:ext cx="3034821" cy="3943350"/>
            <a:chOff x="4578590" y="1666875"/>
            <a:chExt cx="3034821" cy="3943350"/>
          </a:xfrm>
        </p:grpSpPr>
        <p:sp>
          <p:nvSpPr>
            <p:cNvPr id="31" name="îşľïdê">
              <a:extLst>
                <a:ext uri="{FF2B5EF4-FFF2-40B4-BE49-F238E27FC236}">
                  <a16:creationId xmlns:a16="http://schemas.microsoft.com/office/drawing/2014/main" id="{65B1F5F9-8F38-43DB-8C69-CF7B8C995AC7}"/>
                </a:ext>
              </a:extLst>
            </p:cNvPr>
            <p:cNvSpPr/>
            <p:nvPr/>
          </p:nvSpPr>
          <p:spPr>
            <a:xfrm>
              <a:off x="4578590" y="1666875"/>
              <a:ext cx="3034821" cy="3943350"/>
            </a:xfrm>
            <a:prstGeom prst="roundRect">
              <a:avLst>
                <a:gd fmla="val 3877" name="adj"/>
              </a:avLst>
            </a:prstGeom>
            <a:solidFill>
              <a:schemeClr val="bg1"/>
            </a:solidFill>
            <a:ln w="3175">
              <a:noFill/>
              <a:prstDash val="solid"/>
              <a:round/>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a:spcBef>
                  <a:spcPct val="0"/>
                </a:spcBef>
              </a:pPr>
              <a:endParaRPr altLang="en-US" lang="zh-CN"/>
            </a:p>
          </p:txBody>
        </p:sp>
        <p:sp>
          <p:nvSpPr>
            <p:cNvPr id="32" name="íṧ1ïďé">
              <a:extLst>
                <a:ext uri="{FF2B5EF4-FFF2-40B4-BE49-F238E27FC236}">
                  <a16:creationId xmlns:a16="http://schemas.microsoft.com/office/drawing/2014/main" id="{68C3F9F2-2C5F-4DBC-9D57-EC013BE6127E}"/>
                </a:ext>
              </a:extLst>
            </p:cNvPr>
            <p:cNvSpPr/>
            <p:nvPr/>
          </p:nvSpPr>
          <p:spPr>
            <a:xfrm>
              <a:off x="5835942" y="2520734"/>
              <a:ext cx="520116" cy="540000"/>
            </a:xfrm>
            <a:custGeom>
              <a:gdLst>
                <a:gd fmla="*/ 332623 w 583294" name="connsiteX0"/>
                <a:gd fmla="*/ 296967 h 605593" name="connsiteY0"/>
                <a:gd fmla="*/ 316983 w 583294" name="connsiteX1"/>
                <a:gd fmla="*/ 302537 h 605593" name="connsiteY1"/>
                <a:gd fmla="*/ 311624 w 583294" name="connsiteX2"/>
                <a:gd fmla="*/ 308872 h 605593" name="connsiteY2"/>
                <a:gd fmla="*/ 311624 w 583294" name="connsiteX3"/>
                <a:gd fmla="*/ 325036 h 605593" name="connsiteY3"/>
                <a:gd fmla="*/ 309108 w 583294" name="connsiteX4"/>
                <a:gd fmla="*/ 326784 h 605593" name="connsiteY4"/>
                <a:gd fmla="*/ 307467 w 583294" name="connsiteX5"/>
                <a:gd fmla="*/ 331698 h 605593" name="connsiteY5"/>
                <a:gd fmla="*/ 311077 w 583294" name="connsiteX6"/>
                <a:gd fmla="*/ 366102 h 605593" name="connsiteY6"/>
                <a:gd fmla="*/ 315780 w 583294" name="connsiteX7"/>
                <a:gd fmla="*/ 371673 h 605593" name="connsiteY7"/>
                <a:gd fmla="*/ 317530 w 583294" name="connsiteX8"/>
                <a:gd fmla="*/ 371891 h 605593" name="connsiteY8"/>
                <a:gd fmla="*/ 322670 w 583294" name="connsiteX9"/>
                <a:gd fmla="*/ 369379 h 605593" name="connsiteY9"/>
                <a:gd fmla="*/ 340826 w 583294" name="connsiteX10"/>
                <a:gd fmla="*/ 345242 h 605593" name="connsiteY10"/>
                <a:gd fmla="*/ 342139 w 583294" name="connsiteX11"/>
                <a:gd fmla="*/ 341310 h 605593" name="connsiteY11"/>
                <a:gd fmla="*/ 342139 w 583294" name="connsiteX12"/>
                <a:gd fmla="*/ 302646 h 605593" name="connsiteY12"/>
                <a:gd fmla="*/ 339076 w 583294" name="connsiteX13"/>
                <a:gd fmla="*/ 297076 h 605593" name="connsiteY13"/>
                <a:gd fmla="*/ 332623 w 583294" name="connsiteX14"/>
                <a:gd fmla="*/ 296967 h 605593" name="connsiteY14"/>
                <a:gd fmla="*/ 250702 w 583294" name="connsiteX15"/>
                <a:gd fmla="*/ 296967 h 605593" name="connsiteY15"/>
                <a:gd fmla="*/ 244249 w 583294" name="connsiteX16"/>
                <a:gd fmla="*/ 297076 h 605593" name="connsiteY16"/>
                <a:gd fmla="*/ 241187 w 583294" name="connsiteX17"/>
                <a:gd fmla="*/ 302646 h 605593" name="connsiteY17"/>
                <a:gd fmla="*/ 241077 w 583294" name="connsiteX18"/>
                <a:gd fmla="*/ 341310 h 605593" name="connsiteY18"/>
                <a:gd fmla="*/ 242390 w 583294" name="connsiteX19"/>
                <a:gd fmla="*/ 345242 h 605593" name="connsiteY19"/>
                <a:gd fmla="*/ 260655 w 583294" name="connsiteX20"/>
                <a:gd fmla="*/ 369379 h 605593" name="connsiteY20"/>
                <a:gd fmla="*/ 265796 w 583294" name="connsiteX21"/>
                <a:gd fmla="*/ 371891 h 605593" name="connsiteY21"/>
                <a:gd fmla="*/ 267546 w 583294" name="connsiteX22"/>
                <a:gd fmla="*/ 371673 h 605593" name="connsiteY22"/>
                <a:gd fmla="*/ 272249 w 583294" name="connsiteX23"/>
                <a:gd fmla="*/ 366102 h 605593" name="connsiteY23"/>
                <a:gd fmla="*/ 275858 w 583294" name="connsiteX24"/>
                <a:gd fmla="*/ 331698 h 605593" name="connsiteY24"/>
                <a:gd fmla="*/ 274218 w 583294" name="connsiteX25"/>
                <a:gd fmla="*/ 326674 h 605593" name="connsiteY25"/>
                <a:gd fmla="*/ 271702 w 583294" name="connsiteX26"/>
                <a:gd fmla="*/ 325036 h 605593" name="connsiteY26"/>
                <a:gd fmla="*/ 271702 w 583294" name="connsiteX27"/>
                <a:gd fmla="*/ 308872 h 605593" name="connsiteY27"/>
                <a:gd fmla="*/ 266343 w 583294" name="connsiteX28"/>
                <a:gd fmla="*/ 302537 h 605593" name="connsiteY28"/>
                <a:gd fmla="*/ 250702 w 583294" name="connsiteX29"/>
                <a:gd fmla="*/ 296967 h 605593" name="connsiteY29"/>
                <a:gd fmla="*/ 30625 w 583294" name="connsiteX30"/>
                <a:gd fmla="*/ 270619 h 605593" name="connsiteY30"/>
                <a:gd fmla="*/ 94718 w 583294" name="connsiteX31"/>
                <a:gd fmla="*/ 270619 h 605593" name="connsiteY31"/>
                <a:gd fmla="*/ 125343 w 583294" name="connsiteX32"/>
                <a:gd fmla="*/ 301200 h 605593" name="connsiteY32"/>
                <a:gd fmla="*/ 293999 w 583294" name="connsiteX33"/>
                <a:gd fmla="*/ 469616 h 605593" name="connsiteY33"/>
                <a:gd fmla="*/ 462654 w 583294" name="connsiteX34"/>
                <a:gd fmla="*/ 301200 h 605593" name="connsiteY34"/>
                <a:gd fmla="*/ 493279 w 583294" name="connsiteX35"/>
                <a:gd fmla="*/ 270619 h 605593" name="connsiteY35"/>
                <a:gd fmla="*/ 552669 w 583294" name="connsiteX36"/>
                <a:gd fmla="*/ 270619 h 605593" name="connsiteY36"/>
                <a:gd fmla="*/ 583294 w 583294" name="connsiteX37"/>
                <a:gd fmla="*/ 301200 h 605593" name="connsiteY37"/>
                <a:gd fmla="*/ 552669 w 583294" name="connsiteX38"/>
                <a:gd fmla="*/ 331782 h 605593" name="connsiteY38"/>
                <a:gd fmla="*/ 521935 w 583294" name="connsiteX39"/>
                <a:gd fmla="*/ 331782 h 605593" name="connsiteY39"/>
                <a:gd fmla="*/ 478513 w 583294" name="connsiteX40"/>
                <a:gd fmla="*/ 438052 h 605593" name="connsiteY40"/>
                <a:gd fmla="*/ 504982 w 583294" name="connsiteX41"/>
                <a:gd fmla="*/ 464592 h 605593" name="connsiteY41"/>
                <a:gd fmla="*/ 504982 w 583294" name="connsiteX42"/>
                <a:gd fmla="*/ 507842 h 605593" name="connsiteY42"/>
                <a:gd fmla="*/ 483326 w 583294" name="connsiteX43"/>
                <a:gd fmla="*/ 516798 h 605593" name="connsiteY43"/>
                <a:gd fmla="*/ 461670 w 583294" name="connsiteX44"/>
                <a:gd fmla="*/ 507842 h 605593" name="connsiteY44"/>
                <a:gd fmla="*/ 435638 w 583294" name="connsiteX45"/>
                <a:gd fmla="*/ 481957 h 605593" name="connsiteY45"/>
                <a:gd fmla="*/ 322327 w 583294" name="connsiteX46"/>
                <a:gd fmla="*/ 529140 h 605593" name="connsiteY46"/>
                <a:gd fmla="*/ 322327 w 583294" name="connsiteX47"/>
                <a:gd fmla="*/ 575012 h 605593" name="connsiteY47"/>
                <a:gd fmla="*/ 291592 w 583294" name="connsiteX48"/>
                <a:gd fmla="*/ 605593 h 605593" name="connsiteY48"/>
                <a:gd fmla="*/ 260967 w 583294" name="connsiteX49"/>
                <a:gd fmla="*/ 575012 h 605593" name="connsiteY49"/>
                <a:gd fmla="*/ 260967 w 583294" name="connsiteX50"/>
                <a:gd fmla="*/ 528485 h 605593" name="connsiteY50"/>
                <a:gd fmla="*/ 149624 w 583294" name="connsiteX51"/>
                <a:gd fmla="*/ 479882 h 605593" name="connsiteY51"/>
                <a:gd fmla="*/ 121624 w 583294" name="connsiteX52"/>
                <a:gd fmla="*/ 507842 h 605593" name="connsiteY52"/>
                <a:gd fmla="*/ 99968 w 583294" name="connsiteX53"/>
                <a:gd fmla="*/ 516798 h 605593" name="connsiteY53"/>
                <a:gd fmla="*/ 78312 w 583294" name="connsiteX54"/>
                <a:gd fmla="*/ 507842 h 605593" name="connsiteY54"/>
                <a:gd fmla="*/ 78312 w 583294" name="connsiteX55"/>
                <a:gd fmla="*/ 464592 h 605593" name="connsiteY55"/>
                <a:gd fmla="*/ 107515 w 583294" name="connsiteX56"/>
                <a:gd fmla="*/ 435430 h 605593" name="connsiteY56"/>
                <a:gd fmla="*/ 66062 w 583294" name="connsiteX57"/>
                <a:gd fmla="*/ 331782 h 605593" name="connsiteY57"/>
                <a:gd fmla="*/ 30625 w 583294" name="connsiteX58"/>
                <a:gd fmla="*/ 331782 h 605593" name="connsiteY58"/>
                <a:gd fmla="*/ 0 w 583294" name="connsiteX59"/>
                <a:gd fmla="*/ 301200 h 605593" name="connsiteY59"/>
                <a:gd fmla="*/ 30625 w 583294" name="connsiteX60"/>
                <a:gd fmla="*/ 270619 h 605593" name="connsiteY60"/>
                <a:gd fmla="*/ 260655 w 583294" name="connsiteX61"/>
                <a:gd fmla="*/ 122871 h 605593" name="connsiteY61"/>
                <a:gd fmla="*/ 215703 w 583294" name="connsiteX62"/>
                <a:gd fmla="*/ 134776 h 605593" name="connsiteY62"/>
                <a:gd fmla="*/ 212093 w 583294" name="connsiteX63"/>
                <a:gd fmla="*/ 140565 h 605593" name="connsiteY63"/>
                <a:gd fmla="*/ 212093 w 583294" name="connsiteX64"/>
                <a:gd fmla="*/ 152142 h 605593" name="connsiteY64"/>
                <a:gd fmla="*/ 209468 w 583294" name="connsiteX65"/>
                <a:gd fmla="*/ 152142 h 605593" name="connsiteY65"/>
                <a:gd fmla="*/ 203015 w 583294" name="connsiteX66"/>
                <a:gd fmla="*/ 158586 h 605593" name="connsiteY66"/>
                <a:gd fmla="*/ 203015 w 583294" name="connsiteX67"/>
                <a:gd fmla="*/ 169289 h 605593" name="connsiteY67"/>
                <a:gd fmla="*/ 205969 w 583294" name="connsiteX68"/>
                <a:gd fmla="*/ 174641 h 605593" name="connsiteY68"/>
                <a:gd fmla="*/ 212203 w 583294" name="connsiteX69"/>
                <a:gd fmla="*/ 178791 h 605593" name="connsiteY69"/>
                <a:gd fmla="*/ 212640 w 583294" name="connsiteX70"/>
                <a:gd fmla="*/ 181413 h 605593" name="connsiteY70"/>
                <a:gd fmla="*/ 235828 w 583294" name="connsiteX71"/>
                <a:gd fmla="*/ 235039 h 605593" name="connsiteY71"/>
                <a:gd fmla="*/ 274218 w 583294" name="connsiteX72"/>
                <a:gd fmla="*/ 268242 h 605593" name="connsiteY72"/>
                <a:gd fmla="*/ 309108 w 583294" name="connsiteX73"/>
                <a:gd fmla="*/ 268242 h 605593" name="connsiteY73"/>
                <a:gd fmla="*/ 347498 w 583294" name="connsiteX74"/>
                <a:gd fmla="*/ 235039 h 605593" name="connsiteY74"/>
                <a:gd fmla="*/ 370685 w 583294" name="connsiteX75"/>
                <a:gd fmla="*/ 181413 h 605593" name="connsiteY75"/>
                <a:gd fmla="*/ 371123 w 583294" name="connsiteX76"/>
                <a:gd fmla="*/ 178791 h 605593" name="connsiteY76"/>
                <a:gd fmla="*/ 377357 w 583294" name="connsiteX77"/>
                <a:gd fmla="*/ 174641 h 605593" name="connsiteY77"/>
                <a:gd fmla="*/ 380310 w 583294" name="connsiteX78"/>
                <a:gd fmla="*/ 169289 h 605593" name="connsiteY78"/>
                <a:gd fmla="*/ 380310 w 583294" name="connsiteX79"/>
                <a:gd fmla="*/ 158586 h 605593" name="connsiteY79"/>
                <a:gd fmla="*/ 373857 w 583294" name="connsiteX80"/>
                <a:gd fmla="*/ 152142 h 605593" name="connsiteY80"/>
                <a:gd fmla="*/ 370248 w 583294" name="connsiteX81"/>
                <a:gd fmla="*/ 152142 h 605593" name="connsiteY81"/>
                <a:gd fmla="*/ 368279 w 583294" name="connsiteX82"/>
                <a:gd fmla="*/ 149958 h 605593" name="connsiteY82"/>
                <a:gd fmla="*/ 362045 w 583294" name="connsiteX83"/>
                <a:gd fmla="*/ 149521 h 605593" name="connsiteY83"/>
                <a:gd fmla="*/ 336451 w 583294" name="connsiteX84"/>
                <a:gd fmla="*/ 155309 h 605593" name="connsiteY84"/>
                <a:gd fmla="*/ 296749 w 583294" name="connsiteX85"/>
                <a:gd fmla="*/ 137288 h 605593" name="connsiteY85"/>
                <a:gd fmla="*/ 260655 w 583294" name="connsiteX86"/>
                <a:gd fmla="*/ 122871 h 605593" name="connsiteY86"/>
                <a:gd fmla="*/ 275311 w 583294" name="connsiteX87"/>
                <a:gd fmla="*/ 0 h 605593" name="connsiteY87"/>
                <a:gd fmla="*/ 308014 w 583294" name="connsiteX88"/>
                <a:gd fmla="*/ 0 h 605593" name="connsiteY88"/>
                <a:gd fmla="*/ 409185 w 583294" name="connsiteX89"/>
                <a:gd fmla="*/ 101027 h 605593" name="connsiteY89"/>
                <a:gd fmla="*/ 409185 w 583294" name="connsiteX90"/>
                <a:gd fmla="*/ 132701 h 605593" name="connsiteY90"/>
                <a:gd fmla="*/ 414982 w 583294" name="connsiteX91"/>
                <a:gd fmla="*/ 150722 h 605593" name="connsiteY91"/>
                <a:gd fmla="*/ 414982 w 583294" name="connsiteX92"/>
                <a:gd fmla="*/ 173331 h 605593" name="connsiteY92"/>
                <a:gd fmla="*/ 403826 w 583294" name="connsiteX93"/>
                <a:gd fmla="*/ 197140 h 605593" name="connsiteY93"/>
                <a:gd fmla="*/ 397263 w 583294" name="connsiteX94"/>
                <a:gd fmla="*/ 214288 h 605593" name="connsiteY94"/>
                <a:gd fmla="*/ 375498 w 583294" name="connsiteX95"/>
                <a:gd fmla="*/ 255136 h 605593" name="connsiteY95"/>
                <a:gd fmla="*/ 360732 w 583294" name="connsiteX96"/>
                <a:gd fmla="*/ 273922 h 605593" name="connsiteY96"/>
                <a:gd fmla="*/ 371670 w 583294" name="connsiteX97"/>
                <a:gd fmla="*/ 287574 h 605593" name="connsiteY97"/>
                <a:gd fmla="*/ 432919 w 583294" name="connsiteX98"/>
                <a:gd fmla="*/ 306141 h 605593" name="connsiteY98"/>
                <a:gd fmla="*/ 294014 w 583294" name="connsiteX99"/>
                <a:gd fmla="*/ 433272 h 605593" name="connsiteY99"/>
                <a:gd fmla="*/ 154891 w 583294" name="connsiteX100"/>
                <a:gd fmla="*/ 304721 h 605593" name="connsiteY100"/>
                <a:gd fmla="*/ 211656 w 583294" name="connsiteX101"/>
                <a:gd fmla="*/ 287574 h 605593" name="connsiteY101"/>
                <a:gd fmla="*/ 222593 w 583294" name="connsiteX102"/>
                <a:gd fmla="*/ 273922 h 605593" name="connsiteY102"/>
                <a:gd fmla="*/ 207828 w 583294" name="connsiteX103"/>
                <a:gd fmla="*/ 255136 h 605593" name="connsiteY103"/>
                <a:gd fmla="*/ 186063 w 583294" name="connsiteX104"/>
                <a:gd fmla="*/ 214288 h 605593" name="connsiteY104"/>
                <a:gd fmla="*/ 179500 w 583294" name="connsiteX105"/>
                <a:gd fmla="*/ 197140 h 605593" name="connsiteY105"/>
                <a:gd fmla="*/ 168344 w 583294" name="connsiteX106"/>
                <a:gd fmla="*/ 173331 h 605593" name="connsiteY106"/>
                <a:gd fmla="*/ 168344 w 583294" name="connsiteX107"/>
                <a:gd fmla="*/ 150722 h 605593" name="connsiteY107"/>
                <a:gd fmla="*/ 174141 w 583294" name="connsiteX108"/>
                <a:gd fmla="*/ 132701 h 605593" name="connsiteY108"/>
                <a:gd fmla="*/ 174141 w 583294" name="connsiteX109"/>
                <a:gd fmla="*/ 101027 h 605593" name="connsiteY109"/>
                <a:gd fmla="*/ 275311 w 583294" name="connsiteX110"/>
                <a:gd fmla="*/ 0 h 605593" name="connsiteY1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b="b" l="l" r="r" t="t"/>
              <a:pathLst>
                <a:path h="605593" w="583294">
                  <a:moveTo>
                    <a:pt x="332623" y="296967"/>
                  </a:moveTo>
                  <a:cubicBezTo>
                    <a:pt x="327373" y="299697"/>
                    <a:pt x="322123" y="301663"/>
                    <a:pt x="316983" y="302537"/>
                  </a:cubicBezTo>
                  <a:cubicBezTo>
                    <a:pt x="313811" y="303083"/>
                    <a:pt x="311624" y="305814"/>
                    <a:pt x="311624" y="308872"/>
                  </a:cubicBezTo>
                  <a:lnTo>
                    <a:pt x="311624" y="325036"/>
                  </a:lnTo>
                  <a:cubicBezTo>
                    <a:pt x="310639" y="325364"/>
                    <a:pt x="309874" y="326019"/>
                    <a:pt x="309108" y="326784"/>
                  </a:cubicBezTo>
                  <a:cubicBezTo>
                    <a:pt x="307905" y="328094"/>
                    <a:pt x="307358" y="329951"/>
                    <a:pt x="307467" y="331698"/>
                  </a:cubicBezTo>
                  <a:lnTo>
                    <a:pt x="311077" y="366102"/>
                  </a:lnTo>
                  <a:cubicBezTo>
                    <a:pt x="311295" y="368724"/>
                    <a:pt x="313155" y="371017"/>
                    <a:pt x="315780" y="371673"/>
                  </a:cubicBezTo>
                  <a:cubicBezTo>
                    <a:pt x="316327" y="371891"/>
                    <a:pt x="316983" y="371891"/>
                    <a:pt x="317530" y="371891"/>
                  </a:cubicBezTo>
                  <a:cubicBezTo>
                    <a:pt x="319498" y="371891"/>
                    <a:pt x="321467" y="371017"/>
                    <a:pt x="322670" y="369379"/>
                  </a:cubicBezTo>
                  <a:lnTo>
                    <a:pt x="340826" y="345242"/>
                  </a:lnTo>
                  <a:cubicBezTo>
                    <a:pt x="341701" y="344149"/>
                    <a:pt x="342139" y="342730"/>
                    <a:pt x="342139" y="341310"/>
                  </a:cubicBezTo>
                  <a:lnTo>
                    <a:pt x="342139" y="302646"/>
                  </a:lnTo>
                  <a:cubicBezTo>
                    <a:pt x="342139" y="300353"/>
                    <a:pt x="340936" y="298277"/>
                    <a:pt x="339076" y="297076"/>
                  </a:cubicBezTo>
                  <a:cubicBezTo>
                    <a:pt x="337108" y="295984"/>
                    <a:pt x="334701" y="295875"/>
                    <a:pt x="332623" y="296967"/>
                  </a:cubicBezTo>
                  <a:close/>
                  <a:moveTo>
                    <a:pt x="250702" y="296967"/>
                  </a:moveTo>
                  <a:cubicBezTo>
                    <a:pt x="248624" y="295875"/>
                    <a:pt x="246218" y="295984"/>
                    <a:pt x="244249" y="297076"/>
                  </a:cubicBezTo>
                  <a:cubicBezTo>
                    <a:pt x="242281" y="298277"/>
                    <a:pt x="241187" y="300353"/>
                    <a:pt x="241187" y="302646"/>
                  </a:cubicBezTo>
                  <a:lnTo>
                    <a:pt x="241077" y="341310"/>
                  </a:lnTo>
                  <a:cubicBezTo>
                    <a:pt x="241077" y="342730"/>
                    <a:pt x="241624" y="344149"/>
                    <a:pt x="242390" y="345242"/>
                  </a:cubicBezTo>
                  <a:lnTo>
                    <a:pt x="260655" y="369379"/>
                  </a:lnTo>
                  <a:cubicBezTo>
                    <a:pt x="261859" y="371017"/>
                    <a:pt x="263827" y="371891"/>
                    <a:pt x="265796" y="371891"/>
                  </a:cubicBezTo>
                  <a:cubicBezTo>
                    <a:pt x="266343" y="371891"/>
                    <a:pt x="266999" y="371891"/>
                    <a:pt x="267546" y="371673"/>
                  </a:cubicBezTo>
                  <a:cubicBezTo>
                    <a:pt x="270171" y="371017"/>
                    <a:pt x="272030" y="368833"/>
                    <a:pt x="272249" y="366102"/>
                  </a:cubicBezTo>
                  <a:lnTo>
                    <a:pt x="275858" y="331698"/>
                  </a:lnTo>
                  <a:cubicBezTo>
                    <a:pt x="275968" y="329951"/>
                    <a:pt x="275421" y="328094"/>
                    <a:pt x="274218" y="326674"/>
                  </a:cubicBezTo>
                  <a:cubicBezTo>
                    <a:pt x="273452" y="326019"/>
                    <a:pt x="272687" y="325364"/>
                    <a:pt x="271702" y="325036"/>
                  </a:cubicBezTo>
                  <a:lnTo>
                    <a:pt x="271702" y="308872"/>
                  </a:lnTo>
                  <a:cubicBezTo>
                    <a:pt x="271702" y="305814"/>
                    <a:pt x="269515" y="303083"/>
                    <a:pt x="266343" y="302537"/>
                  </a:cubicBezTo>
                  <a:cubicBezTo>
                    <a:pt x="261202" y="301663"/>
                    <a:pt x="255952" y="299697"/>
                    <a:pt x="250702" y="296967"/>
                  </a:cubicBezTo>
                  <a:close/>
                  <a:moveTo>
                    <a:pt x="30625" y="270619"/>
                  </a:moveTo>
                  <a:lnTo>
                    <a:pt x="94718" y="270619"/>
                  </a:lnTo>
                  <a:cubicBezTo>
                    <a:pt x="111562" y="270619"/>
                    <a:pt x="125343" y="284271"/>
                    <a:pt x="125343" y="301200"/>
                  </a:cubicBezTo>
                  <a:cubicBezTo>
                    <a:pt x="125343" y="394036"/>
                    <a:pt x="201030" y="469616"/>
                    <a:pt x="293999" y="469616"/>
                  </a:cubicBezTo>
                  <a:cubicBezTo>
                    <a:pt x="386967" y="469616"/>
                    <a:pt x="462654" y="394036"/>
                    <a:pt x="462654" y="301200"/>
                  </a:cubicBezTo>
                  <a:cubicBezTo>
                    <a:pt x="462654" y="284271"/>
                    <a:pt x="476326" y="270619"/>
                    <a:pt x="493279" y="270619"/>
                  </a:cubicBezTo>
                  <a:lnTo>
                    <a:pt x="552669" y="270619"/>
                  </a:lnTo>
                  <a:cubicBezTo>
                    <a:pt x="569622" y="270619"/>
                    <a:pt x="583294" y="284271"/>
                    <a:pt x="583294" y="301200"/>
                  </a:cubicBezTo>
                  <a:cubicBezTo>
                    <a:pt x="583294" y="318129"/>
                    <a:pt x="569622" y="331782"/>
                    <a:pt x="552669" y="331782"/>
                  </a:cubicBezTo>
                  <a:lnTo>
                    <a:pt x="521935" y="331782"/>
                  </a:lnTo>
                  <a:cubicBezTo>
                    <a:pt x="516576" y="371319"/>
                    <a:pt x="501263" y="407579"/>
                    <a:pt x="478513" y="438052"/>
                  </a:cubicBezTo>
                  <a:lnTo>
                    <a:pt x="504982" y="464592"/>
                  </a:lnTo>
                  <a:cubicBezTo>
                    <a:pt x="516904" y="476497"/>
                    <a:pt x="516904" y="495937"/>
                    <a:pt x="504982" y="507842"/>
                  </a:cubicBezTo>
                  <a:cubicBezTo>
                    <a:pt x="498966" y="513849"/>
                    <a:pt x="491091" y="516798"/>
                    <a:pt x="483326" y="516798"/>
                  </a:cubicBezTo>
                  <a:cubicBezTo>
                    <a:pt x="475451" y="516798"/>
                    <a:pt x="467576" y="513849"/>
                    <a:pt x="461670" y="507842"/>
                  </a:cubicBezTo>
                  <a:lnTo>
                    <a:pt x="435638" y="481957"/>
                  </a:lnTo>
                  <a:cubicBezTo>
                    <a:pt x="403592" y="507078"/>
                    <a:pt x="364764" y="523897"/>
                    <a:pt x="322327" y="529140"/>
                  </a:cubicBezTo>
                  <a:lnTo>
                    <a:pt x="322327" y="575012"/>
                  </a:lnTo>
                  <a:cubicBezTo>
                    <a:pt x="322327" y="591832"/>
                    <a:pt x="308545" y="605593"/>
                    <a:pt x="291592" y="605593"/>
                  </a:cubicBezTo>
                  <a:cubicBezTo>
                    <a:pt x="274749" y="605593"/>
                    <a:pt x="260967" y="591832"/>
                    <a:pt x="260967" y="575012"/>
                  </a:cubicBezTo>
                  <a:lnTo>
                    <a:pt x="260967" y="528485"/>
                  </a:lnTo>
                  <a:cubicBezTo>
                    <a:pt x="219186" y="522478"/>
                    <a:pt x="181015" y="505221"/>
                    <a:pt x="149624" y="479882"/>
                  </a:cubicBezTo>
                  <a:lnTo>
                    <a:pt x="121624" y="507842"/>
                  </a:lnTo>
                  <a:cubicBezTo>
                    <a:pt x="115718" y="513849"/>
                    <a:pt x="107843" y="516798"/>
                    <a:pt x="99968" y="516798"/>
                  </a:cubicBezTo>
                  <a:cubicBezTo>
                    <a:pt x="92093" y="516798"/>
                    <a:pt x="84328" y="513849"/>
                    <a:pt x="78312" y="507842"/>
                  </a:cubicBezTo>
                  <a:cubicBezTo>
                    <a:pt x="66281" y="495937"/>
                    <a:pt x="66281" y="476497"/>
                    <a:pt x="78312" y="464592"/>
                  </a:cubicBezTo>
                  <a:lnTo>
                    <a:pt x="107515" y="435430"/>
                  </a:lnTo>
                  <a:cubicBezTo>
                    <a:pt x="85859" y="405504"/>
                    <a:pt x="71203" y="370117"/>
                    <a:pt x="66062" y="331782"/>
                  </a:cubicBezTo>
                  <a:lnTo>
                    <a:pt x="30625" y="331782"/>
                  </a:lnTo>
                  <a:cubicBezTo>
                    <a:pt x="13672" y="331782"/>
                    <a:pt x="0" y="318129"/>
                    <a:pt x="0" y="301200"/>
                  </a:cubicBezTo>
                  <a:cubicBezTo>
                    <a:pt x="0" y="284271"/>
                    <a:pt x="13672" y="270619"/>
                    <a:pt x="30625" y="270619"/>
                  </a:cubicBezTo>
                  <a:close/>
                  <a:moveTo>
                    <a:pt x="260655" y="122871"/>
                  </a:moveTo>
                  <a:cubicBezTo>
                    <a:pt x="242390" y="122871"/>
                    <a:pt x="224671" y="130298"/>
                    <a:pt x="215703" y="134776"/>
                  </a:cubicBezTo>
                  <a:cubicBezTo>
                    <a:pt x="213515" y="135868"/>
                    <a:pt x="212093" y="138162"/>
                    <a:pt x="212093" y="140565"/>
                  </a:cubicBezTo>
                  <a:lnTo>
                    <a:pt x="212093" y="152142"/>
                  </a:lnTo>
                  <a:lnTo>
                    <a:pt x="209468" y="152142"/>
                  </a:lnTo>
                  <a:cubicBezTo>
                    <a:pt x="205859" y="152142"/>
                    <a:pt x="203015" y="154982"/>
                    <a:pt x="203015" y="158586"/>
                  </a:cubicBezTo>
                  <a:lnTo>
                    <a:pt x="203015" y="169289"/>
                  </a:lnTo>
                  <a:cubicBezTo>
                    <a:pt x="203015" y="171474"/>
                    <a:pt x="204109" y="173440"/>
                    <a:pt x="205969" y="174641"/>
                  </a:cubicBezTo>
                  <a:lnTo>
                    <a:pt x="212203" y="178791"/>
                  </a:lnTo>
                  <a:lnTo>
                    <a:pt x="212640" y="181413"/>
                  </a:lnTo>
                  <a:cubicBezTo>
                    <a:pt x="214609" y="196922"/>
                    <a:pt x="223359" y="216909"/>
                    <a:pt x="235828" y="235039"/>
                  </a:cubicBezTo>
                  <a:cubicBezTo>
                    <a:pt x="251687" y="257975"/>
                    <a:pt x="266562" y="268242"/>
                    <a:pt x="274218" y="268242"/>
                  </a:cubicBezTo>
                  <a:lnTo>
                    <a:pt x="309108" y="268242"/>
                  </a:lnTo>
                  <a:cubicBezTo>
                    <a:pt x="316764" y="268242"/>
                    <a:pt x="331639" y="257975"/>
                    <a:pt x="347498" y="235039"/>
                  </a:cubicBezTo>
                  <a:cubicBezTo>
                    <a:pt x="359967" y="216909"/>
                    <a:pt x="368717" y="196922"/>
                    <a:pt x="370685" y="181413"/>
                  </a:cubicBezTo>
                  <a:lnTo>
                    <a:pt x="371123" y="178791"/>
                  </a:lnTo>
                  <a:lnTo>
                    <a:pt x="377357" y="174641"/>
                  </a:lnTo>
                  <a:cubicBezTo>
                    <a:pt x="379217" y="173440"/>
                    <a:pt x="380310" y="171474"/>
                    <a:pt x="380310" y="169289"/>
                  </a:cubicBezTo>
                  <a:lnTo>
                    <a:pt x="380310" y="158586"/>
                  </a:lnTo>
                  <a:cubicBezTo>
                    <a:pt x="380310" y="154982"/>
                    <a:pt x="377357" y="152142"/>
                    <a:pt x="373857" y="152142"/>
                  </a:cubicBezTo>
                  <a:lnTo>
                    <a:pt x="370248" y="152142"/>
                  </a:lnTo>
                  <a:cubicBezTo>
                    <a:pt x="369810" y="151268"/>
                    <a:pt x="369045" y="150504"/>
                    <a:pt x="368279" y="149958"/>
                  </a:cubicBezTo>
                  <a:cubicBezTo>
                    <a:pt x="366420" y="148756"/>
                    <a:pt x="364014" y="148538"/>
                    <a:pt x="362045" y="149521"/>
                  </a:cubicBezTo>
                  <a:cubicBezTo>
                    <a:pt x="353404" y="153343"/>
                    <a:pt x="344764" y="155309"/>
                    <a:pt x="336451" y="155309"/>
                  </a:cubicBezTo>
                  <a:cubicBezTo>
                    <a:pt x="321686" y="155309"/>
                    <a:pt x="308342" y="149302"/>
                    <a:pt x="296749" y="137288"/>
                  </a:cubicBezTo>
                  <a:cubicBezTo>
                    <a:pt x="287452" y="127786"/>
                    <a:pt x="275311" y="122871"/>
                    <a:pt x="260655" y="122871"/>
                  </a:cubicBezTo>
                  <a:close/>
                  <a:moveTo>
                    <a:pt x="275311" y="0"/>
                  </a:moveTo>
                  <a:lnTo>
                    <a:pt x="308014" y="0"/>
                  </a:lnTo>
                  <a:cubicBezTo>
                    <a:pt x="363795" y="0"/>
                    <a:pt x="409185" y="45326"/>
                    <a:pt x="409185" y="101027"/>
                  </a:cubicBezTo>
                  <a:lnTo>
                    <a:pt x="409185" y="132701"/>
                  </a:lnTo>
                  <a:cubicBezTo>
                    <a:pt x="412904" y="137944"/>
                    <a:pt x="414982" y="144278"/>
                    <a:pt x="414982" y="150722"/>
                  </a:cubicBezTo>
                  <a:lnTo>
                    <a:pt x="414982" y="173331"/>
                  </a:lnTo>
                  <a:cubicBezTo>
                    <a:pt x="414982" y="182505"/>
                    <a:pt x="410826" y="191352"/>
                    <a:pt x="403826" y="197140"/>
                  </a:cubicBezTo>
                  <a:cubicBezTo>
                    <a:pt x="402076" y="202820"/>
                    <a:pt x="399888" y="208608"/>
                    <a:pt x="397263" y="214288"/>
                  </a:cubicBezTo>
                  <a:cubicBezTo>
                    <a:pt x="392013" y="227940"/>
                    <a:pt x="384576" y="242029"/>
                    <a:pt x="375498" y="255136"/>
                  </a:cubicBezTo>
                  <a:cubicBezTo>
                    <a:pt x="371670" y="260706"/>
                    <a:pt x="366639" y="267368"/>
                    <a:pt x="360732" y="273922"/>
                  </a:cubicBezTo>
                  <a:cubicBezTo>
                    <a:pt x="366092" y="277853"/>
                    <a:pt x="370029" y="282331"/>
                    <a:pt x="371670" y="287574"/>
                  </a:cubicBezTo>
                  <a:lnTo>
                    <a:pt x="432919" y="306141"/>
                  </a:lnTo>
                  <a:cubicBezTo>
                    <a:pt x="426685" y="377243"/>
                    <a:pt x="366748" y="433272"/>
                    <a:pt x="294014" y="433272"/>
                  </a:cubicBezTo>
                  <a:cubicBezTo>
                    <a:pt x="220734" y="433272"/>
                    <a:pt x="160469" y="376478"/>
                    <a:pt x="154891" y="304721"/>
                  </a:cubicBezTo>
                  <a:lnTo>
                    <a:pt x="211656" y="287574"/>
                  </a:lnTo>
                  <a:cubicBezTo>
                    <a:pt x="213297" y="282331"/>
                    <a:pt x="217234" y="277853"/>
                    <a:pt x="222593" y="273922"/>
                  </a:cubicBezTo>
                  <a:cubicBezTo>
                    <a:pt x="216687" y="267368"/>
                    <a:pt x="211656" y="260706"/>
                    <a:pt x="207828" y="255136"/>
                  </a:cubicBezTo>
                  <a:cubicBezTo>
                    <a:pt x="198750" y="242029"/>
                    <a:pt x="191312" y="227940"/>
                    <a:pt x="186063" y="214288"/>
                  </a:cubicBezTo>
                  <a:cubicBezTo>
                    <a:pt x="183438" y="208608"/>
                    <a:pt x="181250" y="202820"/>
                    <a:pt x="179500" y="197140"/>
                  </a:cubicBezTo>
                  <a:cubicBezTo>
                    <a:pt x="172500" y="191242"/>
                    <a:pt x="168344" y="182505"/>
                    <a:pt x="168344" y="173331"/>
                  </a:cubicBezTo>
                  <a:lnTo>
                    <a:pt x="168344" y="150722"/>
                  </a:lnTo>
                  <a:cubicBezTo>
                    <a:pt x="168344" y="144278"/>
                    <a:pt x="170422" y="137944"/>
                    <a:pt x="174141" y="132701"/>
                  </a:cubicBezTo>
                  <a:lnTo>
                    <a:pt x="174141" y="101027"/>
                  </a:lnTo>
                  <a:cubicBezTo>
                    <a:pt x="174141" y="45326"/>
                    <a:pt x="219531" y="0"/>
                    <a:pt x="275311" y="0"/>
                  </a:cubicBezTo>
                  <a:close/>
                </a:path>
              </a:pathLst>
            </a:custGeom>
            <a:solidFill>
              <a:srgbClr val="14AFCB"/>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4354"/>
              <a:endParaRPr altLang="en-US" b="1" i="1" lang="zh-CN" sz="2000">
                <a:solidFill>
                  <a:schemeClr val="tx1"/>
                </a:solidFill>
              </a:endParaRPr>
            </a:p>
          </p:txBody>
        </p:sp>
        <p:sp>
          <p:nvSpPr>
            <p:cNvPr id="33" name="iSlïḓe">
              <a:extLst>
                <a:ext uri="{FF2B5EF4-FFF2-40B4-BE49-F238E27FC236}">
                  <a16:creationId xmlns:a16="http://schemas.microsoft.com/office/drawing/2014/main" id="{50A45471-9730-4A82-B59C-179170A86F84}"/>
                </a:ext>
              </a:extLst>
            </p:cNvPr>
            <p:cNvSpPr/>
            <p:nvPr/>
          </p:nvSpPr>
          <p:spPr>
            <a:xfrm>
              <a:off x="4578590" y="1666875"/>
              <a:ext cx="3034821" cy="715478"/>
            </a:xfrm>
            <a:prstGeom prst="roundRect">
              <a:avLst/>
            </a:prstGeom>
            <a:solidFill>
              <a:srgbClr val="14AFCB"/>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a:lnSpc>
                  <a:spcPct val="120000"/>
                </a:lnSpc>
              </a:pPr>
              <a:r>
                <a:rPr altLang="en-US" b="1" lang="zh-CN" sz="2000"/>
                <a:t>提升责任心</a:t>
              </a:r>
            </a:p>
          </p:txBody>
        </p:sp>
        <p:grpSp>
          <p:nvGrpSpPr>
            <p:cNvPr id="34" name="ï$ḻiḋé">
              <a:extLst>
                <a:ext uri="{FF2B5EF4-FFF2-40B4-BE49-F238E27FC236}">
                  <a16:creationId xmlns:a16="http://schemas.microsoft.com/office/drawing/2014/main" id="{6D074B2C-A11C-4E13-A7EF-2D7291CA0DD2}"/>
                </a:ext>
              </a:extLst>
            </p:cNvPr>
            <p:cNvGrpSpPr/>
            <p:nvPr/>
          </p:nvGrpSpPr>
          <p:grpSpPr>
            <a:xfrm>
              <a:off x="4805251" y="3155836"/>
              <a:ext cx="2581498" cy="2454389"/>
              <a:chOff x="4805251" y="3155836"/>
              <a:chExt cx="2581498" cy="2454389"/>
            </a:xfrm>
          </p:grpSpPr>
          <p:sp>
            <p:nvSpPr>
              <p:cNvPr id="35" name="iṧliḑê">
                <a:extLst>
                  <a:ext uri="{FF2B5EF4-FFF2-40B4-BE49-F238E27FC236}">
                    <a16:creationId xmlns:a16="http://schemas.microsoft.com/office/drawing/2014/main" id="{F0C2C32B-B6FD-4429-B93A-7C351C5A87AB}"/>
                  </a:ext>
                </a:extLst>
              </p:cNvPr>
              <p:cNvSpPr txBox="1"/>
              <p:nvPr/>
            </p:nvSpPr>
            <p:spPr bwMode="auto">
              <a:xfrm>
                <a:off x="4805251" y="3155836"/>
                <a:ext cx="2581498" cy="421445"/>
              </a:xfrm>
              <a:prstGeom prst="rect">
                <a:avLst/>
              </a:prstGeom>
              <a:no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a:spcBef>
                    <a:spcPct val="0"/>
                  </a:spcBef>
                </a:pPr>
                <a:r>
                  <a:rPr altLang="en-US" lang="zh-CN"/>
                  <a:t>编辑标题</a:t>
                </a:r>
              </a:p>
            </p:txBody>
          </p:sp>
          <p:sp>
            <p:nvSpPr>
              <p:cNvPr id="36" name="iṡḻïḓè">
                <a:extLst>
                  <a:ext uri="{FF2B5EF4-FFF2-40B4-BE49-F238E27FC236}">
                    <a16:creationId xmlns:a16="http://schemas.microsoft.com/office/drawing/2014/main" id="{C4B386A6-0D28-4BF2-8AE3-9B67A473D24A}"/>
                  </a:ext>
                </a:extLst>
              </p:cNvPr>
              <p:cNvSpPr/>
              <p:nvPr/>
            </p:nvSpPr>
            <p:spPr bwMode="auto">
              <a:xfrm>
                <a:off x="4805251" y="3691433"/>
                <a:ext cx="2581498" cy="9593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fontAlgn="base" lvl="0">
                  <a:spcBef>
                    <a:spcPct val="0"/>
                  </a:spcBef>
                  <a:spcAft>
                    <a:spcPct val="0"/>
                  </a:spcAft>
                </a:pPr>
                <a:r>
                  <a:rPr altLang="en-US" b="1" lang="zh-CN">
                    <a:latin charset="0" panose="020b0502020202020204" pitchFamily="34" typeface="Century Gothic"/>
                    <a:ea charset="-122" panose="020b0503020204020204" pitchFamily="34" typeface="微软雅黑"/>
                    <a:sym charset="0" panose="020b0502020202020204" pitchFamily="34" typeface="Century Gothic"/>
                  </a:rPr>
                  <a:t>确认要点，检查结果</a:t>
                </a:r>
              </a:p>
            </p:txBody>
          </p:sp>
          <p:sp>
            <p:nvSpPr>
              <p:cNvPr id="37" name="iṧļïḓê">
                <a:extLst>
                  <a:ext uri="{FF2B5EF4-FFF2-40B4-BE49-F238E27FC236}">
                    <a16:creationId xmlns:a16="http://schemas.microsoft.com/office/drawing/2014/main" id="{9EA72BD0-9C28-49B6-B110-3772324D4E8B}"/>
                  </a:ext>
                </a:extLst>
              </p:cNvPr>
              <p:cNvSpPr/>
              <p:nvPr/>
            </p:nvSpPr>
            <p:spPr bwMode="auto">
              <a:xfrm>
                <a:off x="4805251" y="4650829"/>
                <a:ext cx="2581498" cy="9593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fontAlgn="base" lvl="0">
                  <a:spcBef>
                    <a:spcPct val="0"/>
                  </a:spcBef>
                  <a:spcAft>
                    <a:spcPct val="0"/>
                  </a:spcAft>
                </a:pPr>
                <a:r>
                  <a:rPr altLang="en-US" b="1" lang="zh-CN">
                    <a:latin charset="0" panose="020b0502020202020204" pitchFamily="34" typeface="Century Gothic"/>
                    <a:ea charset="-122" panose="020b0503020204020204" pitchFamily="34" typeface="微软雅黑"/>
                    <a:sym charset="0" panose="020b0502020202020204" pitchFamily="34" typeface="Century Gothic"/>
                  </a:rPr>
                  <a:t>诚实地工作</a:t>
                </a:r>
              </a:p>
            </p:txBody>
          </p:sp>
        </p:grpSp>
      </p:grpSp>
      <p:sp>
        <p:nvSpPr>
          <p:cNvPr id="18" name="íŝḻidê">
            <a:extLst>
              <a:ext uri="{FF2B5EF4-FFF2-40B4-BE49-F238E27FC236}">
                <a16:creationId xmlns:a16="http://schemas.microsoft.com/office/drawing/2014/main" id="{E760BF87-3FD0-48FC-BF0B-748DA10D34FC}"/>
              </a:ext>
            </a:extLst>
          </p:cNvPr>
          <p:cNvSpPr/>
          <p:nvPr/>
        </p:nvSpPr>
        <p:spPr>
          <a:xfrm>
            <a:off x="1897800" y="1946134"/>
            <a:ext cx="2604984" cy="3384832"/>
          </a:xfrm>
          <a:prstGeom prst="roundRect">
            <a:avLst>
              <a:gd fmla="val 3877" name="adj"/>
            </a:avLst>
          </a:prstGeom>
          <a:solidFill>
            <a:schemeClr val="bg1"/>
          </a:solidFill>
          <a:ln w="3175">
            <a:noFill/>
            <a:prstDash val="solid"/>
            <a:round/>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a:spcBef>
                <a:spcPct val="0"/>
              </a:spcBef>
            </a:pPr>
            <a:endParaRPr altLang="en-US" lang="zh-CN"/>
          </a:p>
        </p:txBody>
      </p:sp>
      <p:sp>
        <p:nvSpPr>
          <p:cNvPr id="19" name="íšļíḓe">
            <a:extLst>
              <a:ext uri="{FF2B5EF4-FFF2-40B4-BE49-F238E27FC236}">
                <a16:creationId xmlns:a16="http://schemas.microsoft.com/office/drawing/2014/main" id="{25C3F329-9C34-4933-AE46-9B2AB0B29607}"/>
              </a:ext>
            </a:extLst>
          </p:cNvPr>
          <p:cNvSpPr/>
          <p:nvPr/>
        </p:nvSpPr>
        <p:spPr>
          <a:xfrm>
            <a:off x="1897800" y="1946134"/>
            <a:ext cx="2604984" cy="614141"/>
          </a:xfrm>
          <a:prstGeom prst="roundRect">
            <a:avLst/>
          </a:prstGeom>
          <a:solidFill>
            <a:srgbClr val="14AFCB"/>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a:lnSpc>
                <a:spcPct val="120000"/>
              </a:lnSpc>
            </a:pPr>
            <a:r>
              <a:rPr altLang="en-US" b="1" lang="zh-CN"/>
              <a:t>提升责任心</a:t>
            </a:r>
          </a:p>
        </p:txBody>
      </p:sp>
      <p:sp>
        <p:nvSpPr>
          <p:cNvPr id="20" name="îŝ1ïḑè">
            <a:extLst>
              <a:ext uri="{FF2B5EF4-FFF2-40B4-BE49-F238E27FC236}">
                <a16:creationId xmlns:a16="http://schemas.microsoft.com/office/drawing/2014/main" id="{BDBE62B0-4454-4F2A-9769-D20B442335DF}"/>
              </a:ext>
            </a:extLst>
          </p:cNvPr>
          <p:cNvSpPr/>
          <p:nvPr/>
        </p:nvSpPr>
        <p:spPr>
          <a:xfrm>
            <a:off x="2968534" y="2932732"/>
            <a:ext cx="463517" cy="376819"/>
          </a:xfrm>
          <a:custGeom>
            <a:gdLst>
              <a:gd fmla="*/ 390482 w 564166" name="connsiteX0"/>
              <a:gd fmla="*/ 307997 h 458643" name="connsiteY0"/>
              <a:gd fmla="*/ 403395 w 564166" name="connsiteX1"/>
              <a:gd fmla="*/ 307997 h 458643" name="connsiteY1"/>
              <a:gd fmla="*/ 439265 w 564166" name="connsiteX2"/>
              <a:gd fmla="*/ 353908 h 458643" name="connsiteY2"/>
              <a:gd fmla="*/ 434961 w 564166" name="connsiteX3"/>
              <a:gd fmla="*/ 361082 h 458643" name="connsiteY3"/>
              <a:gd fmla="*/ 419178 w 564166" name="connsiteX4"/>
              <a:gd fmla="*/ 361082 h 458643" name="connsiteY4"/>
              <a:gd fmla="*/ 492353 w 564166" name="connsiteX5"/>
              <a:gd fmla="*/ 419905 h 458643" name="connsiteY5"/>
              <a:gd fmla="*/ 512440 w 564166" name="connsiteX6"/>
              <a:gd fmla="*/ 438557 h 458643" name="connsiteY6"/>
              <a:gd fmla="*/ 492353 w 564166" name="connsiteX7"/>
              <a:gd fmla="*/ 458643 h 458643" name="connsiteY7"/>
              <a:gd fmla="*/ 379004 w 564166" name="connsiteX8"/>
              <a:gd fmla="*/ 361082 h 458643" name="connsiteY8"/>
              <a:gd fmla="*/ 358916 w 564166" name="connsiteX9"/>
              <a:gd fmla="*/ 361082 h 458643" name="connsiteY9"/>
              <a:gd fmla="*/ 354612 w 564166" name="connsiteX10"/>
              <a:gd fmla="*/ 353908 h 458643" name="connsiteY10"/>
              <a:gd fmla="*/ 277051 w 564166" name="connsiteX11"/>
              <a:gd fmla="*/ 307997 h 458643" name="connsiteY11"/>
              <a:gd fmla="*/ 288553 w 564166" name="connsiteX12"/>
              <a:gd fmla="*/ 307997 h 458643" name="connsiteY12"/>
              <a:gd fmla="*/ 324497 w 564166" name="connsiteX13"/>
              <a:gd fmla="*/ 353908 h 458643" name="connsiteY13"/>
              <a:gd fmla="*/ 320183 w 564166" name="connsiteX14"/>
              <a:gd fmla="*/ 361082 h 458643" name="connsiteY14"/>
              <a:gd fmla="*/ 301493 w 564166" name="connsiteX15"/>
              <a:gd fmla="*/ 361082 h 458643" name="connsiteY15"/>
              <a:gd fmla="*/ 301493 w 564166" name="connsiteX16"/>
              <a:gd fmla="*/ 438557 h 458643" name="connsiteY16"/>
              <a:gd fmla="*/ 282802 w 564166" name="connsiteX17"/>
              <a:gd fmla="*/ 458643 h 458643" name="connsiteY17"/>
              <a:gd fmla="*/ 262673 w 564166" name="connsiteX18"/>
              <a:gd fmla="*/ 438557 h 458643" name="connsiteY18"/>
              <a:gd fmla="*/ 262673 w 564166" name="connsiteX19"/>
              <a:gd fmla="*/ 361082 h 458643" name="connsiteY19"/>
              <a:gd fmla="*/ 243982 w 564166" name="connsiteX20"/>
              <a:gd fmla="*/ 361082 h 458643" name="connsiteY20"/>
              <a:gd fmla="*/ 239669 w 564166" name="connsiteX21"/>
              <a:gd fmla="*/ 353908 h 458643" name="connsiteY21"/>
              <a:gd fmla="*/ 162189 w 564166" name="connsiteX22"/>
              <a:gd fmla="*/ 307997 h 458643" name="connsiteY22"/>
              <a:gd fmla="*/ 173671 w 564166" name="connsiteX23"/>
              <a:gd fmla="*/ 307997 h 458643" name="connsiteY23"/>
              <a:gd fmla="*/ 209554 w 564166" name="connsiteX24"/>
              <a:gd fmla="*/ 353908 h 458643" name="connsiteY24"/>
              <a:gd fmla="*/ 205248 w 564166" name="connsiteX25"/>
              <a:gd fmla="*/ 361082 h 458643" name="connsiteY25"/>
              <a:gd fmla="*/ 185154 w 564166" name="connsiteX26"/>
              <a:gd fmla="*/ 361082 h 458643" name="connsiteY26"/>
              <a:gd fmla="*/ 71765 w 564166" name="connsiteX27"/>
              <a:gd fmla="*/ 458643 h 458643" name="connsiteY27"/>
              <a:gd fmla="*/ 53106 w 564166" name="connsiteX28"/>
              <a:gd fmla="*/ 438557 h 458643" name="connsiteY28"/>
              <a:gd fmla="*/ 71765 w 564166" name="connsiteX29"/>
              <a:gd fmla="*/ 419905 h 458643" name="connsiteY29"/>
              <a:gd fmla="*/ 146401 w 564166" name="connsiteX30"/>
              <a:gd fmla="*/ 361082 h 458643" name="connsiteY30"/>
              <a:gd fmla="*/ 129177 w 564166" name="connsiteX31"/>
              <a:gd fmla="*/ 361082 h 458643" name="connsiteY31"/>
              <a:gd fmla="*/ 124871 w 564166" name="connsiteX32"/>
              <a:gd fmla="*/ 353908 h 458643" name="connsiteY32"/>
              <a:gd fmla="*/ 340222 w 564166" name="connsiteX33"/>
              <a:gd fmla="*/ 0 h 458643" name="connsiteY33"/>
              <a:gd fmla="*/ 453630 w 564166" name="connsiteX34"/>
              <a:gd fmla="*/ 118973 h 458643" name="connsiteY34"/>
              <a:gd fmla="*/ 525407 w 564166" name="connsiteX35"/>
              <a:gd fmla="*/ 179176 h 458643" name="connsiteY35"/>
              <a:gd fmla="*/ 564166 w 564166" name="connsiteX36"/>
              <a:gd fmla="*/ 232212 h 458643" name="connsiteY36"/>
              <a:gd fmla="*/ 518229 w 564166" name="connsiteX37"/>
              <a:gd fmla="*/ 286681 h 458643" name="connsiteY37"/>
              <a:gd fmla="*/ 45937 w 564166" name="connsiteX38"/>
              <a:gd fmla="*/ 286681 h 458643" name="connsiteY38"/>
              <a:gd fmla="*/ 0 w 564166" name="connsiteX39"/>
              <a:gd fmla="*/ 232212 h 458643" name="connsiteY39"/>
              <a:gd fmla="*/ 45937 w 564166" name="connsiteX40"/>
              <a:gd fmla="*/ 179176 h 458643" name="connsiteY40"/>
              <a:gd fmla="*/ 111972 w 564166" name="connsiteX41"/>
              <a:gd fmla="*/ 103205 h 458643" name="connsiteY41"/>
              <a:gd fmla="*/ 134941 w 564166" name="connsiteX42"/>
              <a:gd fmla="*/ 107505 h 458643" name="connsiteY42"/>
              <a:gd fmla="*/ 209589 w 564166" name="connsiteX43"/>
              <a:gd fmla="*/ 22934 h 458643" name="connsiteY43"/>
              <a:gd fmla="*/ 256961 w 564166" name="connsiteX44"/>
              <a:gd fmla="*/ 43002 h 458643" name="connsiteY44"/>
              <a:gd fmla="*/ 340222 w 564166" name="connsiteX45"/>
              <a:gd fmla="*/ 0 h 458643" name="connsiteY4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b="b" l="l" r="r" t="t"/>
            <a:pathLst>
              <a:path h="458643" w="564166">
                <a:moveTo>
                  <a:pt x="390482" y="307997"/>
                </a:moveTo>
                <a:cubicBezTo>
                  <a:pt x="394786" y="303693"/>
                  <a:pt x="399091" y="303693"/>
                  <a:pt x="403395" y="307997"/>
                </a:cubicBezTo>
                <a:lnTo>
                  <a:pt x="439265" y="353908"/>
                </a:lnTo>
                <a:cubicBezTo>
                  <a:pt x="442135" y="358212"/>
                  <a:pt x="440700" y="361082"/>
                  <a:pt x="434961" y="361082"/>
                </a:cubicBezTo>
                <a:lnTo>
                  <a:pt x="419178" y="361082"/>
                </a:lnTo>
                <a:cubicBezTo>
                  <a:pt x="426352" y="394081"/>
                  <a:pt x="456483" y="419905"/>
                  <a:pt x="492353" y="419905"/>
                </a:cubicBezTo>
                <a:cubicBezTo>
                  <a:pt x="503831" y="419905"/>
                  <a:pt x="512440" y="428514"/>
                  <a:pt x="512440" y="438557"/>
                </a:cubicBezTo>
                <a:cubicBezTo>
                  <a:pt x="512440" y="450035"/>
                  <a:pt x="503831" y="458643"/>
                  <a:pt x="492353" y="458643"/>
                </a:cubicBezTo>
                <a:cubicBezTo>
                  <a:pt x="434961" y="458643"/>
                  <a:pt x="387612" y="415601"/>
                  <a:pt x="379004" y="361082"/>
                </a:cubicBezTo>
                <a:lnTo>
                  <a:pt x="358916" y="361082"/>
                </a:lnTo>
                <a:cubicBezTo>
                  <a:pt x="353177" y="361082"/>
                  <a:pt x="351742" y="358212"/>
                  <a:pt x="354612" y="353908"/>
                </a:cubicBezTo>
                <a:close/>
                <a:moveTo>
                  <a:pt x="277051" y="307997"/>
                </a:moveTo>
                <a:cubicBezTo>
                  <a:pt x="279926" y="303693"/>
                  <a:pt x="285677" y="303693"/>
                  <a:pt x="288553" y="307997"/>
                </a:cubicBezTo>
                <a:lnTo>
                  <a:pt x="324497" y="353908"/>
                </a:lnTo>
                <a:cubicBezTo>
                  <a:pt x="327372" y="358212"/>
                  <a:pt x="325934" y="361082"/>
                  <a:pt x="320183" y="361082"/>
                </a:cubicBezTo>
                <a:lnTo>
                  <a:pt x="301493" y="361082"/>
                </a:lnTo>
                <a:lnTo>
                  <a:pt x="301493" y="438557"/>
                </a:lnTo>
                <a:cubicBezTo>
                  <a:pt x="301493" y="450035"/>
                  <a:pt x="292866" y="458643"/>
                  <a:pt x="282802" y="458643"/>
                </a:cubicBezTo>
                <a:cubicBezTo>
                  <a:pt x="271300" y="458643"/>
                  <a:pt x="262673" y="450035"/>
                  <a:pt x="262673" y="438557"/>
                </a:cubicBezTo>
                <a:lnTo>
                  <a:pt x="262673" y="361082"/>
                </a:lnTo>
                <a:lnTo>
                  <a:pt x="243982" y="361082"/>
                </a:lnTo>
                <a:cubicBezTo>
                  <a:pt x="238231" y="361082"/>
                  <a:pt x="236793" y="358212"/>
                  <a:pt x="239669" y="353908"/>
                </a:cubicBezTo>
                <a:close/>
                <a:moveTo>
                  <a:pt x="162189" y="307997"/>
                </a:moveTo>
                <a:cubicBezTo>
                  <a:pt x="165059" y="303693"/>
                  <a:pt x="169365" y="303693"/>
                  <a:pt x="173671" y="307997"/>
                </a:cubicBezTo>
                <a:lnTo>
                  <a:pt x="209554" y="353908"/>
                </a:lnTo>
                <a:cubicBezTo>
                  <a:pt x="212424" y="358212"/>
                  <a:pt x="210989" y="361082"/>
                  <a:pt x="205248" y="361082"/>
                </a:cubicBezTo>
                <a:lnTo>
                  <a:pt x="185154" y="361082"/>
                </a:lnTo>
                <a:cubicBezTo>
                  <a:pt x="176542" y="415601"/>
                  <a:pt x="129177" y="458643"/>
                  <a:pt x="71765" y="458643"/>
                </a:cubicBezTo>
                <a:cubicBezTo>
                  <a:pt x="61718" y="458643"/>
                  <a:pt x="53106" y="450035"/>
                  <a:pt x="53106" y="438557"/>
                </a:cubicBezTo>
                <a:cubicBezTo>
                  <a:pt x="53106" y="428514"/>
                  <a:pt x="61718" y="419905"/>
                  <a:pt x="71765" y="419905"/>
                </a:cubicBezTo>
                <a:cubicBezTo>
                  <a:pt x="107648" y="419905"/>
                  <a:pt x="137789" y="394081"/>
                  <a:pt x="146401" y="361082"/>
                </a:cubicBezTo>
                <a:lnTo>
                  <a:pt x="129177" y="361082"/>
                </a:lnTo>
                <a:cubicBezTo>
                  <a:pt x="123436" y="361082"/>
                  <a:pt x="122001" y="358212"/>
                  <a:pt x="124871" y="353908"/>
                </a:cubicBezTo>
                <a:close/>
                <a:moveTo>
                  <a:pt x="340222" y="0"/>
                </a:moveTo>
                <a:cubicBezTo>
                  <a:pt x="399079" y="0"/>
                  <a:pt x="447888" y="51603"/>
                  <a:pt x="453630" y="118973"/>
                </a:cubicBezTo>
                <a:cubicBezTo>
                  <a:pt x="488083" y="118973"/>
                  <a:pt x="515358" y="144774"/>
                  <a:pt x="525407" y="179176"/>
                </a:cubicBezTo>
                <a:cubicBezTo>
                  <a:pt x="546940" y="183476"/>
                  <a:pt x="564166" y="204977"/>
                  <a:pt x="564166" y="232212"/>
                </a:cubicBezTo>
                <a:cubicBezTo>
                  <a:pt x="564166" y="262313"/>
                  <a:pt x="544069" y="286681"/>
                  <a:pt x="518229" y="286681"/>
                </a:cubicBezTo>
                <a:lnTo>
                  <a:pt x="45937" y="286681"/>
                </a:lnTo>
                <a:cubicBezTo>
                  <a:pt x="20097" y="286681"/>
                  <a:pt x="0" y="262313"/>
                  <a:pt x="0" y="232212"/>
                </a:cubicBezTo>
                <a:cubicBezTo>
                  <a:pt x="0" y="202110"/>
                  <a:pt x="20097" y="179176"/>
                  <a:pt x="45937" y="179176"/>
                </a:cubicBezTo>
                <a:cubicBezTo>
                  <a:pt x="45937" y="136173"/>
                  <a:pt x="76084" y="103205"/>
                  <a:pt x="111972" y="103205"/>
                </a:cubicBezTo>
                <a:cubicBezTo>
                  <a:pt x="119150" y="103205"/>
                  <a:pt x="127763" y="104639"/>
                  <a:pt x="134941" y="107505"/>
                </a:cubicBezTo>
                <a:cubicBezTo>
                  <a:pt x="134941" y="60203"/>
                  <a:pt x="169394" y="22934"/>
                  <a:pt x="209589" y="22934"/>
                </a:cubicBezTo>
                <a:cubicBezTo>
                  <a:pt x="228251" y="22934"/>
                  <a:pt x="244042" y="30102"/>
                  <a:pt x="256961" y="43002"/>
                </a:cubicBezTo>
                <a:cubicBezTo>
                  <a:pt x="278494" y="15767"/>
                  <a:pt x="307205" y="0"/>
                  <a:pt x="340222" y="0"/>
                </a:cubicBezTo>
                <a:close/>
              </a:path>
            </a:pathLst>
          </a:custGeom>
          <a:solidFill>
            <a:srgbClr val="14AFCB"/>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4354"/>
            <a:endParaRPr altLang="en-US" b="1" i="1" lang="zh-CN" sz="2000">
              <a:solidFill>
                <a:schemeClr val="tx1"/>
              </a:solidFill>
            </a:endParaRPr>
          </a:p>
        </p:txBody>
      </p:sp>
      <p:grpSp>
        <p:nvGrpSpPr>
          <p:cNvPr id="21" name="išḻîdè">
            <a:extLst>
              <a:ext uri="{FF2B5EF4-FFF2-40B4-BE49-F238E27FC236}">
                <a16:creationId xmlns:a16="http://schemas.microsoft.com/office/drawing/2014/main" id="{F3BF922C-03E8-414A-96E8-9056087DA9EE}"/>
              </a:ext>
            </a:extLst>
          </p:cNvPr>
          <p:cNvGrpSpPr/>
          <p:nvPr/>
        </p:nvGrpSpPr>
        <p:grpSpPr>
          <a:xfrm>
            <a:off x="2092359" y="3423851"/>
            <a:ext cx="2215867" cy="1347794"/>
            <a:chOff x="2120594" y="3224205"/>
            <a:chExt cx="2215867" cy="1347794"/>
          </a:xfrm>
        </p:grpSpPr>
        <p:sp>
          <p:nvSpPr>
            <p:cNvPr id="29" name="îṡľíďé">
              <a:extLst>
                <a:ext uri="{FF2B5EF4-FFF2-40B4-BE49-F238E27FC236}">
                  <a16:creationId xmlns:a16="http://schemas.microsoft.com/office/drawing/2014/main" id="{27FAD216-8375-4957-BDF2-D51E96BD2AD7}"/>
                </a:ext>
              </a:extLst>
            </p:cNvPr>
            <p:cNvSpPr txBox="1"/>
            <p:nvPr/>
          </p:nvSpPr>
          <p:spPr bwMode="auto">
            <a:xfrm>
              <a:off x="2120594" y="3224205"/>
              <a:ext cx="2215867" cy="361754"/>
            </a:xfrm>
            <a:prstGeom prst="rect">
              <a:avLst/>
            </a:prstGeom>
            <a:no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eaLnBrk="1" hangingPunct="1">
                <a:lnSpc>
                  <a:spcPct val="100000"/>
                </a:lnSpc>
                <a:spcBef>
                  <a:spcPct val="0"/>
                </a:spcBef>
              </a:pPr>
              <a:r>
                <a:rPr altLang="en-US" lang="zh-CN" sz="1600"/>
                <a:t>编辑标题</a:t>
              </a:r>
            </a:p>
          </p:txBody>
        </p:sp>
        <p:sp>
          <p:nvSpPr>
            <p:cNvPr id="30" name="ïṡ1îḓe">
              <a:extLst>
                <a:ext uri="{FF2B5EF4-FFF2-40B4-BE49-F238E27FC236}">
                  <a16:creationId xmlns:a16="http://schemas.microsoft.com/office/drawing/2014/main" id="{9E1F7592-B1FE-4625-9927-E4DB72281C57}"/>
                </a:ext>
              </a:extLst>
            </p:cNvPr>
            <p:cNvSpPr/>
            <p:nvPr/>
          </p:nvSpPr>
          <p:spPr bwMode="auto">
            <a:xfrm>
              <a:off x="2120594" y="3683942"/>
              <a:ext cx="2215867" cy="88805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fontAlgn="base" lvl="0">
                <a:spcBef>
                  <a:spcPct val="0"/>
                </a:spcBef>
                <a:spcAft>
                  <a:spcPct val="0"/>
                </a:spcAft>
              </a:pPr>
              <a:r>
                <a:rPr altLang="en-US" b="1" lang="zh-CN">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经常反省自己</a:t>
              </a:r>
            </a:p>
          </p:txBody>
        </p:sp>
      </p:grpSp>
      <p:sp>
        <p:nvSpPr>
          <p:cNvPr id="23" name="i$líḍe">
            <a:extLst>
              <a:ext uri="{FF2B5EF4-FFF2-40B4-BE49-F238E27FC236}">
                <a16:creationId xmlns:a16="http://schemas.microsoft.com/office/drawing/2014/main" id="{D80837B2-7CDE-4D0B-953F-054ACB710CA5}"/>
              </a:ext>
            </a:extLst>
          </p:cNvPr>
          <p:cNvSpPr/>
          <p:nvPr/>
        </p:nvSpPr>
        <p:spPr>
          <a:xfrm>
            <a:off x="7689216" y="1946134"/>
            <a:ext cx="2604984" cy="3384832"/>
          </a:xfrm>
          <a:prstGeom prst="roundRect">
            <a:avLst>
              <a:gd fmla="val 3877" name="adj"/>
            </a:avLst>
          </a:prstGeom>
          <a:solidFill>
            <a:schemeClr val="bg1"/>
          </a:solidFill>
          <a:ln w="3175">
            <a:noFill/>
            <a:prstDash val="solid"/>
            <a:round/>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a:spcBef>
                <a:spcPct val="0"/>
              </a:spcBef>
            </a:pPr>
            <a:endParaRPr altLang="en-US" lang="zh-CN"/>
          </a:p>
        </p:txBody>
      </p:sp>
      <p:sp>
        <p:nvSpPr>
          <p:cNvPr id="24" name="işļíďé">
            <a:extLst>
              <a:ext uri="{FF2B5EF4-FFF2-40B4-BE49-F238E27FC236}">
                <a16:creationId xmlns:a16="http://schemas.microsoft.com/office/drawing/2014/main" id="{DD07AAC1-4950-4ECB-BA5C-9AB4B7462B6C}"/>
              </a:ext>
            </a:extLst>
          </p:cNvPr>
          <p:cNvSpPr/>
          <p:nvPr/>
        </p:nvSpPr>
        <p:spPr>
          <a:xfrm>
            <a:off x="7689216" y="1946134"/>
            <a:ext cx="2604984" cy="614141"/>
          </a:xfrm>
          <a:prstGeom prst="roundRect">
            <a:avLst/>
          </a:prstGeom>
          <a:solidFill>
            <a:srgbClr val="14AFCB"/>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a:lnSpc>
                <a:spcPct val="120000"/>
              </a:lnSpc>
            </a:pPr>
            <a:r>
              <a:rPr altLang="en-US" b="1" lang="zh-CN"/>
              <a:t>提升责任心</a:t>
            </a:r>
          </a:p>
        </p:txBody>
      </p:sp>
      <p:sp>
        <p:nvSpPr>
          <p:cNvPr id="25" name="íṣļïḍê">
            <a:extLst>
              <a:ext uri="{FF2B5EF4-FFF2-40B4-BE49-F238E27FC236}">
                <a16:creationId xmlns:a16="http://schemas.microsoft.com/office/drawing/2014/main" id="{D37F60C8-75B0-45A9-BD56-81C62FAF033E}"/>
              </a:ext>
            </a:extLst>
          </p:cNvPr>
          <p:cNvSpPr/>
          <p:nvPr/>
        </p:nvSpPr>
        <p:spPr>
          <a:xfrm>
            <a:off x="8759950" y="2901542"/>
            <a:ext cx="463517" cy="408009"/>
          </a:xfrm>
          <a:custGeom>
            <a:gdLst>
              <a:gd fmla="*/ 18335 w 604256" name="connsiteX0"/>
              <a:gd fmla="*/ 334272 h 531895" name="connsiteY0"/>
              <a:gd fmla="*/ 37988 w 604256" name="connsiteX1"/>
              <a:gd fmla="*/ 336249 h 531895" name="connsiteY1"/>
              <a:gd fmla="*/ 302130 w 604256" name="connsiteX2"/>
              <a:gd fmla="*/ 476833 h 531895" name="connsiteY2"/>
              <a:gd fmla="*/ 566126 w 604256" name="connsiteX3"/>
              <a:gd fmla="*/ 336249 h 531895" name="connsiteY3"/>
              <a:gd fmla="*/ 601178 w 604256" name="connsiteX4"/>
              <a:gd fmla="*/ 346793 h 531895" name="connsiteY4"/>
              <a:gd fmla="*/ 590619 w 604256" name="connsiteX5"/>
              <a:gd fmla="*/ 381793 h 531895" name="connsiteY5"/>
              <a:gd fmla="*/ 314303 w 604256" name="connsiteX6"/>
              <a:gd fmla="*/ 528820 h 531895" name="connsiteY6"/>
              <a:gd fmla="*/ 302130 w 604256" name="connsiteX7"/>
              <a:gd fmla="*/ 531895 h 531895" name="connsiteY7"/>
              <a:gd fmla="*/ 289957 w 604256" name="connsiteX8"/>
              <a:gd fmla="*/ 528820 h 531895" name="connsiteY8"/>
              <a:gd fmla="*/ 13641 w 604256" name="connsiteX9"/>
              <a:gd fmla="*/ 381793 h 531895" name="connsiteY9"/>
              <a:gd fmla="*/ 3082 w 604256" name="connsiteX10"/>
              <a:gd fmla="*/ 346793 h 531895" name="connsiteY10"/>
              <a:gd fmla="*/ 18335 w 604256" name="connsiteX11"/>
              <a:gd fmla="*/ 334272 h 531895" name="connsiteY11"/>
              <a:gd fmla="*/ 18335 w 604256" name="connsiteX12"/>
              <a:gd fmla="*/ 233364 h 531895" name="connsiteY12"/>
              <a:gd fmla="*/ 37988 w 604256" name="connsiteX13"/>
              <a:gd fmla="*/ 235341 h 531895" name="connsiteY13"/>
              <a:gd fmla="*/ 302130 w 604256" name="connsiteX14"/>
              <a:gd fmla="*/ 375925 h 531895" name="connsiteY14"/>
              <a:gd fmla="*/ 566126 w 604256" name="connsiteX15"/>
              <a:gd fmla="*/ 235341 h 531895" name="connsiteY15"/>
              <a:gd fmla="*/ 601178 w 604256" name="connsiteX16"/>
              <a:gd fmla="*/ 245885 h 531895" name="connsiteY16"/>
              <a:gd fmla="*/ 590619 w 604256" name="connsiteX17"/>
              <a:gd fmla="*/ 280885 h 531895" name="connsiteY17"/>
              <a:gd fmla="*/ 314303 w 604256" name="connsiteX18"/>
              <a:gd fmla="*/ 428058 h 531895" name="connsiteY18"/>
              <a:gd fmla="*/ 302130 w 604256" name="connsiteX19"/>
              <a:gd fmla="*/ 430987 h 531895" name="connsiteY19"/>
              <a:gd fmla="*/ 289957 w 604256" name="connsiteX20"/>
              <a:gd fmla="*/ 428058 h 531895" name="connsiteY20"/>
              <a:gd fmla="*/ 13641 w 604256" name="connsiteX21"/>
              <a:gd fmla="*/ 280885 h 531895" name="connsiteY21"/>
              <a:gd fmla="*/ 3082 w 604256" name="connsiteX22"/>
              <a:gd fmla="*/ 245885 h 531895" name="connsiteY22"/>
              <a:gd fmla="*/ 18335 w 604256" name="connsiteX23"/>
              <a:gd fmla="*/ 233364 h 531895" name="connsiteY23"/>
              <a:gd fmla="*/ 291571 w 604256" name="connsiteX24"/>
              <a:gd fmla="*/ 2196 h 531895" name="connsiteY24"/>
              <a:gd fmla="*/ 312689 w 604256" name="connsiteX25"/>
              <a:gd fmla="*/ 2196 h 531895" name="connsiteY25"/>
              <a:gd fmla="*/ 588846 w 604256" name="connsiteX26"/>
              <a:gd fmla="*/ 125214 h 531895" name="connsiteY26"/>
              <a:gd fmla="*/ 604245 w 604256" name="connsiteX27"/>
              <a:gd fmla="*/ 147914 h 531895" name="connsiteY27"/>
              <a:gd fmla="*/ 590605 w 604256" name="connsiteX28"/>
              <a:gd fmla="*/ 171639 h 531895" name="connsiteY28"/>
              <a:gd fmla="*/ 314303 w 604256" name="connsiteX29"/>
              <a:gd fmla="*/ 318676 h 531895" name="connsiteY29"/>
              <a:gd fmla="*/ 302130 w 604256" name="connsiteX30"/>
              <a:gd fmla="*/ 321751 h 531895" name="connsiteY30"/>
              <a:gd fmla="*/ 289957 w 604256" name="connsiteX31"/>
              <a:gd fmla="*/ 318676 h 531895" name="connsiteY31"/>
              <a:gd fmla="*/ 13654 w 604256" name="connsiteX32"/>
              <a:gd fmla="*/ 171639 h 531895" name="connsiteY32"/>
              <a:gd fmla="*/ 15 w 604256" name="connsiteX33"/>
              <a:gd fmla="*/ 147914 h 531895" name="connsiteY33"/>
              <a:gd fmla="*/ 15414 w 604256" name="connsiteX34"/>
              <a:gd fmla="*/ 125214 h 531895" name="connsiteY3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b="b" l="l" r="r" t="t"/>
            <a:pathLst>
              <a:path h="531895" w="604256">
                <a:moveTo>
                  <a:pt x="18335" y="334272"/>
                </a:moveTo>
                <a:cubicBezTo>
                  <a:pt x="24642" y="332369"/>
                  <a:pt x="31682" y="332881"/>
                  <a:pt x="37988" y="336249"/>
                </a:cubicBezTo>
                <a:lnTo>
                  <a:pt x="302130" y="476833"/>
                </a:lnTo>
                <a:lnTo>
                  <a:pt x="566126" y="336249"/>
                </a:lnTo>
                <a:cubicBezTo>
                  <a:pt x="578739" y="329513"/>
                  <a:pt x="594432" y="334199"/>
                  <a:pt x="601178" y="346793"/>
                </a:cubicBezTo>
                <a:cubicBezTo>
                  <a:pt x="607925" y="359387"/>
                  <a:pt x="603085" y="375056"/>
                  <a:pt x="590619" y="381793"/>
                </a:cubicBezTo>
                <a:lnTo>
                  <a:pt x="314303" y="528820"/>
                </a:lnTo>
                <a:cubicBezTo>
                  <a:pt x="310490" y="530870"/>
                  <a:pt x="306383" y="531895"/>
                  <a:pt x="302130" y="531895"/>
                </a:cubicBezTo>
                <a:cubicBezTo>
                  <a:pt x="297877" y="531895"/>
                  <a:pt x="293770" y="530870"/>
                  <a:pt x="289957" y="528820"/>
                </a:cubicBezTo>
                <a:lnTo>
                  <a:pt x="13641" y="381793"/>
                </a:lnTo>
                <a:cubicBezTo>
                  <a:pt x="1028" y="375056"/>
                  <a:pt x="-3665" y="359387"/>
                  <a:pt x="3082" y="346793"/>
                </a:cubicBezTo>
                <a:cubicBezTo>
                  <a:pt x="6455" y="340496"/>
                  <a:pt x="12028" y="336176"/>
                  <a:pt x="18335" y="334272"/>
                </a:cubicBezTo>
                <a:close/>
                <a:moveTo>
                  <a:pt x="18335" y="233364"/>
                </a:moveTo>
                <a:cubicBezTo>
                  <a:pt x="24642" y="231461"/>
                  <a:pt x="31682" y="231973"/>
                  <a:pt x="37988" y="235341"/>
                </a:cubicBezTo>
                <a:lnTo>
                  <a:pt x="302130" y="375925"/>
                </a:lnTo>
                <a:lnTo>
                  <a:pt x="566126" y="235341"/>
                </a:lnTo>
                <a:cubicBezTo>
                  <a:pt x="578739" y="228605"/>
                  <a:pt x="594432" y="233291"/>
                  <a:pt x="601178" y="245885"/>
                </a:cubicBezTo>
                <a:cubicBezTo>
                  <a:pt x="607925" y="258479"/>
                  <a:pt x="603085" y="274148"/>
                  <a:pt x="590619" y="280885"/>
                </a:cubicBezTo>
                <a:lnTo>
                  <a:pt x="314303" y="428058"/>
                </a:lnTo>
                <a:cubicBezTo>
                  <a:pt x="310490" y="430108"/>
                  <a:pt x="306383" y="430987"/>
                  <a:pt x="302130" y="430987"/>
                </a:cubicBezTo>
                <a:cubicBezTo>
                  <a:pt x="297877" y="430987"/>
                  <a:pt x="293770" y="430108"/>
                  <a:pt x="289957" y="428058"/>
                </a:cubicBezTo>
                <a:lnTo>
                  <a:pt x="13641" y="280885"/>
                </a:lnTo>
                <a:cubicBezTo>
                  <a:pt x="1028" y="274148"/>
                  <a:pt x="-3665" y="258479"/>
                  <a:pt x="3082" y="245885"/>
                </a:cubicBezTo>
                <a:cubicBezTo>
                  <a:pt x="6455" y="239588"/>
                  <a:pt x="12028" y="235268"/>
                  <a:pt x="18335" y="233364"/>
                </a:cubicBezTo>
                <a:close/>
                <a:moveTo>
                  <a:pt x="291571" y="2196"/>
                </a:moveTo>
                <a:cubicBezTo>
                  <a:pt x="298317" y="-733"/>
                  <a:pt x="305943" y="-733"/>
                  <a:pt x="312689" y="2196"/>
                </a:cubicBezTo>
                <a:lnTo>
                  <a:pt x="588846" y="125214"/>
                </a:lnTo>
                <a:cubicBezTo>
                  <a:pt x="597938" y="129315"/>
                  <a:pt x="603805" y="138102"/>
                  <a:pt x="604245" y="147914"/>
                </a:cubicBezTo>
                <a:cubicBezTo>
                  <a:pt x="604538" y="157726"/>
                  <a:pt x="599258" y="166953"/>
                  <a:pt x="590605" y="171639"/>
                </a:cubicBezTo>
                <a:lnTo>
                  <a:pt x="314303" y="318676"/>
                </a:lnTo>
                <a:cubicBezTo>
                  <a:pt x="310489" y="320726"/>
                  <a:pt x="306383" y="321751"/>
                  <a:pt x="302130" y="321751"/>
                </a:cubicBezTo>
                <a:cubicBezTo>
                  <a:pt x="297877" y="321751"/>
                  <a:pt x="293771" y="320726"/>
                  <a:pt x="289957" y="318676"/>
                </a:cubicBezTo>
                <a:lnTo>
                  <a:pt x="13654" y="171639"/>
                </a:lnTo>
                <a:cubicBezTo>
                  <a:pt x="5002" y="166953"/>
                  <a:pt x="-278" y="157726"/>
                  <a:pt x="15" y="147914"/>
                </a:cubicBezTo>
                <a:cubicBezTo>
                  <a:pt x="309" y="138102"/>
                  <a:pt x="6322" y="129315"/>
                  <a:pt x="15414" y="125214"/>
                </a:cubicBezTo>
                <a:close/>
              </a:path>
            </a:pathLst>
          </a:custGeom>
          <a:solidFill>
            <a:srgbClr val="14AFCB"/>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4354"/>
            <a:endParaRPr altLang="en-US" b="1" i="1" lang="zh-CN" sz="2000">
              <a:solidFill>
                <a:schemeClr val="tx1"/>
              </a:solidFill>
            </a:endParaRPr>
          </a:p>
        </p:txBody>
      </p:sp>
      <p:grpSp>
        <p:nvGrpSpPr>
          <p:cNvPr id="26" name="işḷïḍe">
            <a:extLst>
              <a:ext uri="{FF2B5EF4-FFF2-40B4-BE49-F238E27FC236}">
                <a16:creationId xmlns:a16="http://schemas.microsoft.com/office/drawing/2014/main" id="{018962E8-1B0B-40C9-8B36-8383B6EE7DD5}"/>
              </a:ext>
            </a:extLst>
          </p:cNvPr>
          <p:cNvGrpSpPr/>
          <p:nvPr/>
        </p:nvGrpSpPr>
        <p:grpSpPr>
          <a:xfrm>
            <a:off x="7883775" y="3423851"/>
            <a:ext cx="2215867" cy="1347794"/>
            <a:chOff x="7855538" y="3224205"/>
            <a:chExt cx="2215867" cy="1347794"/>
          </a:xfrm>
        </p:grpSpPr>
        <p:sp>
          <p:nvSpPr>
            <p:cNvPr id="27" name="íslíḋè">
              <a:extLst>
                <a:ext uri="{FF2B5EF4-FFF2-40B4-BE49-F238E27FC236}">
                  <a16:creationId xmlns:a16="http://schemas.microsoft.com/office/drawing/2014/main" id="{DDB1FFCB-8E7E-491B-8709-F7E1C46D8292}"/>
                </a:ext>
              </a:extLst>
            </p:cNvPr>
            <p:cNvSpPr txBox="1"/>
            <p:nvPr/>
          </p:nvSpPr>
          <p:spPr bwMode="auto">
            <a:xfrm>
              <a:off x="7855538" y="3224205"/>
              <a:ext cx="2215867" cy="361754"/>
            </a:xfrm>
            <a:prstGeom prst="rect">
              <a:avLst/>
            </a:prstGeom>
            <a:no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a:spcBef>
                  <a:spcPct val="0"/>
                </a:spcBef>
              </a:pPr>
              <a:r>
                <a:rPr altLang="en-US" lang="zh-CN" sz="1600"/>
                <a:t>编辑标题</a:t>
              </a:r>
            </a:p>
          </p:txBody>
        </p:sp>
        <p:sp>
          <p:nvSpPr>
            <p:cNvPr id="28" name="íSḷidé">
              <a:extLst>
                <a:ext uri="{FF2B5EF4-FFF2-40B4-BE49-F238E27FC236}">
                  <a16:creationId xmlns:a16="http://schemas.microsoft.com/office/drawing/2014/main" id="{0155F16B-EC9C-45D4-B78B-DF697EF3BED0}"/>
                </a:ext>
              </a:extLst>
            </p:cNvPr>
            <p:cNvSpPr/>
            <p:nvPr/>
          </p:nvSpPr>
          <p:spPr bwMode="auto">
            <a:xfrm>
              <a:off x="7855538" y="3683942"/>
              <a:ext cx="2215867" cy="88805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fontAlgn="base" lvl="0">
                <a:spcBef>
                  <a:spcPct val="0"/>
                </a:spcBef>
                <a:spcAft>
                  <a:spcPct val="0"/>
                </a:spcAft>
              </a:pPr>
              <a:r>
                <a:rPr altLang="en-US" b="1" lang="zh-CN">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凭良心工作，不欺骗公司和自己</a:t>
              </a:r>
            </a:p>
          </p:txBody>
        </p:sp>
      </p:grpSp>
    </p:spTree>
    <p:extLst>
      <p:ext uri="{BB962C8B-B14F-4D97-AF65-F5344CB8AC3E}">
        <p14:creationId val="2057781374"/>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31" presetSubtype="0">
                                  <p:stCondLst>
                                    <p:cond delay="0"/>
                                  </p:stCondLst>
                                  <p:childTnLst>
                                    <p:set>
                                      <p:cBhvr>
                                        <p:cTn dur="1" fill="hold" id="6">
                                          <p:stCondLst>
                                            <p:cond delay="0"/>
                                          </p:stCondLst>
                                        </p:cTn>
                                        <p:tgtEl>
                                          <p:spTgt spid="15"/>
                                        </p:tgtEl>
                                        <p:attrNameLst>
                                          <p:attrName>style.visibility</p:attrName>
                                        </p:attrNameLst>
                                      </p:cBhvr>
                                      <p:to>
                                        <p:strVal val="visible"/>
                                      </p:to>
                                    </p:set>
                                    <p:anim calcmode="lin" valueType="num">
                                      <p:cBhvr>
                                        <p:cTn dur="1000" fill="hold" id="7"/>
                                        <p:tgtEl>
                                          <p:spTgt spid="15"/>
                                        </p:tgtEl>
                                        <p:attrNameLst>
                                          <p:attrName>ppt_w</p:attrName>
                                        </p:attrNameLst>
                                      </p:cBhvr>
                                      <p:tavLst>
                                        <p:tav tm="0">
                                          <p:val>
                                            <p:fltVal val="0"/>
                                          </p:val>
                                        </p:tav>
                                        <p:tav tm="100000">
                                          <p:val>
                                            <p:strVal val="#ppt_w"/>
                                          </p:val>
                                        </p:tav>
                                      </p:tavLst>
                                    </p:anim>
                                    <p:anim calcmode="lin" valueType="num">
                                      <p:cBhvr>
                                        <p:cTn dur="1000" fill="hold" id="8"/>
                                        <p:tgtEl>
                                          <p:spTgt spid="15"/>
                                        </p:tgtEl>
                                        <p:attrNameLst>
                                          <p:attrName>ppt_h</p:attrName>
                                        </p:attrNameLst>
                                      </p:cBhvr>
                                      <p:tavLst>
                                        <p:tav tm="0">
                                          <p:val>
                                            <p:fltVal val="0"/>
                                          </p:val>
                                        </p:tav>
                                        <p:tav tm="100000">
                                          <p:val>
                                            <p:strVal val="#ppt_h"/>
                                          </p:val>
                                        </p:tav>
                                      </p:tavLst>
                                    </p:anim>
                                    <p:anim calcmode="lin" valueType="num">
                                      <p:cBhvr>
                                        <p:cTn dur="1000" fill="hold" id="9"/>
                                        <p:tgtEl>
                                          <p:spTgt spid="15"/>
                                        </p:tgtEl>
                                        <p:attrNameLst>
                                          <p:attrName>style.rotation</p:attrName>
                                        </p:attrNameLst>
                                      </p:cBhvr>
                                      <p:tavLst>
                                        <p:tav tm="0">
                                          <p:val>
                                            <p:fltVal val="90"/>
                                          </p:val>
                                        </p:tav>
                                        <p:tav tm="100000">
                                          <p:val>
                                            <p:fltVal val="0"/>
                                          </p:val>
                                        </p:tav>
                                      </p:tavLst>
                                    </p:anim>
                                    <p:animEffect filter="fade" transition="in">
                                      <p:cBhvr>
                                        <p:cTn dur="1000" id="10"/>
                                        <p:tgtEl>
                                          <p:spTgt spid="15"/>
                                        </p:tgtEl>
                                      </p:cBhvr>
                                    </p:animEffect>
                                  </p:childTnLst>
                                </p:cTn>
                              </p:par>
                              <p:par>
                                <p:cTn fill="hold" id="11" nodeType="withEffect" presetClass="entr" presetID="31" presetSubtype="0">
                                  <p:stCondLst>
                                    <p:cond delay="0"/>
                                  </p:stCondLst>
                                  <p:childTnLst>
                                    <p:set>
                                      <p:cBhvr>
                                        <p:cTn dur="1" fill="hold" id="12">
                                          <p:stCondLst>
                                            <p:cond delay="0"/>
                                          </p:stCondLst>
                                        </p:cTn>
                                        <p:tgtEl>
                                          <p:spTgt spid="16"/>
                                        </p:tgtEl>
                                        <p:attrNameLst>
                                          <p:attrName>style.visibility</p:attrName>
                                        </p:attrNameLst>
                                      </p:cBhvr>
                                      <p:to>
                                        <p:strVal val="visible"/>
                                      </p:to>
                                    </p:set>
                                    <p:anim calcmode="lin" valueType="num">
                                      <p:cBhvr>
                                        <p:cTn dur="1000" fill="hold" id="13"/>
                                        <p:tgtEl>
                                          <p:spTgt spid="16"/>
                                        </p:tgtEl>
                                        <p:attrNameLst>
                                          <p:attrName>ppt_w</p:attrName>
                                        </p:attrNameLst>
                                      </p:cBhvr>
                                      <p:tavLst>
                                        <p:tav tm="0">
                                          <p:val>
                                            <p:fltVal val="0"/>
                                          </p:val>
                                        </p:tav>
                                        <p:tav tm="100000">
                                          <p:val>
                                            <p:strVal val="#ppt_w"/>
                                          </p:val>
                                        </p:tav>
                                      </p:tavLst>
                                    </p:anim>
                                    <p:anim calcmode="lin" valueType="num">
                                      <p:cBhvr>
                                        <p:cTn dur="1000" fill="hold" id="14"/>
                                        <p:tgtEl>
                                          <p:spTgt spid="16"/>
                                        </p:tgtEl>
                                        <p:attrNameLst>
                                          <p:attrName>ppt_h</p:attrName>
                                        </p:attrNameLst>
                                      </p:cBhvr>
                                      <p:tavLst>
                                        <p:tav tm="0">
                                          <p:val>
                                            <p:fltVal val="0"/>
                                          </p:val>
                                        </p:tav>
                                        <p:tav tm="100000">
                                          <p:val>
                                            <p:strVal val="#ppt_h"/>
                                          </p:val>
                                        </p:tav>
                                      </p:tavLst>
                                    </p:anim>
                                    <p:anim calcmode="lin" valueType="num">
                                      <p:cBhvr>
                                        <p:cTn dur="1000" fill="hold" id="15"/>
                                        <p:tgtEl>
                                          <p:spTgt spid="16"/>
                                        </p:tgtEl>
                                        <p:attrNameLst>
                                          <p:attrName>style.rotation</p:attrName>
                                        </p:attrNameLst>
                                      </p:cBhvr>
                                      <p:tavLst>
                                        <p:tav tm="0">
                                          <p:val>
                                            <p:fltVal val="90"/>
                                          </p:val>
                                        </p:tav>
                                        <p:tav tm="100000">
                                          <p:val>
                                            <p:fltVal val="0"/>
                                          </p:val>
                                        </p:tav>
                                      </p:tavLst>
                                    </p:anim>
                                    <p:animEffect filter="fade" transition="in">
                                      <p:cBhvr>
                                        <p:cTn dur="1000" id="16"/>
                                        <p:tgtEl>
                                          <p:spTgt spid="16"/>
                                        </p:tgtEl>
                                      </p:cBhvr>
                                    </p:animEffect>
                                  </p:childTnLst>
                                </p:cTn>
                              </p:par>
                            </p:childTnLst>
                          </p:cTn>
                        </p:par>
                        <p:par>
                          <p:cTn fill="hold" id="17" nodeType="afterGroup">
                            <p:stCondLst>
                              <p:cond delay="1000"/>
                            </p:stCondLst>
                            <p:childTnLst>
                              <p:par>
                                <p:cTn fill="hold" grpId="0" id="18" nodeType="afterEffect" presetClass="entr" presetID="42" presetSubtype="0">
                                  <p:stCondLst>
                                    <p:cond delay="0"/>
                                  </p:stCondLst>
                                  <p:childTnLst>
                                    <p:set>
                                      <p:cBhvr>
                                        <p:cTn dur="1" fill="hold" id="19">
                                          <p:stCondLst>
                                            <p:cond delay="0"/>
                                          </p:stCondLst>
                                        </p:cTn>
                                        <p:tgtEl>
                                          <p:spTgt spid="18"/>
                                        </p:tgtEl>
                                        <p:attrNameLst>
                                          <p:attrName>style.visibility</p:attrName>
                                        </p:attrNameLst>
                                      </p:cBhvr>
                                      <p:to>
                                        <p:strVal val="visible"/>
                                      </p:to>
                                    </p:set>
                                    <p:animEffect filter="fade" transition="in">
                                      <p:cBhvr>
                                        <p:cTn dur="1000" id="20"/>
                                        <p:tgtEl>
                                          <p:spTgt spid="18"/>
                                        </p:tgtEl>
                                      </p:cBhvr>
                                    </p:animEffect>
                                    <p:anim calcmode="lin" valueType="num">
                                      <p:cBhvr>
                                        <p:cTn dur="1000" fill="hold" id="21"/>
                                        <p:tgtEl>
                                          <p:spTgt spid="18"/>
                                        </p:tgtEl>
                                        <p:attrNameLst>
                                          <p:attrName>ppt_x</p:attrName>
                                        </p:attrNameLst>
                                      </p:cBhvr>
                                      <p:tavLst>
                                        <p:tav tm="0">
                                          <p:val>
                                            <p:strVal val="#ppt_x"/>
                                          </p:val>
                                        </p:tav>
                                        <p:tav tm="100000">
                                          <p:val>
                                            <p:strVal val="#ppt_x"/>
                                          </p:val>
                                        </p:tav>
                                      </p:tavLst>
                                    </p:anim>
                                    <p:anim calcmode="lin" valueType="num">
                                      <p:cBhvr>
                                        <p:cTn dur="1000" fill="hold" id="22"/>
                                        <p:tgtEl>
                                          <p:spTgt spid="18"/>
                                        </p:tgtEl>
                                        <p:attrNameLst>
                                          <p:attrName>ppt_y</p:attrName>
                                        </p:attrNameLst>
                                      </p:cBhvr>
                                      <p:tavLst>
                                        <p:tav tm="0">
                                          <p:val>
                                            <p:strVal val="#ppt_y+.1"/>
                                          </p:val>
                                        </p:tav>
                                        <p:tav tm="100000">
                                          <p:val>
                                            <p:strVal val="#ppt_y"/>
                                          </p:val>
                                        </p:tav>
                                      </p:tavLst>
                                    </p:anim>
                                  </p:childTnLst>
                                </p:cTn>
                              </p:par>
                              <p:par>
                                <p:cTn fill="hold" grpId="0" id="23" nodeType="withEffect" presetClass="entr" presetID="42" presetSubtype="0">
                                  <p:stCondLst>
                                    <p:cond delay="0"/>
                                  </p:stCondLst>
                                  <p:childTnLst>
                                    <p:set>
                                      <p:cBhvr>
                                        <p:cTn dur="1" fill="hold" id="24">
                                          <p:stCondLst>
                                            <p:cond delay="0"/>
                                          </p:stCondLst>
                                        </p:cTn>
                                        <p:tgtEl>
                                          <p:spTgt spid="19"/>
                                        </p:tgtEl>
                                        <p:attrNameLst>
                                          <p:attrName>style.visibility</p:attrName>
                                        </p:attrNameLst>
                                      </p:cBhvr>
                                      <p:to>
                                        <p:strVal val="visible"/>
                                      </p:to>
                                    </p:set>
                                    <p:animEffect filter="fade" transition="in">
                                      <p:cBhvr>
                                        <p:cTn dur="1000" id="25"/>
                                        <p:tgtEl>
                                          <p:spTgt spid="19"/>
                                        </p:tgtEl>
                                      </p:cBhvr>
                                    </p:animEffect>
                                    <p:anim calcmode="lin" valueType="num">
                                      <p:cBhvr>
                                        <p:cTn dur="1000" fill="hold" id="26"/>
                                        <p:tgtEl>
                                          <p:spTgt spid="19"/>
                                        </p:tgtEl>
                                        <p:attrNameLst>
                                          <p:attrName>ppt_x</p:attrName>
                                        </p:attrNameLst>
                                      </p:cBhvr>
                                      <p:tavLst>
                                        <p:tav tm="0">
                                          <p:val>
                                            <p:strVal val="#ppt_x"/>
                                          </p:val>
                                        </p:tav>
                                        <p:tav tm="100000">
                                          <p:val>
                                            <p:strVal val="#ppt_x"/>
                                          </p:val>
                                        </p:tav>
                                      </p:tavLst>
                                    </p:anim>
                                    <p:anim calcmode="lin" valueType="num">
                                      <p:cBhvr>
                                        <p:cTn dur="1000" fill="hold" id="27"/>
                                        <p:tgtEl>
                                          <p:spTgt spid="19"/>
                                        </p:tgtEl>
                                        <p:attrNameLst>
                                          <p:attrName>ppt_y</p:attrName>
                                        </p:attrNameLst>
                                      </p:cBhvr>
                                      <p:tavLst>
                                        <p:tav tm="0">
                                          <p:val>
                                            <p:strVal val="#ppt_y+.1"/>
                                          </p:val>
                                        </p:tav>
                                        <p:tav tm="100000">
                                          <p:val>
                                            <p:strVal val="#ppt_y"/>
                                          </p:val>
                                        </p:tav>
                                      </p:tavLst>
                                    </p:anim>
                                  </p:childTnLst>
                                </p:cTn>
                              </p:par>
                              <p:par>
                                <p:cTn fill="hold" grpId="0" id="28" nodeType="withEffect" presetClass="entr" presetID="42" presetSubtype="0">
                                  <p:stCondLst>
                                    <p:cond delay="0"/>
                                  </p:stCondLst>
                                  <p:childTnLst>
                                    <p:set>
                                      <p:cBhvr>
                                        <p:cTn dur="1" fill="hold" id="29">
                                          <p:stCondLst>
                                            <p:cond delay="0"/>
                                          </p:stCondLst>
                                        </p:cTn>
                                        <p:tgtEl>
                                          <p:spTgt spid="20"/>
                                        </p:tgtEl>
                                        <p:attrNameLst>
                                          <p:attrName>style.visibility</p:attrName>
                                        </p:attrNameLst>
                                      </p:cBhvr>
                                      <p:to>
                                        <p:strVal val="visible"/>
                                      </p:to>
                                    </p:set>
                                    <p:animEffect filter="fade" transition="in">
                                      <p:cBhvr>
                                        <p:cTn dur="1000" id="30"/>
                                        <p:tgtEl>
                                          <p:spTgt spid="20"/>
                                        </p:tgtEl>
                                      </p:cBhvr>
                                    </p:animEffect>
                                    <p:anim calcmode="lin" valueType="num">
                                      <p:cBhvr>
                                        <p:cTn dur="1000" fill="hold" id="31"/>
                                        <p:tgtEl>
                                          <p:spTgt spid="20"/>
                                        </p:tgtEl>
                                        <p:attrNameLst>
                                          <p:attrName>ppt_x</p:attrName>
                                        </p:attrNameLst>
                                      </p:cBhvr>
                                      <p:tavLst>
                                        <p:tav tm="0">
                                          <p:val>
                                            <p:strVal val="#ppt_x"/>
                                          </p:val>
                                        </p:tav>
                                        <p:tav tm="100000">
                                          <p:val>
                                            <p:strVal val="#ppt_x"/>
                                          </p:val>
                                        </p:tav>
                                      </p:tavLst>
                                    </p:anim>
                                    <p:anim calcmode="lin" valueType="num">
                                      <p:cBhvr>
                                        <p:cTn dur="1000" fill="hold" id="32"/>
                                        <p:tgtEl>
                                          <p:spTgt spid="20"/>
                                        </p:tgtEl>
                                        <p:attrNameLst>
                                          <p:attrName>ppt_y</p:attrName>
                                        </p:attrNameLst>
                                      </p:cBhvr>
                                      <p:tavLst>
                                        <p:tav tm="0">
                                          <p:val>
                                            <p:strVal val="#ppt_y+.1"/>
                                          </p:val>
                                        </p:tav>
                                        <p:tav tm="100000">
                                          <p:val>
                                            <p:strVal val="#ppt_y"/>
                                          </p:val>
                                        </p:tav>
                                      </p:tavLst>
                                    </p:anim>
                                  </p:childTnLst>
                                </p:cTn>
                              </p:par>
                              <p:par>
                                <p:cTn fill="hold" id="33" nodeType="withEffect" presetClass="entr" presetID="42" presetSubtype="0">
                                  <p:stCondLst>
                                    <p:cond delay="0"/>
                                  </p:stCondLst>
                                  <p:childTnLst>
                                    <p:set>
                                      <p:cBhvr>
                                        <p:cTn dur="1" fill="hold" id="34">
                                          <p:stCondLst>
                                            <p:cond delay="0"/>
                                          </p:stCondLst>
                                        </p:cTn>
                                        <p:tgtEl>
                                          <p:spTgt spid="21"/>
                                        </p:tgtEl>
                                        <p:attrNameLst>
                                          <p:attrName>style.visibility</p:attrName>
                                        </p:attrNameLst>
                                      </p:cBhvr>
                                      <p:to>
                                        <p:strVal val="visible"/>
                                      </p:to>
                                    </p:set>
                                    <p:animEffect filter="fade" transition="in">
                                      <p:cBhvr>
                                        <p:cTn dur="1000" id="35"/>
                                        <p:tgtEl>
                                          <p:spTgt spid="21"/>
                                        </p:tgtEl>
                                      </p:cBhvr>
                                    </p:animEffect>
                                    <p:anim calcmode="lin" valueType="num">
                                      <p:cBhvr>
                                        <p:cTn dur="1000" fill="hold" id="36"/>
                                        <p:tgtEl>
                                          <p:spTgt spid="21"/>
                                        </p:tgtEl>
                                        <p:attrNameLst>
                                          <p:attrName>ppt_x</p:attrName>
                                        </p:attrNameLst>
                                      </p:cBhvr>
                                      <p:tavLst>
                                        <p:tav tm="0">
                                          <p:val>
                                            <p:strVal val="#ppt_x"/>
                                          </p:val>
                                        </p:tav>
                                        <p:tav tm="100000">
                                          <p:val>
                                            <p:strVal val="#ppt_x"/>
                                          </p:val>
                                        </p:tav>
                                      </p:tavLst>
                                    </p:anim>
                                    <p:anim calcmode="lin" valueType="num">
                                      <p:cBhvr>
                                        <p:cTn dur="1000" fill="hold" id="37"/>
                                        <p:tgtEl>
                                          <p:spTgt spid="21"/>
                                        </p:tgtEl>
                                        <p:attrNameLst>
                                          <p:attrName>ppt_y</p:attrName>
                                        </p:attrNameLst>
                                      </p:cBhvr>
                                      <p:tavLst>
                                        <p:tav tm="0">
                                          <p:val>
                                            <p:strVal val="#ppt_y+.1"/>
                                          </p:val>
                                        </p:tav>
                                        <p:tav tm="100000">
                                          <p:val>
                                            <p:strVal val="#ppt_y"/>
                                          </p:val>
                                        </p:tav>
                                      </p:tavLst>
                                    </p:anim>
                                  </p:childTnLst>
                                </p:cTn>
                              </p:par>
                            </p:childTnLst>
                          </p:cTn>
                        </p:par>
                        <p:par>
                          <p:cTn fill="hold" id="38" nodeType="afterGroup">
                            <p:stCondLst>
                              <p:cond delay="2000"/>
                            </p:stCondLst>
                            <p:childTnLst>
                              <p:par>
                                <p:cTn fill="hold" id="39" nodeType="afterEffect" presetClass="entr" presetID="42" presetSubtype="0">
                                  <p:stCondLst>
                                    <p:cond delay="0"/>
                                  </p:stCondLst>
                                  <p:childTnLst>
                                    <p:set>
                                      <p:cBhvr>
                                        <p:cTn dur="1" fill="hold" id="40">
                                          <p:stCondLst>
                                            <p:cond delay="0"/>
                                          </p:stCondLst>
                                        </p:cTn>
                                        <p:tgtEl>
                                          <p:spTgt spid="17"/>
                                        </p:tgtEl>
                                        <p:attrNameLst>
                                          <p:attrName>style.visibility</p:attrName>
                                        </p:attrNameLst>
                                      </p:cBhvr>
                                      <p:to>
                                        <p:strVal val="visible"/>
                                      </p:to>
                                    </p:set>
                                    <p:animEffect filter="fade" transition="in">
                                      <p:cBhvr>
                                        <p:cTn dur="1000" id="41"/>
                                        <p:tgtEl>
                                          <p:spTgt spid="17"/>
                                        </p:tgtEl>
                                      </p:cBhvr>
                                    </p:animEffect>
                                    <p:anim calcmode="lin" valueType="num">
                                      <p:cBhvr>
                                        <p:cTn dur="1000" fill="hold" id="42"/>
                                        <p:tgtEl>
                                          <p:spTgt spid="17"/>
                                        </p:tgtEl>
                                        <p:attrNameLst>
                                          <p:attrName>ppt_x</p:attrName>
                                        </p:attrNameLst>
                                      </p:cBhvr>
                                      <p:tavLst>
                                        <p:tav tm="0">
                                          <p:val>
                                            <p:strVal val="#ppt_x"/>
                                          </p:val>
                                        </p:tav>
                                        <p:tav tm="100000">
                                          <p:val>
                                            <p:strVal val="#ppt_x"/>
                                          </p:val>
                                        </p:tav>
                                      </p:tavLst>
                                    </p:anim>
                                    <p:anim calcmode="lin" valueType="num">
                                      <p:cBhvr>
                                        <p:cTn dur="1000" fill="hold" id="43"/>
                                        <p:tgtEl>
                                          <p:spTgt spid="17"/>
                                        </p:tgtEl>
                                        <p:attrNameLst>
                                          <p:attrName>ppt_y</p:attrName>
                                        </p:attrNameLst>
                                      </p:cBhvr>
                                      <p:tavLst>
                                        <p:tav tm="0">
                                          <p:val>
                                            <p:strVal val="#ppt_y+.1"/>
                                          </p:val>
                                        </p:tav>
                                        <p:tav tm="100000">
                                          <p:val>
                                            <p:strVal val="#ppt_y"/>
                                          </p:val>
                                        </p:tav>
                                      </p:tavLst>
                                    </p:anim>
                                  </p:childTnLst>
                                </p:cTn>
                              </p:par>
                            </p:childTnLst>
                          </p:cTn>
                        </p:par>
                        <p:par>
                          <p:cTn fill="hold" id="44" nodeType="afterGroup">
                            <p:stCondLst>
                              <p:cond delay="3000"/>
                            </p:stCondLst>
                            <p:childTnLst>
                              <p:par>
                                <p:cTn fill="hold" grpId="0" id="45" nodeType="afterEffect" presetClass="entr" presetID="42" presetSubtype="0">
                                  <p:stCondLst>
                                    <p:cond delay="0"/>
                                  </p:stCondLst>
                                  <p:childTnLst>
                                    <p:set>
                                      <p:cBhvr>
                                        <p:cTn dur="1" fill="hold" id="46">
                                          <p:stCondLst>
                                            <p:cond delay="0"/>
                                          </p:stCondLst>
                                        </p:cTn>
                                        <p:tgtEl>
                                          <p:spTgt spid="23"/>
                                        </p:tgtEl>
                                        <p:attrNameLst>
                                          <p:attrName>style.visibility</p:attrName>
                                        </p:attrNameLst>
                                      </p:cBhvr>
                                      <p:to>
                                        <p:strVal val="visible"/>
                                      </p:to>
                                    </p:set>
                                    <p:animEffect filter="fade" transition="in">
                                      <p:cBhvr>
                                        <p:cTn dur="1000" id="47"/>
                                        <p:tgtEl>
                                          <p:spTgt spid="23"/>
                                        </p:tgtEl>
                                      </p:cBhvr>
                                    </p:animEffect>
                                    <p:anim calcmode="lin" valueType="num">
                                      <p:cBhvr>
                                        <p:cTn dur="1000" fill="hold" id="48"/>
                                        <p:tgtEl>
                                          <p:spTgt spid="23"/>
                                        </p:tgtEl>
                                        <p:attrNameLst>
                                          <p:attrName>ppt_x</p:attrName>
                                        </p:attrNameLst>
                                      </p:cBhvr>
                                      <p:tavLst>
                                        <p:tav tm="0">
                                          <p:val>
                                            <p:strVal val="#ppt_x"/>
                                          </p:val>
                                        </p:tav>
                                        <p:tav tm="100000">
                                          <p:val>
                                            <p:strVal val="#ppt_x"/>
                                          </p:val>
                                        </p:tav>
                                      </p:tavLst>
                                    </p:anim>
                                    <p:anim calcmode="lin" valueType="num">
                                      <p:cBhvr>
                                        <p:cTn dur="1000" fill="hold" id="49"/>
                                        <p:tgtEl>
                                          <p:spTgt spid="23"/>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0"/>
                                  </p:stCondLst>
                                  <p:childTnLst>
                                    <p:set>
                                      <p:cBhvr>
                                        <p:cTn dur="1" fill="hold" id="51">
                                          <p:stCondLst>
                                            <p:cond delay="0"/>
                                          </p:stCondLst>
                                        </p:cTn>
                                        <p:tgtEl>
                                          <p:spTgt spid="24"/>
                                        </p:tgtEl>
                                        <p:attrNameLst>
                                          <p:attrName>style.visibility</p:attrName>
                                        </p:attrNameLst>
                                      </p:cBhvr>
                                      <p:to>
                                        <p:strVal val="visible"/>
                                      </p:to>
                                    </p:set>
                                    <p:animEffect filter="fade" transition="in">
                                      <p:cBhvr>
                                        <p:cTn dur="1000" id="52"/>
                                        <p:tgtEl>
                                          <p:spTgt spid="24"/>
                                        </p:tgtEl>
                                      </p:cBhvr>
                                    </p:animEffect>
                                    <p:anim calcmode="lin" valueType="num">
                                      <p:cBhvr>
                                        <p:cTn dur="1000" fill="hold" id="53"/>
                                        <p:tgtEl>
                                          <p:spTgt spid="24"/>
                                        </p:tgtEl>
                                        <p:attrNameLst>
                                          <p:attrName>ppt_x</p:attrName>
                                        </p:attrNameLst>
                                      </p:cBhvr>
                                      <p:tavLst>
                                        <p:tav tm="0">
                                          <p:val>
                                            <p:strVal val="#ppt_x"/>
                                          </p:val>
                                        </p:tav>
                                        <p:tav tm="100000">
                                          <p:val>
                                            <p:strVal val="#ppt_x"/>
                                          </p:val>
                                        </p:tav>
                                      </p:tavLst>
                                    </p:anim>
                                    <p:anim calcmode="lin" valueType="num">
                                      <p:cBhvr>
                                        <p:cTn dur="1000" fill="hold" id="54"/>
                                        <p:tgtEl>
                                          <p:spTgt spid="24"/>
                                        </p:tgtEl>
                                        <p:attrNameLst>
                                          <p:attrName>ppt_y</p:attrName>
                                        </p:attrNameLst>
                                      </p:cBhvr>
                                      <p:tavLst>
                                        <p:tav tm="0">
                                          <p:val>
                                            <p:strVal val="#ppt_y+.1"/>
                                          </p:val>
                                        </p:tav>
                                        <p:tav tm="100000">
                                          <p:val>
                                            <p:strVal val="#ppt_y"/>
                                          </p:val>
                                        </p:tav>
                                      </p:tavLst>
                                    </p:anim>
                                  </p:childTnLst>
                                </p:cTn>
                              </p:par>
                              <p:par>
                                <p:cTn fill="hold" grpId="0" id="55" nodeType="withEffect" presetClass="entr" presetID="42" presetSubtype="0">
                                  <p:stCondLst>
                                    <p:cond delay="0"/>
                                  </p:stCondLst>
                                  <p:childTnLst>
                                    <p:set>
                                      <p:cBhvr>
                                        <p:cTn dur="1" fill="hold" id="56">
                                          <p:stCondLst>
                                            <p:cond delay="0"/>
                                          </p:stCondLst>
                                        </p:cTn>
                                        <p:tgtEl>
                                          <p:spTgt spid="25"/>
                                        </p:tgtEl>
                                        <p:attrNameLst>
                                          <p:attrName>style.visibility</p:attrName>
                                        </p:attrNameLst>
                                      </p:cBhvr>
                                      <p:to>
                                        <p:strVal val="visible"/>
                                      </p:to>
                                    </p:set>
                                    <p:animEffect filter="fade" transition="in">
                                      <p:cBhvr>
                                        <p:cTn dur="1000" id="57"/>
                                        <p:tgtEl>
                                          <p:spTgt spid="25"/>
                                        </p:tgtEl>
                                      </p:cBhvr>
                                    </p:animEffect>
                                    <p:anim calcmode="lin" valueType="num">
                                      <p:cBhvr>
                                        <p:cTn dur="1000" fill="hold" id="58"/>
                                        <p:tgtEl>
                                          <p:spTgt spid="25"/>
                                        </p:tgtEl>
                                        <p:attrNameLst>
                                          <p:attrName>ppt_x</p:attrName>
                                        </p:attrNameLst>
                                      </p:cBhvr>
                                      <p:tavLst>
                                        <p:tav tm="0">
                                          <p:val>
                                            <p:strVal val="#ppt_x"/>
                                          </p:val>
                                        </p:tav>
                                        <p:tav tm="100000">
                                          <p:val>
                                            <p:strVal val="#ppt_x"/>
                                          </p:val>
                                        </p:tav>
                                      </p:tavLst>
                                    </p:anim>
                                    <p:anim calcmode="lin" valueType="num">
                                      <p:cBhvr>
                                        <p:cTn dur="1000" fill="hold" id="59"/>
                                        <p:tgtEl>
                                          <p:spTgt spid="25"/>
                                        </p:tgtEl>
                                        <p:attrNameLst>
                                          <p:attrName>ppt_y</p:attrName>
                                        </p:attrNameLst>
                                      </p:cBhvr>
                                      <p:tavLst>
                                        <p:tav tm="0">
                                          <p:val>
                                            <p:strVal val="#ppt_y+.1"/>
                                          </p:val>
                                        </p:tav>
                                        <p:tav tm="100000">
                                          <p:val>
                                            <p:strVal val="#ppt_y"/>
                                          </p:val>
                                        </p:tav>
                                      </p:tavLst>
                                    </p:anim>
                                  </p:childTnLst>
                                </p:cTn>
                              </p:par>
                              <p:par>
                                <p:cTn fill="hold" id="60" nodeType="withEffect" presetClass="entr" presetID="42" presetSubtype="0">
                                  <p:stCondLst>
                                    <p:cond delay="0"/>
                                  </p:stCondLst>
                                  <p:childTnLst>
                                    <p:set>
                                      <p:cBhvr>
                                        <p:cTn dur="1" fill="hold" id="61">
                                          <p:stCondLst>
                                            <p:cond delay="0"/>
                                          </p:stCondLst>
                                        </p:cTn>
                                        <p:tgtEl>
                                          <p:spTgt spid="26"/>
                                        </p:tgtEl>
                                        <p:attrNameLst>
                                          <p:attrName>style.visibility</p:attrName>
                                        </p:attrNameLst>
                                      </p:cBhvr>
                                      <p:to>
                                        <p:strVal val="visible"/>
                                      </p:to>
                                    </p:set>
                                    <p:animEffect filter="fade" transition="in">
                                      <p:cBhvr>
                                        <p:cTn dur="1000" id="62"/>
                                        <p:tgtEl>
                                          <p:spTgt spid="26"/>
                                        </p:tgtEl>
                                      </p:cBhvr>
                                    </p:animEffect>
                                    <p:anim calcmode="lin" valueType="num">
                                      <p:cBhvr>
                                        <p:cTn dur="1000" fill="hold" id="63"/>
                                        <p:tgtEl>
                                          <p:spTgt spid="26"/>
                                        </p:tgtEl>
                                        <p:attrNameLst>
                                          <p:attrName>ppt_x</p:attrName>
                                        </p:attrNameLst>
                                      </p:cBhvr>
                                      <p:tavLst>
                                        <p:tav tm="0">
                                          <p:val>
                                            <p:strVal val="#ppt_x"/>
                                          </p:val>
                                        </p:tav>
                                        <p:tav tm="100000">
                                          <p:val>
                                            <p:strVal val="#ppt_x"/>
                                          </p:val>
                                        </p:tav>
                                      </p:tavLst>
                                    </p:anim>
                                    <p:anim calcmode="lin" valueType="num">
                                      <p:cBhvr>
                                        <p:cTn dur="1000" fill="hold" id="64"/>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19"/>
      <p:bldP grpId="0" spid="20"/>
      <p:bldP grpId="0" spid="23"/>
      <p:bldP grpId="0" spid="24"/>
      <p:bldP grpId="0" spid="25"/>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316480" cy="530352"/>
          </a:xfrm>
          <a:prstGeom prst="rect">
            <a:avLst/>
          </a:prstGeom>
        </p:spPr>
        <p:txBody>
          <a:bodyPr wrap="none">
            <a:spAutoFit/>
          </a:bodyPr>
          <a:lstStyle/>
          <a:p>
            <a:pPr fontAlgn="base">
              <a:lnSpc>
                <a:spcPct val="120000"/>
              </a:lnSpc>
            </a:pPr>
            <a:r>
              <a:rPr altLang="en-US" b="1" lang="zh-CN" sz="2400">
                <a:solidFill>
                  <a:srgbClr val="14AFCB"/>
                </a:solidFill>
                <a:latin charset="-122" panose="020b0503020204020204" pitchFamily="34" typeface="微软雅黑"/>
                <a:ea charset="-122" panose="020b0503020204020204" pitchFamily="34" typeface="微软雅黑"/>
              </a:rPr>
              <a:t>如何提升责任心</a:t>
            </a:r>
          </a:p>
        </p:txBody>
      </p:sp>
      <p:sp>
        <p:nvSpPr>
          <p:cNvPr id="15" name="矩形 14">
            <a:extLst>
              <a:ext uri="{FF2B5EF4-FFF2-40B4-BE49-F238E27FC236}">
                <a16:creationId xmlns:a16="http://schemas.microsoft.com/office/drawing/2014/main" id="{832FBF62-25D9-4271-A040-D9F09913B494}"/>
              </a:ext>
            </a:extLst>
          </p:cNvPr>
          <p:cNvSpPr/>
          <p:nvPr/>
        </p:nvSpPr>
        <p:spPr>
          <a:xfrm>
            <a:off x="6938487" y="2825347"/>
            <a:ext cx="4354830" cy="2936240"/>
          </a:xfrm>
          <a:prstGeom prst="rect">
            <a:avLst/>
          </a:prstGeom>
        </p:spPr>
        <p:txBody>
          <a:bodyPr wrap="square">
            <a:spAutoFit/>
          </a:bodyPr>
          <a:lstStyle/>
          <a:p>
            <a:pPr algn="just" defTabSz="1088556" fontAlgn="base" lvl="0">
              <a:lnSpc>
                <a:spcPct val="200000"/>
              </a:lnSpc>
              <a:spcBef>
                <a:spcPts val="800"/>
              </a:spcBef>
              <a:spcAft>
                <a:spcPct val="0"/>
              </a:spcAft>
            </a:pPr>
            <a:r>
              <a:rPr altLang="en-US" kern="100" kumimoji="1" lang="zh-CN" sz="1600">
                <a:solidFill>
                  <a:schemeClr val="tx2"/>
                </a:solidFill>
                <a:latin charset="0" panose="020b0502020202020204" pitchFamily="34" typeface="Century Gothic"/>
                <a:ea charset="-122" panose="020b0503020204020204" pitchFamily="34" typeface="微软雅黑"/>
                <a:sym charset="2" panose="05050102010706020507" pitchFamily="18" typeface="Symbol"/>
              </a:rPr>
              <a:t>         树立工作计划</a:t>
            </a:r>
          </a:p>
          <a:p>
            <a:pPr algn="just" defTabSz="1088556" fontAlgn="base" lvl="0">
              <a:lnSpc>
                <a:spcPct val="200000"/>
              </a:lnSpc>
              <a:spcBef>
                <a:spcPts val="800"/>
              </a:spcBef>
              <a:spcAft>
                <a:spcPct val="0"/>
              </a:spcAft>
            </a:pPr>
            <a:r>
              <a:rPr altLang="en-US" kern="100" kumimoji="1" lang="zh-CN" sz="1600">
                <a:solidFill>
                  <a:schemeClr val="tx2"/>
                </a:solidFill>
                <a:latin charset="0" panose="020b0502020202020204" pitchFamily="34" typeface="Century Gothic"/>
                <a:ea charset="-122" panose="020b0503020204020204" pitchFamily="34" typeface="微软雅黑"/>
                <a:sym charset="2" panose="05050102010706020507" pitchFamily="18" typeface="Symbol"/>
              </a:rPr>
              <a:t>         准确把握指示与业务的内容</a:t>
            </a:r>
          </a:p>
          <a:p>
            <a:pPr algn="just" defTabSz="1088556" fontAlgn="base" lvl="0">
              <a:lnSpc>
                <a:spcPct val="200000"/>
              </a:lnSpc>
              <a:spcBef>
                <a:spcPts val="800"/>
              </a:spcBef>
              <a:spcAft>
                <a:spcPct val="0"/>
              </a:spcAft>
            </a:pPr>
            <a:r>
              <a:rPr altLang="en-US" kern="100" kumimoji="1" lang="zh-CN" sz="1600">
                <a:solidFill>
                  <a:schemeClr val="tx2"/>
                </a:solidFill>
                <a:latin charset="0" panose="020b0502020202020204" pitchFamily="34" typeface="Century Gothic"/>
                <a:ea charset="-122" panose="020b0503020204020204" pitchFamily="34" typeface="微软雅黑"/>
                <a:sym charset="2" panose="05050102010706020507" pitchFamily="18" typeface="Symbol"/>
              </a:rPr>
              <a:t>         不忽略小事</a:t>
            </a:r>
          </a:p>
          <a:p>
            <a:pPr algn="just" defTabSz="1088556" fontAlgn="base" lvl="0">
              <a:lnSpc>
                <a:spcPct val="200000"/>
              </a:lnSpc>
              <a:spcBef>
                <a:spcPts val="800"/>
              </a:spcBef>
              <a:spcAft>
                <a:spcPct val="0"/>
              </a:spcAft>
            </a:pPr>
            <a:r>
              <a:rPr altLang="en-US" kern="100" kumimoji="1" lang="zh-CN" sz="1600">
                <a:solidFill>
                  <a:schemeClr val="tx2"/>
                </a:solidFill>
                <a:latin charset="0" panose="020b0502020202020204" pitchFamily="34" typeface="Century Gothic"/>
                <a:ea charset="-122" panose="020b0503020204020204" pitchFamily="34" typeface="微软雅黑"/>
                <a:sym charset="2" panose="05050102010706020507" pitchFamily="18" typeface="Symbol"/>
              </a:rPr>
              <a:t>         出现问题或事情变更时立刻报告</a:t>
            </a:r>
          </a:p>
          <a:p>
            <a:pPr algn="just" defTabSz="1088556" fontAlgn="base" lvl="0">
              <a:lnSpc>
                <a:spcPct val="200000"/>
              </a:lnSpc>
              <a:spcBef>
                <a:spcPts val="800"/>
              </a:spcBef>
              <a:spcAft>
                <a:spcPct val="0"/>
              </a:spcAft>
            </a:pPr>
            <a:r>
              <a:rPr altLang="en-US" kern="100" kumimoji="1" lang="zh-CN" sz="1600">
                <a:solidFill>
                  <a:schemeClr val="tx2"/>
                </a:solidFill>
                <a:latin charset="0" panose="020b0502020202020204" pitchFamily="34" typeface="Century Gothic"/>
                <a:ea charset="-122" panose="020b0503020204020204" pitchFamily="34" typeface="微软雅黑"/>
                <a:sym charset="2" panose="05050102010706020507" pitchFamily="18" typeface="Symbol"/>
              </a:rPr>
              <a:t>        不要半途而废</a:t>
            </a:r>
          </a:p>
        </p:txBody>
      </p:sp>
      <p:sp>
        <p:nvSpPr>
          <p:cNvPr id="16" name="矩形 15">
            <a:extLst>
              <a:ext uri="{FF2B5EF4-FFF2-40B4-BE49-F238E27FC236}">
                <a16:creationId xmlns:a16="http://schemas.microsoft.com/office/drawing/2014/main" id="{A41C4058-A0D1-4AD9-9356-663F03B539CE}"/>
              </a:ext>
            </a:extLst>
          </p:cNvPr>
          <p:cNvSpPr/>
          <p:nvPr/>
        </p:nvSpPr>
        <p:spPr>
          <a:xfrm>
            <a:off x="7065587" y="2150649"/>
            <a:ext cx="2621280" cy="640080"/>
          </a:xfrm>
          <a:prstGeom prst="rect">
            <a:avLst/>
          </a:prstGeom>
        </p:spPr>
        <p:txBody>
          <a:bodyPr wrap="none">
            <a:spAutoFit/>
          </a:bodyPr>
          <a:lstStyle/>
          <a:p>
            <a:pPr algn="ctr" fontAlgn="base" indent="-342900" lvl="0" marL="342900">
              <a:lnSpc>
                <a:spcPct val="150000"/>
              </a:lnSpc>
              <a:spcBef>
                <a:spcPct val="20000"/>
              </a:spcBef>
              <a:spcAft>
                <a:spcPct val="0"/>
              </a:spcAft>
              <a:defRPr/>
            </a:pPr>
            <a:r>
              <a:rPr altLang="en-US" b="1" kern="0" lang="zh-CN" sz="24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三、彻底完成任务</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9" name="ï$lïḑè" title="iSlide™ 版权声明  COPYRIGHT NOTICE">
            <a:extLst>
              <a:ext uri="{FF2B5EF4-FFF2-40B4-BE49-F238E27FC236}">
                <a16:creationId xmlns:a16="http://schemas.microsoft.com/office/drawing/2014/main" id="{D9ED0D70-72C8-429E-AC08-52981F57EE63}"/>
              </a:ext>
            </a:extLst>
          </p:cNvPr>
          <p:cNvGrpSpPr>
            <a:grpSpLocks noChangeAspect="1"/>
          </p:cNvGrpSpPr>
          <p:nvPr/>
        </p:nvGrpSpPr>
        <p:grpSpPr>
          <a:xfrm>
            <a:off x="1381758" y="1972797"/>
            <a:ext cx="4020598" cy="4253526"/>
            <a:chOff x="3892550" y="1092200"/>
            <a:chExt cx="4411663" cy="4667251"/>
          </a:xfrm>
        </p:grpSpPr>
        <p:sp>
          <p:nvSpPr>
            <p:cNvPr id="10" name="îsliḓè">
              <a:extLst>
                <a:ext uri="{FF2B5EF4-FFF2-40B4-BE49-F238E27FC236}">
                  <a16:creationId xmlns:a16="http://schemas.microsoft.com/office/drawing/2014/main" id="{A3BAC426-327C-4DE1-BDAF-AF1969FCA7F6}"/>
                </a:ext>
              </a:extLst>
            </p:cNvPr>
            <p:cNvSpPr/>
            <p:nvPr/>
          </p:nvSpPr>
          <p:spPr bwMode="auto">
            <a:xfrm>
              <a:off x="4765675" y="1092200"/>
              <a:ext cx="2611438" cy="1800225"/>
            </a:xfrm>
            <a:prstGeom prst="rect">
              <a:avLst/>
            </a:prstGeom>
            <a:solidFill>
              <a:srgbClr val="E8E8E8"/>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11" name="îṡľîḑê">
              <a:extLst>
                <a:ext uri="{FF2B5EF4-FFF2-40B4-BE49-F238E27FC236}">
                  <a16:creationId xmlns:a16="http://schemas.microsoft.com/office/drawing/2014/main" id="{CC80BFDA-D6A8-4A70-8E4D-E5573F18649B}"/>
                </a:ext>
              </a:extLst>
            </p:cNvPr>
            <p:cNvSpPr/>
            <p:nvPr/>
          </p:nvSpPr>
          <p:spPr bwMode="auto">
            <a:xfrm>
              <a:off x="4765675" y="1092200"/>
              <a:ext cx="2611438" cy="18002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17" name="ïŝḻîḋê">
              <a:extLst>
                <a:ext uri="{FF2B5EF4-FFF2-40B4-BE49-F238E27FC236}">
                  <a16:creationId xmlns:a16="http://schemas.microsoft.com/office/drawing/2014/main" id="{90956203-3D31-454E-8A42-74362FA97C7C}"/>
                </a:ext>
              </a:extLst>
            </p:cNvPr>
            <p:cNvSpPr/>
            <p:nvPr/>
          </p:nvSpPr>
          <p:spPr bwMode="auto">
            <a:xfrm>
              <a:off x="4821238" y="1141413"/>
              <a:ext cx="2506663" cy="1701800"/>
            </a:xfrm>
            <a:prstGeom prst="rect">
              <a:avLst/>
            </a:prstGeom>
            <a:solidFill>
              <a:srgbClr val="FAF9FF"/>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18" name="îṣľîḋé">
              <a:extLst>
                <a:ext uri="{FF2B5EF4-FFF2-40B4-BE49-F238E27FC236}">
                  <a16:creationId xmlns:a16="http://schemas.microsoft.com/office/drawing/2014/main" id="{B9528C88-BB85-452B-8BE4-2DB0956F9DA4}"/>
                </a:ext>
              </a:extLst>
            </p:cNvPr>
            <p:cNvSpPr/>
            <p:nvPr/>
          </p:nvSpPr>
          <p:spPr bwMode="auto">
            <a:xfrm>
              <a:off x="4821238" y="1141413"/>
              <a:ext cx="2506663" cy="1701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19" name="îś1iḓê">
              <a:extLst>
                <a:ext uri="{FF2B5EF4-FFF2-40B4-BE49-F238E27FC236}">
                  <a16:creationId xmlns:a16="http://schemas.microsoft.com/office/drawing/2014/main" id="{222D6498-A016-4B10-BF84-D04C8F714653}"/>
                </a:ext>
              </a:extLst>
            </p:cNvPr>
            <p:cNvSpPr/>
            <p:nvPr/>
          </p:nvSpPr>
          <p:spPr bwMode="auto">
            <a:xfrm>
              <a:off x="5029200" y="2160588"/>
              <a:ext cx="2030413" cy="387350"/>
            </a:xfrm>
            <a:custGeom>
              <a:gdLst>
                <a:gd fmla="*/ 1276 w 1279" name="T0"/>
                <a:gd fmla="*/ 0 h 244" name="T1"/>
                <a:gd fmla="*/ 1234 w 1279" name="T2"/>
                <a:gd fmla="*/ 18 h 244" name="T3"/>
                <a:gd fmla="*/ 1231 w 1279" name="T4"/>
                <a:gd fmla="*/ 21 h 244" name="T5"/>
                <a:gd fmla="*/ 1227 w 1279" name="T6"/>
                <a:gd fmla="*/ 18 h 244" name="T7"/>
                <a:gd fmla="*/ 1025 w 1279" name="T8"/>
                <a:gd fmla="*/ 93 h 244" name="T9"/>
                <a:gd fmla="*/ 908 w 1279" name="T10"/>
                <a:gd fmla="*/ 62 h 244" name="T11"/>
                <a:gd fmla="*/ 746 w 1279" name="T12"/>
                <a:gd fmla="*/ 73 h 244" name="T13"/>
                <a:gd fmla="*/ 540 w 1279" name="T14"/>
                <a:gd fmla="*/ 196 h 244" name="T15"/>
                <a:gd fmla="*/ 433 w 1279" name="T16"/>
                <a:gd fmla="*/ 38 h 244" name="T17"/>
                <a:gd fmla="*/ 258 w 1279" name="T18"/>
                <a:gd fmla="*/ 148 h 244" name="T19"/>
                <a:gd fmla="*/ 123 w 1279" name="T20"/>
                <a:gd fmla="*/ 93 h 244" name="T21"/>
                <a:gd fmla="*/ 0 w 1279" name="T22"/>
                <a:gd fmla="*/ 237 h 244" name="T23"/>
                <a:gd fmla="*/ 10 w 1279" name="T24"/>
                <a:gd fmla="*/ 244 h 244" name="T25"/>
                <a:gd fmla="*/ 127 w 1279" name="T26"/>
                <a:gd fmla="*/ 110 h 244" name="T27"/>
                <a:gd fmla="*/ 258 w 1279" name="T28"/>
                <a:gd fmla="*/ 162 h 244" name="T29"/>
                <a:gd fmla="*/ 429 w 1279" name="T30"/>
                <a:gd fmla="*/ 55 h 244" name="T31"/>
                <a:gd fmla="*/ 536 w 1279" name="T32"/>
                <a:gd fmla="*/ 213 h 244" name="T33"/>
                <a:gd fmla="*/ 753 w 1279" name="T34"/>
                <a:gd fmla="*/ 86 h 244" name="T35"/>
                <a:gd fmla="*/ 908 w 1279" name="T36"/>
                <a:gd fmla="*/ 76 h 244" name="T37"/>
                <a:gd fmla="*/ 1025 w 1279" name="T38"/>
                <a:gd fmla="*/ 107 h 244" name="T39"/>
                <a:gd fmla="*/ 1279 w 1279" name="T40"/>
                <a:gd fmla="*/ 14 h 244" name="T41"/>
                <a:gd fmla="*/ 1276 w 1279" name="T42"/>
                <a:gd fmla="*/ 0 h 244"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44" w="1279">
                  <a:moveTo>
                    <a:pt x="1276" y="0"/>
                  </a:moveTo>
                  <a:lnTo>
                    <a:pt x="1234" y="18"/>
                  </a:lnTo>
                  <a:lnTo>
                    <a:pt x="1231" y="21"/>
                  </a:lnTo>
                  <a:lnTo>
                    <a:pt x="1227" y="18"/>
                  </a:lnTo>
                  <a:lnTo>
                    <a:pt x="1025" y="93"/>
                  </a:lnTo>
                  <a:lnTo>
                    <a:pt x="908" y="62"/>
                  </a:lnTo>
                  <a:lnTo>
                    <a:pt x="746" y="73"/>
                  </a:lnTo>
                  <a:lnTo>
                    <a:pt x="540" y="196"/>
                  </a:lnTo>
                  <a:lnTo>
                    <a:pt x="433" y="38"/>
                  </a:lnTo>
                  <a:lnTo>
                    <a:pt x="258" y="148"/>
                  </a:lnTo>
                  <a:lnTo>
                    <a:pt x="123" y="93"/>
                  </a:lnTo>
                  <a:lnTo>
                    <a:pt x="0" y="237"/>
                  </a:lnTo>
                  <a:lnTo>
                    <a:pt x="10" y="244"/>
                  </a:lnTo>
                  <a:lnTo>
                    <a:pt x="127" y="110"/>
                  </a:lnTo>
                  <a:lnTo>
                    <a:pt x="258" y="162"/>
                  </a:lnTo>
                  <a:lnTo>
                    <a:pt x="429" y="55"/>
                  </a:lnTo>
                  <a:lnTo>
                    <a:pt x="536" y="213"/>
                  </a:lnTo>
                  <a:lnTo>
                    <a:pt x="753" y="86"/>
                  </a:lnTo>
                  <a:lnTo>
                    <a:pt x="908" y="76"/>
                  </a:lnTo>
                  <a:lnTo>
                    <a:pt x="1025" y="107"/>
                  </a:lnTo>
                  <a:lnTo>
                    <a:pt x="1279" y="14"/>
                  </a:lnTo>
                  <a:lnTo>
                    <a:pt x="1276" y="0"/>
                  </a:lnTo>
                  <a:close/>
                </a:path>
              </a:pathLst>
            </a:custGeom>
            <a:solidFill>
              <a:srgbClr val="EDEDEF"/>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20" name="ïŝḻíde">
              <a:extLst>
                <a:ext uri="{FF2B5EF4-FFF2-40B4-BE49-F238E27FC236}">
                  <a16:creationId xmlns:a16="http://schemas.microsoft.com/office/drawing/2014/main" id="{2D64FF5E-984F-4523-9492-8F7B2D9E9136}"/>
                </a:ext>
              </a:extLst>
            </p:cNvPr>
            <p:cNvSpPr/>
            <p:nvPr/>
          </p:nvSpPr>
          <p:spPr bwMode="auto">
            <a:xfrm>
              <a:off x="5029200" y="2160588"/>
              <a:ext cx="2030413" cy="387350"/>
            </a:xfrm>
            <a:custGeom>
              <a:gdLst>
                <a:gd fmla="*/ 1276 w 1279" name="T0"/>
                <a:gd fmla="*/ 0 h 244" name="T1"/>
                <a:gd fmla="*/ 1234 w 1279" name="T2"/>
                <a:gd fmla="*/ 18 h 244" name="T3"/>
                <a:gd fmla="*/ 1231 w 1279" name="T4"/>
                <a:gd fmla="*/ 21 h 244" name="T5"/>
                <a:gd fmla="*/ 1227 w 1279" name="T6"/>
                <a:gd fmla="*/ 18 h 244" name="T7"/>
                <a:gd fmla="*/ 1025 w 1279" name="T8"/>
                <a:gd fmla="*/ 93 h 244" name="T9"/>
                <a:gd fmla="*/ 908 w 1279" name="T10"/>
                <a:gd fmla="*/ 62 h 244" name="T11"/>
                <a:gd fmla="*/ 746 w 1279" name="T12"/>
                <a:gd fmla="*/ 73 h 244" name="T13"/>
                <a:gd fmla="*/ 540 w 1279" name="T14"/>
                <a:gd fmla="*/ 196 h 244" name="T15"/>
                <a:gd fmla="*/ 433 w 1279" name="T16"/>
                <a:gd fmla="*/ 38 h 244" name="T17"/>
                <a:gd fmla="*/ 258 w 1279" name="T18"/>
                <a:gd fmla="*/ 148 h 244" name="T19"/>
                <a:gd fmla="*/ 123 w 1279" name="T20"/>
                <a:gd fmla="*/ 93 h 244" name="T21"/>
                <a:gd fmla="*/ 0 w 1279" name="T22"/>
                <a:gd fmla="*/ 237 h 244" name="T23"/>
                <a:gd fmla="*/ 10 w 1279" name="T24"/>
                <a:gd fmla="*/ 244 h 244" name="T25"/>
                <a:gd fmla="*/ 127 w 1279" name="T26"/>
                <a:gd fmla="*/ 110 h 244" name="T27"/>
                <a:gd fmla="*/ 258 w 1279" name="T28"/>
                <a:gd fmla="*/ 162 h 244" name="T29"/>
                <a:gd fmla="*/ 429 w 1279" name="T30"/>
                <a:gd fmla="*/ 55 h 244" name="T31"/>
                <a:gd fmla="*/ 536 w 1279" name="T32"/>
                <a:gd fmla="*/ 213 h 244" name="T33"/>
                <a:gd fmla="*/ 753 w 1279" name="T34"/>
                <a:gd fmla="*/ 86 h 244" name="T35"/>
                <a:gd fmla="*/ 908 w 1279" name="T36"/>
                <a:gd fmla="*/ 76 h 244" name="T37"/>
                <a:gd fmla="*/ 1025 w 1279" name="T38"/>
                <a:gd fmla="*/ 107 h 244" name="T39"/>
                <a:gd fmla="*/ 1279 w 1279" name="T40"/>
                <a:gd fmla="*/ 14 h 244" name="T41"/>
                <a:gd fmla="*/ 1276 w 1279" name="T42"/>
                <a:gd fmla="*/ 0 h 244"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44" w="1279">
                  <a:moveTo>
                    <a:pt x="1276" y="0"/>
                  </a:moveTo>
                  <a:lnTo>
                    <a:pt x="1234" y="18"/>
                  </a:lnTo>
                  <a:lnTo>
                    <a:pt x="1231" y="21"/>
                  </a:lnTo>
                  <a:lnTo>
                    <a:pt x="1227" y="18"/>
                  </a:lnTo>
                  <a:lnTo>
                    <a:pt x="1025" y="93"/>
                  </a:lnTo>
                  <a:lnTo>
                    <a:pt x="908" y="62"/>
                  </a:lnTo>
                  <a:lnTo>
                    <a:pt x="746" y="73"/>
                  </a:lnTo>
                  <a:lnTo>
                    <a:pt x="540" y="196"/>
                  </a:lnTo>
                  <a:lnTo>
                    <a:pt x="433" y="38"/>
                  </a:lnTo>
                  <a:lnTo>
                    <a:pt x="258" y="148"/>
                  </a:lnTo>
                  <a:lnTo>
                    <a:pt x="123" y="93"/>
                  </a:lnTo>
                  <a:lnTo>
                    <a:pt x="0" y="237"/>
                  </a:lnTo>
                  <a:lnTo>
                    <a:pt x="10" y="244"/>
                  </a:lnTo>
                  <a:lnTo>
                    <a:pt x="127" y="110"/>
                  </a:lnTo>
                  <a:lnTo>
                    <a:pt x="258" y="162"/>
                  </a:lnTo>
                  <a:lnTo>
                    <a:pt x="429" y="55"/>
                  </a:lnTo>
                  <a:lnTo>
                    <a:pt x="536" y="213"/>
                  </a:lnTo>
                  <a:lnTo>
                    <a:pt x="753" y="86"/>
                  </a:lnTo>
                  <a:lnTo>
                    <a:pt x="908" y="76"/>
                  </a:lnTo>
                  <a:lnTo>
                    <a:pt x="1025" y="107"/>
                  </a:lnTo>
                  <a:lnTo>
                    <a:pt x="1279" y="14"/>
                  </a:lnTo>
                  <a:lnTo>
                    <a:pt x="1276"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21" name="ïšľîḑê">
              <a:extLst>
                <a:ext uri="{FF2B5EF4-FFF2-40B4-BE49-F238E27FC236}">
                  <a16:creationId xmlns:a16="http://schemas.microsoft.com/office/drawing/2014/main" id="{EB9FD781-0F54-4DCD-8DC6-C674C9818234}"/>
                </a:ext>
              </a:extLst>
            </p:cNvPr>
            <p:cNvSpPr/>
            <p:nvPr/>
          </p:nvSpPr>
          <p:spPr bwMode="auto">
            <a:xfrm>
              <a:off x="5000625" y="1485900"/>
              <a:ext cx="2032000" cy="385763"/>
            </a:xfrm>
            <a:custGeom>
              <a:gdLst>
                <a:gd fmla="*/ 1270 w 1280" name="T0"/>
                <a:gd fmla="*/ 0 h 243" name="T1"/>
                <a:gd fmla="*/ 1153 w 1280" name="T2"/>
                <a:gd fmla="*/ 134 h 243" name="T3"/>
                <a:gd fmla="*/ 1022 w 1280" name="T4"/>
                <a:gd fmla="*/ 82 h 243" name="T5"/>
                <a:gd fmla="*/ 850 w 1280" name="T6"/>
                <a:gd fmla="*/ 189 h 243" name="T7"/>
                <a:gd fmla="*/ 743 w 1280" name="T8"/>
                <a:gd fmla="*/ 31 h 243" name="T9"/>
                <a:gd fmla="*/ 530 w 1280" name="T10"/>
                <a:gd fmla="*/ 158 h 243" name="T11"/>
                <a:gd fmla="*/ 372 w 1280" name="T12"/>
                <a:gd fmla="*/ 168 h 243" name="T13"/>
                <a:gd fmla="*/ 255 w 1280" name="T14"/>
                <a:gd fmla="*/ 137 h 243" name="T15"/>
                <a:gd fmla="*/ 0 w 1280" name="T16"/>
                <a:gd fmla="*/ 230 h 243" name="T17"/>
                <a:gd fmla="*/ 4 w 1280" name="T18"/>
                <a:gd fmla="*/ 243 h 243" name="T19"/>
                <a:gd fmla="*/ 255 w 1280" name="T20"/>
                <a:gd fmla="*/ 151 h 243" name="T21"/>
                <a:gd fmla="*/ 372 w 1280" name="T22"/>
                <a:gd fmla="*/ 182 h 243" name="T23"/>
                <a:gd fmla="*/ 533 w 1280" name="T24"/>
                <a:gd fmla="*/ 171 h 243" name="T25"/>
                <a:gd fmla="*/ 740 w 1280" name="T26"/>
                <a:gd fmla="*/ 48 h 243" name="T27"/>
                <a:gd fmla="*/ 846 w 1280" name="T28"/>
                <a:gd fmla="*/ 206 h 243" name="T29"/>
                <a:gd fmla="*/ 1022 w 1280" name="T30"/>
                <a:gd fmla="*/ 96 h 243" name="T31"/>
                <a:gd fmla="*/ 1156 w 1280" name="T32"/>
                <a:gd fmla="*/ 151 h 243" name="T33"/>
                <a:gd fmla="*/ 1280 w 1280" name="T34"/>
                <a:gd fmla="*/ 7 h 243" name="T35"/>
                <a:gd fmla="*/ 1270 w 1280" name="T36"/>
                <a:gd fmla="*/ 0 h 24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3" w="1280">
                  <a:moveTo>
                    <a:pt x="1270" y="0"/>
                  </a:moveTo>
                  <a:lnTo>
                    <a:pt x="1153" y="134"/>
                  </a:lnTo>
                  <a:lnTo>
                    <a:pt x="1022" y="82"/>
                  </a:lnTo>
                  <a:lnTo>
                    <a:pt x="850" y="189"/>
                  </a:lnTo>
                  <a:lnTo>
                    <a:pt x="743" y="31"/>
                  </a:lnTo>
                  <a:lnTo>
                    <a:pt x="530" y="158"/>
                  </a:lnTo>
                  <a:lnTo>
                    <a:pt x="372" y="168"/>
                  </a:lnTo>
                  <a:lnTo>
                    <a:pt x="255" y="137"/>
                  </a:lnTo>
                  <a:lnTo>
                    <a:pt x="0" y="230"/>
                  </a:lnTo>
                  <a:lnTo>
                    <a:pt x="4" y="243"/>
                  </a:lnTo>
                  <a:lnTo>
                    <a:pt x="255" y="151"/>
                  </a:lnTo>
                  <a:lnTo>
                    <a:pt x="372" y="182"/>
                  </a:lnTo>
                  <a:lnTo>
                    <a:pt x="533" y="171"/>
                  </a:lnTo>
                  <a:lnTo>
                    <a:pt x="740" y="48"/>
                  </a:lnTo>
                  <a:lnTo>
                    <a:pt x="846" y="206"/>
                  </a:lnTo>
                  <a:lnTo>
                    <a:pt x="1022" y="96"/>
                  </a:lnTo>
                  <a:lnTo>
                    <a:pt x="1156" y="151"/>
                  </a:lnTo>
                  <a:lnTo>
                    <a:pt x="1280" y="7"/>
                  </a:lnTo>
                  <a:lnTo>
                    <a:pt x="1270" y="0"/>
                  </a:lnTo>
                  <a:close/>
                </a:path>
              </a:pathLst>
            </a:custGeom>
            <a:solidFill>
              <a:srgbClr val="F5F4F8"/>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23" name="iṩliḓè">
              <a:extLst>
                <a:ext uri="{FF2B5EF4-FFF2-40B4-BE49-F238E27FC236}">
                  <a16:creationId xmlns:a16="http://schemas.microsoft.com/office/drawing/2014/main" id="{C6D9C9BE-B25B-4C50-873B-FDFD18042AB2}"/>
                </a:ext>
              </a:extLst>
            </p:cNvPr>
            <p:cNvSpPr/>
            <p:nvPr/>
          </p:nvSpPr>
          <p:spPr bwMode="auto">
            <a:xfrm>
              <a:off x="5000625" y="1485900"/>
              <a:ext cx="2032000" cy="385763"/>
            </a:xfrm>
            <a:custGeom>
              <a:gdLst>
                <a:gd fmla="*/ 1270 w 1280" name="T0"/>
                <a:gd fmla="*/ 0 h 243" name="T1"/>
                <a:gd fmla="*/ 1153 w 1280" name="T2"/>
                <a:gd fmla="*/ 134 h 243" name="T3"/>
                <a:gd fmla="*/ 1022 w 1280" name="T4"/>
                <a:gd fmla="*/ 82 h 243" name="T5"/>
                <a:gd fmla="*/ 850 w 1280" name="T6"/>
                <a:gd fmla="*/ 189 h 243" name="T7"/>
                <a:gd fmla="*/ 743 w 1280" name="T8"/>
                <a:gd fmla="*/ 31 h 243" name="T9"/>
                <a:gd fmla="*/ 530 w 1280" name="T10"/>
                <a:gd fmla="*/ 158 h 243" name="T11"/>
                <a:gd fmla="*/ 372 w 1280" name="T12"/>
                <a:gd fmla="*/ 168 h 243" name="T13"/>
                <a:gd fmla="*/ 255 w 1280" name="T14"/>
                <a:gd fmla="*/ 137 h 243" name="T15"/>
                <a:gd fmla="*/ 0 w 1280" name="T16"/>
                <a:gd fmla="*/ 230 h 243" name="T17"/>
                <a:gd fmla="*/ 4 w 1280" name="T18"/>
                <a:gd fmla="*/ 243 h 243" name="T19"/>
                <a:gd fmla="*/ 255 w 1280" name="T20"/>
                <a:gd fmla="*/ 151 h 243" name="T21"/>
                <a:gd fmla="*/ 372 w 1280" name="T22"/>
                <a:gd fmla="*/ 182 h 243" name="T23"/>
                <a:gd fmla="*/ 533 w 1280" name="T24"/>
                <a:gd fmla="*/ 171 h 243" name="T25"/>
                <a:gd fmla="*/ 740 w 1280" name="T26"/>
                <a:gd fmla="*/ 48 h 243" name="T27"/>
                <a:gd fmla="*/ 846 w 1280" name="T28"/>
                <a:gd fmla="*/ 206 h 243" name="T29"/>
                <a:gd fmla="*/ 1022 w 1280" name="T30"/>
                <a:gd fmla="*/ 96 h 243" name="T31"/>
                <a:gd fmla="*/ 1156 w 1280" name="T32"/>
                <a:gd fmla="*/ 151 h 243" name="T33"/>
                <a:gd fmla="*/ 1280 w 1280" name="T34"/>
                <a:gd fmla="*/ 7 h 243" name="T35"/>
                <a:gd fmla="*/ 1270 w 1280" name="T36"/>
                <a:gd fmla="*/ 0 h 24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3" w="1280">
                  <a:moveTo>
                    <a:pt x="1270" y="0"/>
                  </a:moveTo>
                  <a:lnTo>
                    <a:pt x="1153" y="134"/>
                  </a:lnTo>
                  <a:lnTo>
                    <a:pt x="1022" y="82"/>
                  </a:lnTo>
                  <a:lnTo>
                    <a:pt x="850" y="189"/>
                  </a:lnTo>
                  <a:lnTo>
                    <a:pt x="743" y="31"/>
                  </a:lnTo>
                  <a:lnTo>
                    <a:pt x="530" y="158"/>
                  </a:lnTo>
                  <a:lnTo>
                    <a:pt x="372" y="168"/>
                  </a:lnTo>
                  <a:lnTo>
                    <a:pt x="255" y="137"/>
                  </a:lnTo>
                  <a:lnTo>
                    <a:pt x="0" y="230"/>
                  </a:lnTo>
                  <a:lnTo>
                    <a:pt x="4" y="243"/>
                  </a:lnTo>
                  <a:lnTo>
                    <a:pt x="255" y="151"/>
                  </a:lnTo>
                  <a:lnTo>
                    <a:pt x="372" y="182"/>
                  </a:lnTo>
                  <a:lnTo>
                    <a:pt x="533" y="171"/>
                  </a:lnTo>
                  <a:lnTo>
                    <a:pt x="740" y="48"/>
                  </a:lnTo>
                  <a:lnTo>
                    <a:pt x="846" y="206"/>
                  </a:lnTo>
                  <a:lnTo>
                    <a:pt x="1022" y="96"/>
                  </a:lnTo>
                  <a:lnTo>
                    <a:pt x="1156" y="151"/>
                  </a:lnTo>
                  <a:lnTo>
                    <a:pt x="1280" y="7"/>
                  </a:lnTo>
                  <a:lnTo>
                    <a:pt x="127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24" name="íṣḷïḋê">
              <a:extLst>
                <a:ext uri="{FF2B5EF4-FFF2-40B4-BE49-F238E27FC236}">
                  <a16:creationId xmlns:a16="http://schemas.microsoft.com/office/drawing/2014/main" id="{A28A8E63-BEA8-421F-B372-B8158754D226}"/>
                </a:ext>
              </a:extLst>
            </p:cNvPr>
            <p:cNvSpPr/>
            <p:nvPr/>
          </p:nvSpPr>
          <p:spPr bwMode="auto">
            <a:xfrm>
              <a:off x="5038725" y="1768475"/>
              <a:ext cx="2081213" cy="501650"/>
            </a:xfrm>
            <a:custGeom>
              <a:gdLst>
                <a:gd fmla="*/ 1297 w 1311" name="T0"/>
                <a:gd fmla="*/ 0 h 316" name="T1"/>
                <a:gd fmla="*/ 1218 w 1311" name="T2"/>
                <a:gd fmla="*/ 244 h 316" name="T3"/>
                <a:gd fmla="*/ 1094 w 1311" name="T4"/>
                <a:gd fmla="*/ 117 h 316" name="T5"/>
                <a:gd fmla="*/ 1008 w 1311" name="T6"/>
                <a:gd fmla="*/ 138 h 316" name="T7"/>
                <a:gd fmla="*/ 926 w 1311" name="T8"/>
                <a:gd fmla="*/ 69 h 316" name="T9"/>
                <a:gd fmla="*/ 730 w 1311" name="T10"/>
                <a:gd fmla="*/ 193 h 316" name="T11"/>
                <a:gd fmla="*/ 561 w 1311" name="T12"/>
                <a:gd fmla="*/ 48 h 316" name="T13"/>
                <a:gd fmla="*/ 386 w 1311" name="T14"/>
                <a:gd fmla="*/ 261 h 316" name="T15"/>
                <a:gd fmla="*/ 258 w 1311" name="T16"/>
                <a:gd fmla="*/ 172 h 316" name="T17"/>
                <a:gd fmla="*/ 131 w 1311" name="T18"/>
                <a:gd fmla="*/ 299 h 316" name="T19"/>
                <a:gd fmla="*/ 0 w 1311" name="T20"/>
                <a:gd fmla="*/ 282 h 316" name="T21"/>
                <a:gd fmla="*/ 0 w 1311" name="T22"/>
                <a:gd fmla="*/ 296 h 316" name="T23"/>
                <a:gd fmla="*/ 138 w 1311" name="T24"/>
                <a:gd fmla="*/ 316 h 316" name="T25"/>
                <a:gd fmla="*/ 258 w 1311" name="T26"/>
                <a:gd fmla="*/ 189 h 316" name="T27"/>
                <a:gd fmla="*/ 389 w 1311" name="T28"/>
                <a:gd fmla="*/ 282 h 316" name="T29"/>
                <a:gd fmla="*/ 565 w 1311" name="T30"/>
                <a:gd fmla="*/ 69 h 316" name="T31"/>
                <a:gd fmla="*/ 726 w 1311" name="T32"/>
                <a:gd fmla="*/ 210 h 316" name="T33"/>
                <a:gd fmla="*/ 922 w 1311" name="T34"/>
                <a:gd fmla="*/ 86 h 316" name="T35"/>
                <a:gd fmla="*/ 1005 w 1311" name="T36"/>
                <a:gd fmla="*/ 151 h 316" name="T37"/>
                <a:gd fmla="*/ 1091 w 1311" name="T38"/>
                <a:gd fmla="*/ 131 h 316" name="T39"/>
                <a:gd fmla="*/ 1221 w 1311" name="T40"/>
                <a:gd fmla="*/ 265 h 316" name="T41"/>
                <a:gd fmla="*/ 1228 w 1311" name="T42"/>
                <a:gd fmla="*/ 265 h 316" name="T43"/>
                <a:gd fmla="*/ 1311 w 1311" name="T44"/>
                <a:gd fmla="*/ 4 h 316" name="T45"/>
                <a:gd fmla="*/ 1297 w 1311" name="T46"/>
                <a:gd fmla="*/ 0 h 316"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316" w="1311">
                  <a:moveTo>
                    <a:pt x="1297" y="0"/>
                  </a:moveTo>
                  <a:lnTo>
                    <a:pt x="1218" y="244"/>
                  </a:lnTo>
                  <a:lnTo>
                    <a:pt x="1094" y="117"/>
                  </a:lnTo>
                  <a:lnTo>
                    <a:pt x="1008" y="138"/>
                  </a:lnTo>
                  <a:lnTo>
                    <a:pt x="926" y="69"/>
                  </a:lnTo>
                  <a:lnTo>
                    <a:pt x="730" y="193"/>
                  </a:lnTo>
                  <a:lnTo>
                    <a:pt x="561" y="48"/>
                  </a:lnTo>
                  <a:lnTo>
                    <a:pt x="386" y="261"/>
                  </a:lnTo>
                  <a:lnTo>
                    <a:pt x="258" y="172"/>
                  </a:lnTo>
                  <a:lnTo>
                    <a:pt x="131" y="299"/>
                  </a:lnTo>
                  <a:lnTo>
                    <a:pt x="0" y="282"/>
                  </a:lnTo>
                  <a:lnTo>
                    <a:pt x="0" y="296"/>
                  </a:lnTo>
                  <a:lnTo>
                    <a:pt x="138" y="316"/>
                  </a:lnTo>
                  <a:lnTo>
                    <a:pt x="258" y="189"/>
                  </a:lnTo>
                  <a:lnTo>
                    <a:pt x="389" y="282"/>
                  </a:lnTo>
                  <a:lnTo>
                    <a:pt x="565" y="69"/>
                  </a:lnTo>
                  <a:lnTo>
                    <a:pt x="726" y="210"/>
                  </a:lnTo>
                  <a:lnTo>
                    <a:pt x="922" y="86"/>
                  </a:lnTo>
                  <a:lnTo>
                    <a:pt x="1005" y="151"/>
                  </a:lnTo>
                  <a:lnTo>
                    <a:pt x="1091" y="131"/>
                  </a:lnTo>
                  <a:lnTo>
                    <a:pt x="1221" y="265"/>
                  </a:lnTo>
                  <a:lnTo>
                    <a:pt x="1228" y="265"/>
                  </a:lnTo>
                  <a:lnTo>
                    <a:pt x="1311" y="4"/>
                  </a:lnTo>
                  <a:lnTo>
                    <a:pt x="1297" y="0"/>
                  </a:lnTo>
                  <a:close/>
                </a:path>
              </a:pathLst>
            </a:custGeom>
            <a:solidFill>
              <a:srgbClr val="F0F0F3"/>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25" name="ïşḷïḑé">
              <a:extLst>
                <a:ext uri="{FF2B5EF4-FFF2-40B4-BE49-F238E27FC236}">
                  <a16:creationId xmlns:a16="http://schemas.microsoft.com/office/drawing/2014/main" id="{6A92C7D2-F516-40EA-A7BC-B2BABF593D71}"/>
                </a:ext>
              </a:extLst>
            </p:cNvPr>
            <p:cNvSpPr/>
            <p:nvPr/>
          </p:nvSpPr>
          <p:spPr bwMode="auto">
            <a:xfrm>
              <a:off x="5038725" y="1768475"/>
              <a:ext cx="2081213" cy="501650"/>
            </a:xfrm>
            <a:custGeom>
              <a:gdLst>
                <a:gd fmla="*/ 1297 w 1311" name="T0"/>
                <a:gd fmla="*/ 0 h 316" name="T1"/>
                <a:gd fmla="*/ 1218 w 1311" name="T2"/>
                <a:gd fmla="*/ 244 h 316" name="T3"/>
                <a:gd fmla="*/ 1094 w 1311" name="T4"/>
                <a:gd fmla="*/ 117 h 316" name="T5"/>
                <a:gd fmla="*/ 1008 w 1311" name="T6"/>
                <a:gd fmla="*/ 138 h 316" name="T7"/>
                <a:gd fmla="*/ 926 w 1311" name="T8"/>
                <a:gd fmla="*/ 69 h 316" name="T9"/>
                <a:gd fmla="*/ 730 w 1311" name="T10"/>
                <a:gd fmla="*/ 193 h 316" name="T11"/>
                <a:gd fmla="*/ 561 w 1311" name="T12"/>
                <a:gd fmla="*/ 48 h 316" name="T13"/>
                <a:gd fmla="*/ 386 w 1311" name="T14"/>
                <a:gd fmla="*/ 261 h 316" name="T15"/>
                <a:gd fmla="*/ 258 w 1311" name="T16"/>
                <a:gd fmla="*/ 172 h 316" name="T17"/>
                <a:gd fmla="*/ 131 w 1311" name="T18"/>
                <a:gd fmla="*/ 299 h 316" name="T19"/>
                <a:gd fmla="*/ 0 w 1311" name="T20"/>
                <a:gd fmla="*/ 282 h 316" name="T21"/>
                <a:gd fmla="*/ 0 w 1311" name="T22"/>
                <a:gd fmla="*/ 296 h 316" name="T23"/>
                <a:gd fmla="*/ 138 w 1311" name="T24"/>
                <a:gd fmla="*/ 316 h 316" name="T25"/>
                <a:gd fmla="*/ 258 w 1311" name="T26"/>
                <a:gd fmla="*/ 189 h 316" name="T27"/>
                <a:gd fmla="*/ 389 w 1311" name="T28"/>
                <a:gd fmla="*/ 282 h 316" name="T29"/>
                <a:gd fmla="*/ 565 w 1311" name="T30"/>
                <a:gd fmla="*/ 69 h 316" name="T31"/>
                <a:gd fmla="*/ 726 w 1311" name="T32"/>
                <a:gd fmla="*/ 210 h 316" name="T33"/>
                <a:gd fmla="*/ 922 w 1311" name="T34"/>
                <a:gd fmla="*/ 86 h 316" name="T35"/>
                <a:gd fmla="*/ 1005 w 1311" name="T36"/>
                <a:gd fmla="*/ 151 h 316" name="T37"/>
                <a:gd fmla="*/ 1091 w 1311" name="T38"/>
                <a:gd fmla="*/ 131 h 316" name="T39"/>
                <a:gd fmla="*/ 1221 w 1311" name="T40"/>
                <a:gd fmla="*/ 265 h 316" name="T41"/>
                <a:gd fmla="*/ 1228 w 1311" name="T42"/>
                <a:gd fmla="*/ 265 h 316" name="T43"/>
                <a:gd fmla="*/ 1311 w 1311" name="T44"/>
                <a:gd fmla="*/ 4 h 316" name="T45"/>
                <a:gd fmla="*/ 1297 w 1311" name="T46"/>
                <a:gd fmla="*/ 0 h 316"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316" w="1311">
                  <a:moveTo>
                    <a:pt x="1297" y="0"/>
                  </a:moveTo>
                  <a:lnTo>
                    <a:pt x="1218" y="244"/>
                  </a:lnTo>
                  <a:lnTo>
                    <a:pt x="1094" y="117"/>
                  </a:lnTo>
                  <a:lnTo>
                    <a:pt x="1008" y="138"/>
                  </a:lnTo>
                  <a:lnTo>
                    <a:pt x="926" y="69"/>
                  </a:lnTo>
                  <a:lnTo>
                    <a:pt x="730" y="193"/>
                  </a:lnTo>
                  <a:lnTo>
                    <a:pt x="561" y="48"/>
                  </a:lnTo>
                  <a:lnTo>
                    <a:pt x="386" y="261"/>
                  </a:lnTo>
                  <a:lnTo>
                    <a:pt x="258" y="172"/>
                  </a:lnTo>
                  <a:lnTo>
                    <a:pt x="131" y="299"/>
                  </a:lnTo>
                  <a:lnTo>
                    <a:pt x="0" y="282"/>
                  </a:lnTo>
                  <a:lnTo>
                    <a:pt x="0" y="296"/>
                  </a:lnTo>
                  <a:lnTo>
                    <a:pt x="138" y="316"/>
                  </a:lnTo>
                  <a:lnTo>
                    <a:pt x="258" y="189"/>
                  </a:lnTo>
                  <a:lnTo>
                    <a:pt x="389" y="282"/>
                  </a:lnTo>
                  <a:lnTo>
                    <a:pt x="565" y="69"/>
                  </a:lnTo>
                  <a:lnTo>
                    <a:pt x="726" y="210"/>
                  </a:lnTo>
                  <a:lnTo>
                    <a:pt x="922" y="86"/>
                  </a:lnTo>
                  <a:lnTo>
                    <a:pt x="1005" y="151"/>
                  </a:lnTo>
                  <a:lnTo>
                    <a:pt x="1091" y="131"/>
                  </a:lnTo>
                  <a:lnTo>
                    <a:pt x="1221" y="265"/>
                  </a:lnTo>
                  <a:lnTo>
                    <a:pt x="1228" y="265"/>
                  </a:lnTo>
                  <a:lnTo>
                    <a:pt x="1311" y="4"/>
                  </a:lnTo>
                  <a:lnTo>
                    <a:pt x="1297"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26" name="iṥļîḓê">
              <a:extLst>
                <a:ext uri="{FF2B5EF4-FFF2-40B4-BE49-F238E27FC236}">
                  <a16:creationId xmlns:a16="http://schemas.microsoft.com/office/drawing/2014/main" id="{2C4734C6-0F1E-4D6E-8D21-2B0D969D5E06}"/>
                </a:ext>
              </a:extLst>
            </p:cNvPr>
            <p:cNvSpPr/>
            <p:nvPr/>
          </p:nvSpPr>
          <p:spPr bwMode="auto">
            <a:xfrm>
              <a:off x="6977063" y="2189163"/>
              <a:ext cx="11113" cy="4763"/>
            </a:xfrm>
            <a:custGeom>
              <a:gdLst>
                <a:gd fmla="*/ 7 w 7" name="T0"/>
                <a:gd fmla="*/ 0 h 3" name="T1"/>
                <a:gd fmla="*/ 0 w 7" name="T2"/>
                <a:gd fmla="*/ 0 h 3" name="T3"/>
                <a:gd fmla="*/ 4 w 7" name="T4"/>
                <a:gd fmla="*/ 3 h 3" name="T5"/>
                <a:gd fmla="*/ 7 w 7" name="T6"/>
                <a:gd fmla="*/ 0 h 3" name="T7"/>
              </a:gdLst>
              <a:cxnLst>
                <a:cxn ang="0">
                  <a:pos x="T0" y="T1"/>
                </a:cxn>
                <a:cxn ang="0">
                  <a:pos x="T2" y="T3"/>
                </a:cxn>
                <a:cxn ang="0">
                  <a:pos x="T4" y="T5"/>
                </a:cxn>
                <a:cxn ang="0">
                  <a:pos x="T6" y="T7"/>
                </a:cxn>
              </a:cxnLst>
              <a:rect b="b" l="0" r="r" t="0"/>
              <a:pathLst>
                <a:path h="3" w="7">
                  <a:moveTo>
                    <a:pt x="7" y="0"/>
                  </a:moveTo>
                  <a:lnTo>
                    <a:pt x="0" y="0"/>
                  </a:lnTo>
                  <a:lnTo>
                    <a:pt x="4" y="3"/>
                  </a:lnTo>
                  <a:lnTo>
                    <a:pt x="7" y="0"/>
                  </a:lnTo>
                  <a:close/>
                </a:path>
              </a:pathLst>
            </a:custGeom>
            <a:solidFill>
              <a:srgbClr val="EAEAEB"/>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27" name="ïṣļïḓè">
              <a:extLst>
                <a:ext uri="{FF2B5EF4-FFF2-40B4-BE49-F238E27FC236}">
                  <a16:creationId xmlns:a16="http://schemas.microsoft.com/office/drawing/2014/main" id="{CFB00E03-14C9-4FFD-AF92-D0259C02084D}"/>
                </a:ext>
              </a:extLst>
            </p:cNvPr>
            <p:cNvSpPr/>
            <p:nvPr/>
          </p:nvSpPr>
          <p:spPr bwMode="auto">
            <a:xfrm>
              <a:off x="6977063" y="2189163"/>
              <a:ext cx="11113" cy="4763"/>
            </a:xfrm>
            <a:custGeom>
              <a:gdLst>
                <a:gd fmla="*/ 7 w 7" name="T0"/>
                <a:gd fmla="*/ 0 h 3" name="T1"/>
                <a:gd fmla="*/ 0 w 7" name="T2"/>
                <a:gd fmla="*/ 0 h 3" name="T3"/>
                <a:gd fmla="*/ 4 w 7" name="T4"/>
                <a:gd fmla="*/ 3 h 3" name="T5"/>
                <a:gd fmla="*/ 7 w 7" name="T6"/>
                <a:gd fmla="*/ 0 h 3" name="T7"/>
              </a:gdLst>
              <a:cxnLst>
                <a:cxn ang="0">
                  <a:pos x="T0" y="T1"/>
                </a:cxn>
                <a:cxn ang="0">
                  <a:pos x="T2" y="T3"/>
                </a:cxn>
                <a:cxn ang="0">
                  <a:pos x="T4" y="T5"/>
                </a:cxn>
                <a:cxn ang="0">
                  <a:pos x="T6" y="T7"/>
                </a:cxn>
              </a:cxnLst>
              <a:rect b="b" l="0" r="r" t="0"/>
              <a:pathLst>
                <a:path h="3" w="7">
                  <a:moveTo>
                    <a:pt x="7" y="0"/>
                  </a:moveTo>
                  <a:lnTo>
                    <a:pt x="0" y="0"/>
                  </a:lnTo>
                  <a:lnTo>
                    <a:pt x="4" y="3"/>
                  </a:lnTo>
                  <a:lnTo>
                    <a:pt x="7"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28" name="îS1íḍê">
              <a:extLst>
                <a:ext uri="{FF2B5EF4-FFF2-40B4-BE49-F238E27FC236}">
                  <a16:creationId xmlns:a16="http://schemas.microsoft.com/office/drawing/2014/main" id="{E2B0D43A-6061-4E50-8393-9BC205F46680}"/>
                </a:ext>
              </a:extLst>
            </p:cNvPr>
            <p:cNvSpPr/>
            <p:nvPr/>
          </p:nvSpPr>
          <p:spPr bwMode="auto">
            <a:xfrm>
              <a:off x="6562725" y="3175000"/>
              <a:ext cx="557213" cy="201613"/>
            </a:xfrm>
            <a:custGeom>
              <a:gdLst>
                <a:gd fmla="*/ 8 w 102" name="T0"/>
                <a:gd fmla="*/ 8 h 37" name="T1"/>
                <a:gd fmla="*/ 21 w 102" name="T2"/>
                <a:gd fmla="*/ 12 h 37" name="T3"/>
                <a:gd fmla="*/ 20 w 102" name="T4"/>
                <a:gd fmla="*/ 8 h 37" name="T5"/>
                <a:gd fmla="*/ 17 w 102" name="T6"/>
                <a:gd fmla="*/ 5 h 37" name="T7"/>
                <a:gd fmla="*/ 18 w 102" name="T8"/>
                <a:gd fmla="*/ 0 h 37" name="T9"/>
                <a:gd fmla="*/ 28 w 102" name="T10"/>
                <a:gd fmla="*/ 5 h 37" name="T11"/>
                <a:gd fmla="*/ 49 w 102" name="T12"/>
                <a:gd fmla="*/ 18 h 37" name="T13"/>
                <a:gd fmla="*/ 96 w 102" name="T14"/>
                <a:gd fmla="*/ 11 h 37" name="T15"/>
                <a:gd fmla="*/ 96 w 102" name="T16"/>
                <a:gd fmla="*/ 12 h 37" name="T17"/>
                <a:gd fmla="*/ 97 w 102" name="T18"/>
                <a:gd fmla="*/ 18 h 37" name="T19"/>
                <a:gd fmla="*/ 102 w 102" name="T20"/>
                <a:gd fmla="*/ 35 h 37" name="T21"/>
                <a:gd fmla="*/ 52 w 102" name="T22"/>
                <a:gd fmla="*/ 35 h 37" name="T23"/>
                <a:gd fmla="*/ 27 w 102" name="T24"/>
                <a:gd fmla="*/ 31 h 37" name="T25"/>
                <a:gd fmla="*/ 10 w 102" name="T26"/>
                <a:gd fmla="*/ 25 h 37" name="T27"/>
                <a:gd fmla="*/ 8 w 102" name="T28"/>
                <a:gd fmla="*/ 22 h 37" name="T29"/>
                <a:gd fmla="*/ 3 w 102" name="T30"/>
                <a:gd fmla="*/ 18 h 37" name="T31"/>
                <a:gd fmla="*/ 2 w 102" name="T32"/>
                <a:gd fmla="*/ 15 h 37" name="T33"/>
                <a:gd fmla="*/ 0 w 102" name="T34"/>
                <a:gd fmla="*/ 12 h 37" name="T35"/>
                <a:gd fmla="*/ 1 w 102" name="T36"/>
                <a:gd fmla="*/ 5 h 37" name="T37"/>
                <a:gd fmla="*/ 8 w 102" name="T38"/>
                <a:gd fmla="*/ 8 h 37"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37" w="102">
                  <a:moveTo>
                    <a:pt x="8" y="8"/>
                  </a:moveTo>
                  <a:cubicBezTo>
                    <a:pt x="11" y="10"/>
                    <a:pt x="21" y="12"/>
                    <a:pt x="21" y="12"/>
                  </a:cubicBezTo>
                  <a:cubicBezTo>
                    <a:pt x="22" y="12"/>
                    <a:pt x="21" y="9"/>
                    <a:pt x="20" y="8"/>
                  </a:cubicBezTo>
                  <a:cubicBezTo>
                    <a:pt x="19" y="6"/>
                    <a:pt x="17" y="5"/>
                    <a:pt x="17" y="5"/>
                  </a:cubicBezTo>
                  <a:cubicBezTo>
                    <a:pt x="18" y="0"/>
                    <a:pt x="18" y="0"/>
                    <a:pt x="18" y="0"/>
                  </a:cubicBezTo>
                  <a:cubicBezTo>
                    <a:pt x="18" y="0"/>
                    <a:pt x="25" y="2"/>
                    <a:pt x="28" y="5"/>
                  </a:cubicBezTo>
                  <a:cubicBezTo>
                    <a:pt x="31" y="9"/>
                    <a:pt x="39" y="14"/>
                    <a:pt x="49" y="18"/>
                  </a:cubicBezTo>
                  <a:cubicBezTo>
                    <a:pt x="61" y="22"/>
                    <a:pt x="80" y="17"/>
                    <a:pt x="96" y="11"/>
                  </a:cubicBezTo>
                  <a:cubicBezTo>
                    <a:pt x="96" y="12"/>
                    <a:pt x="96" y="12"/>
                    <a:pt x="96" y="12"/>
                  </a:cubicBezTo>
                  <a:cubicBezTo>
                    <a:pt x="96" y="14"/>
                    <a:pt x="96" y="16"/>
                    <a:pt x="97" y="18"/>
                  </a:cubicBezTo>
                  <a:cubicBezTo>
                    <a:pt x="99" y="24"/>
                    <a:pt x="101" y="29"/>
                    <a:pt x="102" y="35"/>
                  </a:cubicBezTo>
                  <a:cubicBezTo>
                    <a:pt x="83" y="36"/>
                    <a:pt x="58" y="37"/>
                    <a:pt x="52" y="35"/>
                  </a:cubicBezTo>
                  <a:cubicBezTo>
                    <a:pt x="42" y="32"/>
                    <a:pt x="34" y="32"/>
                    <a:pt x="27" y="31"/>
                  </a:cubicBezTo>
                  <a:cubicBezTo>
                    <a:pt x="20" y="29"/>
                    <a:pt x="10" y="25"/>
                    <a:pt x="10" y="25"/>
                  </a:cubicBezTo>
                  <a:cubicBezTo>
                    <a:pt x="8" y="22"/>
                    <a:pt x="8" y="22"/>
                    <a:pt x="8" y="22"/>
                  </a:cubicBezTo>
                  <a:cubicBezTo>
                    <a:pt x="3" y="18"/>
                    <a:pt x="3" y="18"/>
                    <a:pt x="3" y="18"/>
                  </a:cubicBezTo>
                  <a:cubicBezTo>
                    <a:pt x="2" y="15"/>
                    <a:pt x="2" y="15"/>
                    <a:pt x="2" y="15"/>
                  </a:cubicBezTo>
                  <a:cubicBezTo>
                    <a:pt x="0" y="12"/>
                    <a:pt x="0" y="12"/>
                    <a:pt x="0" y="12"/>
                  </a:cubicBezTo>
                  <a:cubicBezTo>
                    <a:pt x="1" y="5"/>
                    <a:pt x="1" y="5"/>
                    <a:pt x="1" y="5"/>
                  </a:cubicBezTo>
                  <a:cubicBezTo>
                    <a:pt x="1" y="5"/>
                    <a:pt x="4" y="6"/>
                    <a:pt x="8" y="8"/>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29" name="íṩļïḑe">
              <a:extLst>
                <a:ext uri="{FF2B5EF4-FFF2-40B4-BE49-F238E27FC236}">
                  <a16:creationId xmlns:a16="http://schemas.microsoft.com/office/drawing/2014/main" id="{2A2B28A8-67A5-4A5A-A809-70549EDFCD77}"/>
                </a:ext>
              </a:extLst>
            </p:cNvPr>
            <p:cNvSpPr/>
            <p:nvPr/>
          </p:nvSpPr>
          <p:spPr bwMode="auto">
            <a:xfrm>
              <a:off x="7142163" y="2695575"/>
              <a:ext cx="555625" cy="665163"/>
            </a:xfrm>
            <a:custGeom>
              <a:gdLst>
                <a:gd fmla="*/ 97 w 102" name="T0"/>
                <a:gd fmla="*/ 12 h 122" name="T1"/>
                <a:gd fmla="*/ 55 w 102" name="T2"/>
                <a:gd fmla="*/ 34 h 122" name="T3"/>
                <a:gd fmla="*/ 12 w 102" name="T4"/>
                <a:gd fmla="*/ 87 h 122" name="T5"/>
                <a:gd fmla="*/ 0 w 102" name="T6"/>
                <a:gd fmla="*/ 95 h 122" name="T7"/>
                <a:gd fmla="*/ 13 w 102" name="T8"/>
                <a:gd fmla="*/ 122 h 122" name="T9"/>
                <a:gd fmla="*/ 21 w 102" name="T10"/>
                <a:gd fmla="*/ 119 h 122" name="T11"/>
                <a:gd fmla="*/ 87 w 102" name="T12"/>
                <a:gd fmla="*/ 54 h 122" name="T13"/>
                <a:gd fmla="*/ 97 w 102" name="T14"/>
                <a:gd fmla="*/ 12 h 12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2" w="102">
                  <a:moveTo>
                    <a:pt x="97" y="12"/>
                  </a:moveTo>
                  <a:cubicBezTo>
                    <a:pt x="89" y="0"/>
                    <a:pt x="75" y="7"/>
                    <a:pt x="55" y="34"/>
                  </a:cubicBezTo>
                  <a:cubicBezTo>
                    <a:pt x="34" y="61"/>
                    <a:pt x="12" y="87"/>
                    <a:pt x="12" y="87"/>
                  </a:cubicBezTo>
                  <a:cubicBezTo>
                    <a:pt x="12" y="87"/>
                    <a:pt x="7" y="91"/>
                    <a:pt x="0" y="95"/>
                  </a:cubicBezTo>
                  <a:cubicBezTo>
                    <a:pt x="3" y="105"/>
                    <a:pt x="13" y="122"/>
                    <a:pt x="13" y="122"/>
                  </a:cubicBezTo>
                  <a:cubicBezTo>
                    <a:pt x="19" y="120"/>
                    <a:pt x="20" y="119"/>
                    <a:pt x="21" y="119"/>
                  </a:cubicBezTo>
                  <a:cubicBezTo>
                    <a:pt x="25" y="118"/>
                    <a:pt x="78" y="66"/>
                    <a:pt x="87" y="54"/>
                  </a:cubicBezTo>
                  <a:cubicBezTo>
                    <a:pt x="96" y="41"/>
                    <a:pt x="102" y="21"/>
                    <a:pt x="97" y="12"/>
                  </a:cubicBezTo>
                  <a:close/>
                </a:path>
              </a:pathLst>
            </a:custGeom>
            <a:solidFill>
              <a:srgbClr val="8868F5"/>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30" name="iSľiḑe">
              <a:extLst>
                <a:ext uri="{FF2B5EF4-FFF2-40B4-BE49-F238E27FC236}">
                  <a16:creationId xmlns:a16="http://schemas.microsoft.com/office/drawing/2014/main" id="{6E834E6D-FE2D-4F53-9826-4CAC695256B0}"/>
                </a:ext>
              </a:extLst>
            </p:cNvPr>
            <p:cNvSpPr/>
            <p:nvPr/>
          </p:nvSpPr>
          <p:spPr bwMode="auto">
            <a:xfrm>
              <a:off x="7075488" y="3208338"/>
              <a:ext cx="136525" cy="168275"/>
            </a:xfrm>
            <a:custGeom>
              <a:gdLst>
                <a:gd fmla="*/ 13 w 25" name="T0"/>
                <a:gd fmla="*/ 0 h 31" name="T1"/>
                <a:gd fmla="*/ 25 w 25" name="T2"/>
                <a:gd fmla="*/ 28 h 31" name="T3"/>
                <a:gd fmla="*/ 7 w 25" name="T4"/>
                <a:gd fmla="*/ 31 h 31" name="T5"/>
                <a:gd fmla="*/ 0 w 25" name="T6"/>
                <a:gd fmla="*/ 5 h 31" name="T7"/>
                <a:gd fmla="*/ 13 w 25" name="T8"/>
                <a:gd fmla="*/ 0 h 31" name="T9"/>
              </a:gdLst>
              <a:cxnLst>
                <a:cxn ang="0">
                  <a:pos x="T0" y="T1"/>
                </a:cxn>
                <a:cxn ang="0">
                  <a:pos x="T2" y="T3"/>
                </a:cxn>
                <a:cxn ang="0">
                  <a:pos x="T4" y="T5"/>
                </a:cxn>
                <a:cxn ang="0">
                  <a:pos x="T6" y="T7"/>
                </a:cxn>
                <a:cxn ang="0">
                  <a:pos x="T8" y="T9"/>
                </a:cxn>
              </a:cxnLst>
              <a:rect b="b" l="0" r="r" t="0"/>
              <a:pathLst>
                <a:path h="31" w="25">
                  <a:moveTo>
                    <a:pt x="13" y="0"/>
                  </a:moveTo>
                  <a:cubicBezTo>
                    <a:pt x="15" y="5"/>
                    <a:pt x="25" y="28"/>
                    <a:pt x="25" y="28"/>
                  </a:cubicBezTo>
                  <a:cubicBezTo>
                    <a:pt x="7" y="31"/>
                    <a:pt x="7" y="31"/>
                    <a:pt x="7" y="31"/>
                  </a:cubicBezTo>
                  <a:cubicBezTo>
                    <a:pt x="0" y="5"/>
                    <a:pt x="0" y="5"/>
                    <a:pt x="0" y="5"/>
                  </a:cubicBezTo>
                  <a:lnTo>
                    <a:pt x="13" y="0"/>
                  </a:lnTo>
                  <a:close/>
                </a:path>
              </a:pathLst>
            </a:custGeom>
            <a:solidFill>
              <a:srgbClr val="6640D6"/>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31" name="islïḍe">
              <a:extLst>
                <a:ext uri="{FF2B5EF4-FFF2-40B4-BE49-F238E27FC236}">
                  <a16:creationId xmlns:a16="http://schemas.microsoft.com/office/drawing/2014/main" id="{1B73B2D9-EA8A-4EFB-877E-6C2DBF33A2B5}"/>
                </a:ext>
              </a:extLst>
            </p:cNvPr>
            <p:cNvSpPr/>
            <p:nvPr/>
          </p:nvSpPr>
          <p:spPr bwMode="auto">
            <a:xfrm>
              <a:off x="7562850" y="2178050"/>
              <a:ext cx="277813" cy="676275"/>
            </a:xfrm>
            <a:custGeom>
              <a:gdLst>
                <a:gd fmla="*/ 51 w 51" name="T0"/>
                <a:gd fmla="*/ 2 h 124" name="T1"/>
                <a:gd fmla="*/ 20 w 51" name="T2"/>
                <a:gd fmla="*/ 7 h 124" name="T3"/>
                <a:gd fmla="*/ 14 w 51" name="T4"/>
                <a:gd fmla="*/ 63 h 124" name="T5"/>
                <a:gd fmla="*/ 10 w 51" name="T6"/>
                <a:gd fmla="*/ 96 h 124" name="T7"/>
                <a:gd fmla="*/ 20 w 51" name="T8"/>
                <a:gd fmla="*/ 117 h 124" name="T9"/>
                <a:gd fmla="*/ 24 w 51" name="T10"/>
                <a:gd fmla="*/ 124 h 124" name="T11"/>
                <a:gd fmla="*/ 31 w 51" name="T12"/>
                <a:gd fmla="*/ 96 h 124" name="T13"/>
                <a:gd fmla="*/ 43 w 51" name="T14"/>
                <a:gd fmla="*/ 64 h 124" name="T15"/>
                <a:gd fmla="*/ 49 w 51" name="T16"/>
                <a:gd fmla="*/ 19 h 124" name="T17"/>
                <a:gd fmla="*/ 51 w 51" name="T18"/>
                <a:gd fmla="*/ 2 h 1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4" w="51">
                  <a:moveTo>
                    <a:pt x="51" y="2"/>
                  </a:moveTo>
                  <a:cubicBezTo>
                    <a:pt x="47" y="1"/>
                    <a:pt x="30" y="0"/>
                    <a:pt x="20" y="7"/>
                  </a:cubicBezTo>
                  <a:cubicBezTo>
                    <a:pt x="0" y="21"/>
                    <a:pt x="12" y="55"/>
                    <a:pt x="14" y="63"/>
                  </a:cubicBezTo>
                  <a:cubicBezTo>
                    <a:pt x="15" y="71"/>
                    <a:pt x="9" y="86"/>
                    <a:pt x="10" y="96"/>
                  </a:cubicBezTo>
                  <a:cubicBezTo>
                    <a:pt x="10" y="105"/>
                    <a:pt x="13" y="108"/>
                    <a:pt x="20" y="117"/>
                  </a:cubicBezTo>
                  <a:cubicBezTo>
                    <a:pt x="23" y="120"/>
                    <a:pt x="24" y="124"/>
                    <a:pt x="24" y="124"/>
                  </a:cubicBezTo>
                  <a:cubicBezTo>
                    <a:pt x="24" y="124"/>
                    <a:pt x="31" y="112"/>
                    <a:pt x="31" y="96"/>
                  </a:cubicBezTo>
                  <a:cubicBezTo>
                    <a:pt x="32" y="79"/>
                    <a:pt x="36" y="83"/>
                    <a:pt x="43" y="64"/>
                  </a:cubicBezTo>
                  <a:cubicBezTo>
                    <a:pt x="50" y="46"/>
                    <a:pt x="49" y="19"/>
                    <a:pt x="49" y="19"/>
                  </a:cubicBezTo>
                  <a:lnTo>
                    <a:pt x="51" y="2"/>
                  </a:lnTo>
                  <a:close/>
                </a:path>
              </a:pathLst>
            </a:custGeom>
            <a:solidFill>
              <a:srgbClr val="471A16"/>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32" name="íṩḷíde">
              <a:extLst>
                <a:ext uri="{FF2B5EF4-FFF2-40B4-BE49-F238E27FC236}">
                  <a16:creationId xmlns:a16="http://schemas.microsoft.com/office/drawing/2014/main" id="{CAACEF82-3729-4D4F-BA6A-0B0FCD17BFA1}"/>
                </a:ext>
              </a:extLst>
            </p:cNvPr>
            <p:cNvSpPr/>
            <p:nvPr/>
          </p:nvSpPr>
          <p:spPr bwMode="auto">
            <a:xfrm>
              <a:off x="7753350" y="2171700"/>
              <a:ext cx="382588" cy="665163"/>
            </a:xfrm>
            <a:custGeom>
              <a:gdLst>
                <a:gd fmla="*/ 0 w 70" name="T0"/>
                <a:gd fmla="*/ 16 h 122" name="T1"/>
                <a:gd fmla="*/ 16 w 70" name="T2"/>
                <a:gd fmla="*/ 3 h 122" name="T3"/>
                <a:gd fmla="*/ 40 w 70" name="T4"/>
                <a:gd fmla="*/ 13 h 122" name="T5"/>
                <a:gd fmla="*/ 50 w 70" name="T6"/>
                <a:gd fmla="*/ 59 h 122" name="T7"/>
                <a:gd fmla="*/ 69 w 70" name="T8"/>
                <a:gd fmla="*/ 97 h 122" name="T9"/>
                <a:gd fmla="*/ 53 w 70" name="T10"/>
                <a:gd fmla="*/ 122 h 122" name="T11"/>
                <a:gd fmla="*/ 9 w 70" name="T12"/>
                <a:gd fmla="*/ 106 h 122" name="T13"/>
                <a:gd fmla="*/ 7 w 70" name="T14"/>
                <a:gd fmla="*/ 59 h 122" name="T15"/>
                <a:gd fmla="*/ 0 w 70" name="T16"/>
                <a:gd fmla="*/ 16 h 12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2" w="70">
                  <a:moveTo>
                    <a:pt x="0" y="16"/>
                  </a:moveTo>
                  <a:cubicBezTo>
                    <a:pt x="16" y="3"/>
                    <a:pt x="16" y="3"/>
                    <a:pt x="16" y="3"/>
                  </a:cubicBezTo>
                  <a:cubicBezTo>
                    <a:pt x="16" y="3"/>
                    <a:pt x="30" y="0"/>
                    <a:pt x="40" y="13"/>
                  </a:cubicBezTo>
                  <a:cubicBezTo>
                    <a:pt x="49" y="25"/>
                    <a:pt x="47" y="44"/>
                    <a:pt x="50" y="59"/>
                  </a:cubicBezTo>
                  <a:cubicBezTo>
                    <a:pt x="53" y="73"/>
                    <a:pt x="69" y="87"/>
                    <a:pt x="69" y="97"/>
                  </a:cubicBezTo>
                  <a:cubicBezTo>
                    <a:pt x="70" y="108"/>
                    <a:pt x="53" y="122"/>
                    <a:pt x="53" y="122"/>
                  </a:cubicBezTo>
                  <a:cubicBezTo>
                    <a:pt x="9" y="106"/>
                    <a:pt x="9" y="106"/>
                    <a:pt x="9" y="106"/>
                  </a:cubicBezTo>
                  <a:cubicBezTo>
                    <a:pt x="9" y="106"/>
                    <a:pt x="13" y="83"/>
                    <a:pt x="7" y="59"/>
                  </a:cubicBezTo>
                  <a:cubicBezTo>
                    <a:pt x="0" y="35"/>
                    <a:pt x="0" y="16"/>
                    <a:pt x="0" y="16"/>
                  </a:cubicBezTo>
                  <a:close/>
                </a:path>
              </a:pathLst>
            </a:custGeom>
            <a:solidFill>
              <a:srgbClr val="471A16"/>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33" name="îṥḻíḋe">
              <a:extLst>
                <a:ext uri="{FF2B5EF4-FFF2-40B4-BE49-F238E27FC236}">
                  <a16:creationId xmlns:a16="http://schemas.microsoft.com/office/drawing/2014/main" id="{E75054CB-84B9-4799-8A94-952E3E15F4B7}"/>
                </a:ext>
              </a:extLst>
            </p:cNvPr>
            <p:cNvSpPr/>
            <p:nvPr/>
          </p:nvSpPr>
          <p:spPr bwMode="auto">
            <a:xfrm>
              <a:off x="7654925" y="2232025"/>
              <a:ext cx="277813" cy="414338"/>
            </a:xfrm>
            <a:custGeom>
              <a:gdLst>
                <a:gd fmla="*/ 4 w 51" name="T0"/>
                <a:gd fmla="*/ 10 h 76" name="T1"/>
                <a:gd fmla="*/ 0 w 51" name="T2"/>
                <a:gd fmla="*/ 41 h 76" name="T3"/>
                <a:gd fmla="*/ 9 w 51" name="T4"/>
                <a:gd fmla="*/ 72 h 76" name="T5"/>
                <a:gd fmla="*/ 37 w 51" name="T6"/>
                <a:gd fmla="*/ 67 h 76" name="T7"/>
                <a:gd fmla="*/ 50 w 51" name="T8"/>
                <a:gd fmla="*/ 50 h 76" name="T9"/>
                <a:gd fmla="*/ 47 w 51" name="T10"/>
                <a:gd fmla="*/ 18 h 76" name="T11"/>
                <a:gd fmla="*/ 28 w 51" name="T12"/>
                <a:gd fmla="*/ 1 h 76" name="T13"/>
                <a:gd fmla="*/ 4 w 51" name="T14"/>
                <a:gd fmla="*/ 10 h 7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6" w="51">
                  <a:moveTo>
                    <a:pt x="4" y="10"/>
                  </a:moveTo>
                  <a:cubicBezTo>
                    <a:pt x="3" y="15"/>
                    <a:pt x="0" y="31"/>
                    <a:pt x="0" y="41"/>
                  </a:cubicBezTo>
                  <a:cubicBezTo>
                    <a:pt x="0" y="51"/>
                    <a:pt x="2" y="68"/>
                    <a:pt x="9" y="72"/>
                  </a:cubicBezTo>
                  <a:cubicBezTo>
                    <a:pt x="16" y="76"/>
                    <a:pt x="29" y="72"/>
                    <a:pt x="37" y="67"/>
                  </a:cubicBezTo>
                  <a:cubicBezTo>
                    <a:pt x="46" y="63"/>
                    <a:pt x="48" y="56"/>
                    <a:pt x="50" y="50"/>
                  </a:cubicBezTo>
                  <a:cubicBezTo>
                    <a:pt x="51" y="44"/>
                    <a:pt x="50" y="29"/>
                    <a:pt x="47" y="18"/>
                  </a:cubicBezTo>
                  <a:cubicBezTo>
                    <a:pt x="44" y="6"/>
                    <a:pt x="37" y="2"/>
                    <a:pt x="28" y="1"/>
                  </a:cubicBezTo>
                  <a:cubicBezTo>
                    <a:pt x="20" y="0"/>
                    <a:pt x="4" y="10"/>
                    <a:pt x="4" y="10"/>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34" name="ïśļiḍe">
              <a:extLst>
                <a:ext uri="{FF2B5EF4-FFF2-40B4-BE49-F238E27FC236}">
                  <a16:creationId xmlns:a16="http://schemas.microsoft.com/office/drawing/2014/main" id="{1D2572CD-D0A7-435B-B776-B309BCFFF9A9}"/>
                </a:ext>
              </a:extLst>
            </p:cNvPr>
            <p:cNvSpPr/>
            <p:nvPr/>
          </p:nvSpPr>
          <p:spPr bwMode="auto">
            <a:xfrm>
              <a:off x="7518400" y="2478088"/>
              <a:ext cx="512763" cy="681038"/>
            </a:xfrm>
            <a:custGeom>
              <a:gdLst>
                <a:gd fmla="*/ 68 w 94" name="T0"/>
                <a:gd fmla="*/ 0 h 125" name="T1"/>
                <a:gd fmla="*/ 73 w 94" name="T2"/>
                <a:gd fmla="*/ 36 h 125" name="T3"/>
                <a:gd fmla="*/ 92 w 94" name="T4"/>
                <a:gd fmla="*/ 47 h 125" name="T5"/>
                <a:gd fmla="*/ 81 w 94" name="T6"/>
                <a:gd fmla="*/ 92 h 125" name="T7"/>
                <a:gd fmla="*/ 22 w 94" name="T8"/>
                <a:gd fmla="*/ 125 h 125" name="T9"/>
                <a:gd fmla="*/ 6 w 94" name="T10"/>
                <a:gd fmla="*/ 88 h 125" name="T11"/>
                <a:gd fmla="*/ 15 w 94" name="T12"/>
                <a:gd fmla="*/ 54 h 125" name="T13"/>
                <a:gd fmla="*/ 30 w 94" name="T14"/>
                <a:gd fmla="*/ 44 h 125" name="T15"/>
                <a:gd fmla="*/ 41 w 94" name="T16"/>
                <a:gd fmla="*/ 14 h 125" name="T17"/>
                <a:gd fmla="*/ 68 w 94" name="T18"/>
                <a:gd fmla="*/ 0 h 12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5" w="94">
                  <a:moveTo>
                    <a:pt x="68" y="0"/>
                  </a:moveTo>
                  <a:cubicBezTo>
                    <a:pt x="68" y="0"/>
                    <a:pt x="67" y="25"/>
                    <a:pt x="73" y="36"/>
                  </a:cubicBezTo>
                  <a:cubicBezTo>
                    <a:pt x="77" y="44"/>
                    <a:pt x="92" y="47"/>
                    <a:pt x="92" y="47"/>
                  </a:cubicBezTo>
                  <a:cubicBezTo>
                    <a:pt x="92" y="47"/>
                    <a:pt x="94" y="69"/>
                    <a:pt x="81" y="92"/>
                  </a:cubicBezTo>
                  <a:cubicBezTo>
                    <a:pt x="67" y="115"/>
                    <a:pt x="22" y="125"/>
                    <a:pt x="22" y="125"/>
                  </a:cubicBezTo>
                  <a:cubicBezTo>
                    <a:pt x="22" y="125"/>
                    <a:pt x="12" y="108"/>
                    <a:pt x="6" y="88"/>
                  </a:cubicBezTo>
                  <a:cubicBezTo>
                    <a:pt x="0" y="68"/>
                    <a:pt x="15" y="54"/>
                    <a:pt x="15" y="54"/>
                  </a:cubicBezTo>
                  <a:cubicBezTo>
                    <a:pt x="15" y="54"/>
                    <a:pt x="24" y="46"/>
                    <a:pt x="30" y="44"/>
                  </a:cubicBezTo>
                  <a:cubicBezTo>
                    <a:pt x="44" y="37"/>
                    <a:pt x="41" y="14"/>
                    <a:pt x="41" y="14"/>
                  </a:cubicBezTo>
                  <a:lnTo>
                    <a:pt x="68" y="0"/>
                  </a:ln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35" name="ïṩḻíḑé">
              <a:extLst>
                <a:ext uri="{FF2B5EF4-FFF2-40B4-BE49-F238E27FC236}">
                  <a16:creationId xmlns:a16="http://schemas.microsoft.com/office/drawing/2014/main" id="{C87E4CB0-EC1D-4691-9517-50B2EF8D491C}"/>
                </a:ext>
              </a:extLst>
            </p:cNvPr>
            <p:cNvSpPr/>
            <p:nvPr/>
          </p:nvSpPr>
          <p:spPr bwMode="auto">
            <a:xfrm>
              <a:off x="7813675" y="3900488"/>
              <a:ext cx="338138" cy="1852613"/>
            </a:xfrm>
            <a:custGeom>
              <a:gdLst>
                <a:gd fmla="*/ 6 w 62" name="T0"/>
                <a:gd fmla="*/ 82 h 340" name="T1"/>
                <a:gd fmla="*/ 0 w 62" name="T2"/>
                <a:gd fmla="*/ 0 h 340" name="T3"/>
                <a:gd fmla="*/ 62 w 62" name="T4"/>
                <a:gd fmla="*/ 1 h 340" name="T5"/>
                <a:gd fmla="*/ 56 w 62" name="T6"/>
                <a:gd fmla="*/ 129 h 340" name="T7"/>
                <a:gd fmla="*/ 46 w 62" name="T8"/>
                <a:gd fmla="*/ 286 h 340" name="T9"/>
                <a:gd fmla="*/ 46 w 62" name="T10"/>
                <a:gd fmla="*/ 340 h 340" name="T11"/>
                <a:gd fmla="*/ 7 w 62" name="T12"/>
                <a:gd fmla="*/ 340 h 340" name="T13"/>
                <a:gd fmla="*/ 22 w 62" name="T14"/>
                <a:gd fmla="*/ 321 h 340" name="T15"/>
                <a:gd fmla="*/ 27 w 62" name="T16"/>
                <a:gd fmla="*/ 258 h 340" name="T17"/>
                <a:gd fmla="*/ 6 w 62" name="T18"/>
                <a:gd fmla="*/ 82 h 3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40" w="62">
                  <a:moveTo>
                    <a:pt x="6" y="82"/>
                  </a:moveTo>
                  <a:cubicBezTo>
                    <a:pt x="3" y="65"/>
                    <a:pt x="1" y="32"/>
                    <a:pt x="0" y="0"/>
                  </a:cubicBezTo>
                  <a:cubicBezTo>
                    <a:pt x="20" y="1"/>
                    <a:pt x="41" y="1"/>
                    <a:pt x="62" y="1"/>
                  </a:cubicBezTo>
                  <a:cubicBezTo>
                    <a:pt x="58" y="37"/>
                    <a:pt x="53" y="88"/>
                    <a:pt x="56" y="129"/>
                  </a:cubicBezTo>
                  <a:cubicBezTo>
                    <a:pt x="60" y="182"/>
                    <a:pt x="50" y="247"/>
                    <a:pt x="46" y="286"/>
                  </a:cubicBezTo>
                  <a:cubicBezTo>
                    <a:pt x="41" y="324"/>
                    <a:pt x="46" y="340"/>
                    <a:pt x="46" y="340"/>
                  </a:cubicBezTo>
                  <a:cubicBezTo>
                    <a:pt x="7" y="340"/>
                    <a:pt x="7" y="340"/>
                    <a:pt x="7" y="340"/>
                  </a:cubicBezTo>
                  <a:cubicBezTo>
                    <a:pt x="7" y="340"/>
                    <a:pt x="17" y="328"/>
                    <a:pt x="22" y="321"/>
                  </a:cubicBezTo>
                  <a:cubicBezTo>
                    <a:pt x="26" y="315"/>
                    <a:pt x="28" y="274"/>
                    <a:pt x="27" y="258"/>
                  </a:cubicBezTo>
                  <a:cubicBezTo>
                    <a:pt x="26" y="242"/>
                    <a:pt x="11" y="114"/>
                    <a:pt x="6" y="82"/>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36" name="íš1íḓé">
              <a:extLst>
                <a:ext uri="{FF2B5EF4-FFF2-40B4-BE49-F238E27FC236}">
                  <a16:creationId xmlns:a16="http://schemas.microsoft.com/office/drawing/2014/main" id="{B70D76A4-CE46-4BA5-8C78-522F491DEDE6}"/>
                </a:ext>
              </a:extLst>
            </p:cNvPr>
            <p:cNvSpPr/>
            <p:nvPr/>
          </p:nvSpPr>
          <p:spPr bwMode="auto">
            <a:xfrm>
              <a:off x="7426325" y="3900488"/>
              <a:ext cx="463550" cy="1852613"/>
            </a:xfrm>
            <a:custGeom>
              <a:gdLst>
                <a:gd fmla="*/ 35 w 85" name="T0"/>
                <a:gd fmla="*/ 321 h 340" name="T1"/>
                <a:gd fmla="*/ 41 w 85" name="T2"/>
                <a:gd fmla="*/ 258 h 340" name="T3"/>
                <a:gd fmla="*/ 24 w 85" name="T4"/>
                <a:gd fmla="*/ 82 h 340" name="T5"/>
                <a:gd fmla="*/ 24 w 85" name="T6"/>
                <a:gd fmla="*/ 0 h 340" name="T7"/>
                <a:gd fmla="*/ 54 w 85" name="T8"/>
                <a:gd fmla="*/ 0 h 340" name="T9"/>
                <a:gd fmla="*/ 85 w 85" name="T10"/>
                <a:gd fmla="*/ 1 h 340" name="T11"/>
                <a:gd fmla="*/ 75 w 85" name="T12"/>
                <a:gd fmla="*/ 129 h 340" name="T13"/>
                <a:gd fmla="*/ 59 w 85" name="T14"/>
                <a:gd fmla="*/ 286 h 340" name="T15"/>
                <a:gd fmla="*/ 59 w 85" name="T16"/>
                <a:gd fmla="*/ 340 h 340" name="T17"/>
                <a:gd fmla="*/ 45 w 85" name="T18"/>
                <a:gd fmla="*/ 336 h 340" name="T19"/>
                <a:gd fmla="*/ 17 w 85" name="T20"/>
                <a:gd fmla="*/ 338 h 340" name="T21"/>
                <a:gd fmla="*/ 0 w 85" name="T22"/>
                <a:gd fmla="*/ 340 h 340" name="T23"/>
                <a:gd fmla="*/ 35 w 85" name="T24"/>
                <a:gd fmla="*/ 321 h 34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40" w="85">
                  <a:moveTo>
                    <a:pt x="35" y="321"/>
                  </a:moveTo>
                  <a:cubicBezTo>
                    <a:pt x="39" y="315"/>
                    <a:pt x="42" y="274"/>
                    <a:pt x="41" y="258"/>
                  </a:cubicBezTo>
                  <a:cubicBezTo>
                    <a:pt x="39" y="242"/>
                    <a:pt x="30" y="114"/>
                    <a:pt x="24" y="82"/>
                  </a:cubicBezTo>
                  <a:cubicBezTo>
                    <a:pt x="21" y="61"/>
                    <a:pt x="23" y="29"/>
                    <a:pt x="24" y="0"/>
                  </a:cubicBezTo>
                  <a:cubicBezTo>
                    <a:pt x="34" y="0"/>
                    <a:pt x="44" y="0"/>
                    <a:pt x="54" y="0"/>
                  </a:cubicBezTo>
                  <a:cubicBezTo>
                    <a:pt x="64" y="0"/>
                    <a:pt x="75" y="0"/>
                    <a:pt x="85" y="1"/>
                  </a:cubicBezTo>
                  <a:cubicBezTo>
                    <a:pt x="81" y="37"/>
                    <a:pt x="73" y="88"/>
                    <a:pt x="75" y="129"/>
                  </a:cubicBezTo>
                  <a:cubicBezTo>
                    <a:pt x="77" y="197"/>
                    <a:pt x="63" y="247"/>
                    <a:pt x="59" y="286"/>
                  </a:cubicBezTo>
                  <a:cubicBezTo>
                    <a:pt x="55" y="324"/>
                    <a:pt x="59" y="340"/>
                    <a:pt x="59" y="340"/>
                  </a:cubicBezTo>
                  <a:cubicBezTo>
                    <a:pt x="45" y="336"/>
                    <a:pt x="45" y="336"/>
                    <a:pt x="45" y="336"/>
                  </a:cubicBezTo>
                  <a:cubicBezTo>
                    <a:pt x="17" y="338"/>
                    <a:pt x="17" y="338"/>
                    <a:pt x="17" y="338"/>
                  </a:cubicBezTo>
                  <a:cubicBezTo>
                    <a:pt x="0" y="340"/>
                    <a:pt x="0" y="340"/>
                    <a:pt x="0" y="340"/>
                  </a:cubicBezTo>
                  <a:cubicBezTo>
                    <a:pt x="0" y="340"/>
                    <a:pt x="31" y="328"/>
                    <a:pt x="35" y="321"/>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37" name="iŝļidê">
              <a:extLst>
                <a:ext uri="{FF2B5EF4-FFF2-40B4-BE49-F238E27FC236}">
                  <a16:creationId xmlns:a16="http://schemas.microsoft.com/office/drawing/2014/main" id="{C8246AF3-B809-4E2C-B19D-C5FDDF400CDF}"/>
                </a:ext>
              </a:extLst>
            </p:cNvPr>
            <p:cNvSpPr/>
            <p:nvPr/>
          </p:nvSpPr>
          <p:spPr bwMode="auto">
            <a:xfrm>
              <a:off x="7851775" y="5629275"/>
              <a:ext cx="201613" cy="123825"/>
            </a:xfrm>
            <a:custGeom>
              <a:gdLst>
                <a:gd fmla="*/ 15 w 37" name="T0"/>
                <a:gd fmla="*/ 1 h 23" name="T1"/>
                <a:gd fmla="*/ 27 w 37" name="T2"/>
                <a:gd fmla="*/ 6 h 23" name="T3"/>
                <a:gd fmla="*/ 37 w 37" name="T4"/>
                <a:gd fmla="*/ 9 h 23" name="T5"/>
                <a:gd fmla="*/ 37 w 37" name="T6"/>
                <a:gd fmla="*/ 23 h 23" name="T7"/>
                <a:gd fmla="*/ 0 w 37" name="T8"/>
                <a:gd fmla="*/ 23 h 23" name="T9"/>
                <a:gd fmla="*/ 15 w 37" name="T10"/>
                <a:gd fmla="*/ 1 h 23" name="T11"/>
              </a:gdLst>
              <a:cxnLst>
                <a:cxn ang="0">
                  <a:pos x="T0" y="T1"/>
                </a:cxn>
                <a:cxn ang="0">
                  <a:pos x="T2" y="T3"/>
                </a:cxn>
                <a:cxn ang="0">
                  <a:pos x="T4" y="T5"/>
                </a:cxn>
                <a:cxn ang="0">
                  <a:pos x="T6" y="T7"/>
                </a:cxn>
                <a:cxn ang="0">
                  <a:pos x="T8" y="T9"/>
                </a:cxn>
                <a:cxn ang="0">
                  <a:pos x="T10" y="T11"/>
                </a:cxn>
              </a:cxnLst>
              <a:rect b="b" l="0" r="r" t="0"/>
              <a:pathLst>
                <a:path h="23" w="37">
                  <a:moveTo>
                    <a:pt x="15" y="1"/>
                  </a:moveTo>
                  <a:cubicBezTo>
                    <a:pt x="20" y="0"/>
                    <a:pt x="22" y="2"/>
                    <a:pt x="27" y="6"/>
                  </a:cubicBezTo>
                  <a:cubicBezTo>
                    <a:pt x="32" y="9"/>
                    <a:pt x="37" y="9"/>
                    <a:pt x="37" y="9"/>
                  </a:cubicBezTo>
                  <a:cubicBezTo>
                    <a:pt x="37" y="23"/>
                    <a:pt x="37" y="23"/>
                    <a:pt x="37" y="23"/>
                  </a:cubicBezTo>
                  <a:cubicBezTo>
                    <a:pt x="0" y="23"/>
                    <a:pt x="0" y="23"/>
                    <a:pt x="0" y="23"/>
                  </a:cubicBezTo>
                  <a:lnTo>
                    <a:pt x="15" y="1"/>
                  </a:lnTo>
                  <a:close/>
                </a:path>
              </a:pathLst>
            </a:custGeom>
            <a:solidFill>
              <a:srgbClr val="FF5E69"/>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38" name="işlíde">
              <a:extLst>
                <a:ext uri="{FF2B5EF4-FFF2-40B4-BE49-F238E27FC236}">
                  <a16:creationId xmlns:a16="http://schemas.microsoft.com/office/drawing/2014/main" id="{E84628CC-9FB7-44B0-8F6A-F3867326199C}"/>
                </a:ext>
              </a:extLst>
            </p:cNvPr>
            <p:cNvSpPr/>
            <p:nvPr/>
          </p:nvSpPr>
          <p:spPr bwMode="auto">
            <a:xfrm>
              <a:off x="7397750" y="5649913"/>
              <a:ext cx="349250" cy="109538"/>
            </a:xfrm>
            <a:custGeom>
              <a:gdLst>
                <a:gd fmla="*/ 40 w 64" name="T0"/>
                <a:gd fmla="*/ 0 h 20" name="T1"/>
                <a:gd fmla="*/ 49 w 64" name="T2"/>
                <a:gd fmla="*/ 7 h 20" name="T3"/>
                <a:gd fmla="*/ 62 w 64" name="T4"/>
                <a:gd fmla="*/ 3 h 20" name="T5"/>
                <a:gd fmla="*/ 64 w 64" name="T6"/>
                <a:gd fmla="*/ 19 h 20" name="T7"/>
                <a:gd fmla="*/ 0 w 64" name="T8"/>
                <a:gd fmla="*/ 20 h 20" name="T9"/>
                <a:gd fmla="*/ 40 w 64" name="T10"/>
                <a:gd fmla="*/ 0 h 20" name="T11"/>
              </a:gdLst>
              <a:cxnLst>
                <a:cxn ang="0">
                  <a:pos x="T0" y="T1"/>
                </a:cxn>
                <a:cxn ang="0">
                  <a:pos x="T2" y="T3"/>
                </a:cxn>
                <a:cxn ang="0">
                  <a:pos x="T4" y="T5"/>
                </a:cxn>
                <a:cxn ang="0">
                  <a:pos x="T6" y="T7"/>
                </a:cxn>
                <a:cxn ang="0">
                  <a:pos x="T8" y="T9"/>
                </a:cxn>
                <a:cxn ang="0">
                  <a:pos x="T10" y="T11"/>
                </a:cxn>
              </a:cxnLst>
              <a:rect b="b" l="0" r="r" t="0"/>
              <a:pathLst>
                <a:path h="20" w="64">
                  <a:moveTo>
                    <a:pt x="40" y="0"/>
                  </a:moveTo>
                  <a:cubicBezTo>
                    <a:pt x="40" y="0"/>
                    <a:pt x="41" y="5"/>
                    <a:pt x="49" y="7"/>
                  </a:cubicBezTo>
                  <a:cubicBezTo>
                    <a:pt x="57" y="10"/>
                    <a:pt x="62" y="3"/>
                    <a:pt x="62" y="3"/>
                  </a:cubicBezTo>
                  <a:cubicBezTo>
                    <a:pt x="64" y="19"/>
                    <a:pt x="64" y="19"/>
                    <a:pt x="64" y="19"/>
                  </a:cubicBezTo>
                  <a:cubicBezTo>
                    <a:pt x="0" y="20"/>
                    <a:pt x="0" y="20"/>
                    <a:pt x="0" y="20"/>
                  </a:cubicBezTo>
                  <a:lnTo>
                    <a:pt x="40" y="0"/>
                  </a:lnTo>
                  <a:close/>
                </a:path>
              </a:pathLst>
            </a:custGeom>
            <a:solidFill>
              <a:srgbClr val="FF5E69"/>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39" name="iṧḷíḋè">
              <a:extLst>
                <a:ext uri="{FF2B5EF4-FFF2-40B4-BE49-F238E27FC236}">
                  <a16:creationId xmlns:a16="http://schemas.microsoft.com/office/drawing/2014/main" id="{92FEF768-BA22-4229-9345-13192BF22448}"/>
                </a:ext>
              </a:extLst>
            </p:cNvPr>
            <p:cNvSpPr/>
            <p:nvPr/>
          </p:nvSpPr>
          <p:spPr bwMode="auto">
            <a:xfrm>
              <a:off x="7397750" y="2859088"/>
              <a:ext cx="906463" cy="1881188"/>
            </a:xfrm>
            <a:custGeom>
              <a:gdLst>
                <a:gd fmla="*/ 0 w 166" name="T0"/>
                <a:gd fmla="*/ 314 h 345" name="T1"/>
                <a:gd fmla="*/ 77 w 166" name="T2"/>
                <a:gd fmla="*/ 336 h 345" name="T3"/>
                <a:gd fmla="*/ 166 w 166" name="T4"/>
                <a:gd fmla="*/ 321 h 345" name="T5"/>
                <a:gd fmla="*/ 127 w 166" name="T6"/>
                <a:gd fmla="*/ 141 h 345" name="T7"/>
                <a:gd fmla="*/ 131 w 166" name="T8"/>
                <a:gd fmla="*/ 48 h 345" name="T9"/>
                <a:gd fmla="*/ 127 w 166" name="T10"/>
                <a:gd fmla="*/ 22 h 345" name="T11"/>
                <a:gd fmla="*/ 72 w 166" name="T12"/>
                <a:gd fmla="*/ 16 h 345" name="T13"/>
                <a:gd fmla="*/ 44 w 166" name="T14"/>
                <a:gd fmla="*/ 55 h 345" name="T15"/>
                <a:gd fmla="*/ 42 w 166" name="T16"/>
                <a:gd fmla="*/ 57 h 345" name="T17"/>
                <a:gd fmla="*/ 30 w 166" name="T18"/>
                <a:gd fmla="*/ 79 h 345" name="T19"/>
                <a:gd fmla="*/ 32 w 166" name="T20"/>
                <a:gd fmla="*/ 126 h 345" name="T21"/>
                <a:gd fmla="*/ 23 w 166" name="T22"/>
                <a:gd fmla="*/ 160 h 345" name="T23"/>
                <a:gd fmla="*/ 10 w 166" name="T24"/>
                <a:gd fmla="*/ 207 h 345" name="T25"/>
                <a:gd fmla="*/ 0 w 166" name="T26"/>
                <a:gd fmla="*/ 314 h 34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45" w="166">
                  <a:moveTo>
                    <a:pt x="0" y="314"/>
                  </a:moveTo>
                  <a:cubicBezTo>
                    <a:pt x="0" y="314"/>
                    <a:pt x="39" y="328"/>
                    <a:pt x="77" y="336"/>
                  </a:cubicBezTo>
                  <a:cubicBezTo>
                    <a:pt x="115" y="345"/>
                    <a:pt x="166" y="321"/>
                    <a:pt x="166" y="321"/>
                  </a:cubicBezTo>
                  <a:cubicBezTo>
                    <a:pt x="166" y="321"/>
                    <a:pt x="139" y="177"/>
                    <a:pt x="127" y="141"/>
                  </a:cubicBezTo>
                  <a:cubicBezTo>
                    <a:pt x="116" y="105"/>
                    <a:pt x="121" y="106"/>
                    <a:pt x="131" y="48"/>
                  </a:cubicBezTo>
                  <a:cubicBezTo>
                    <a:pt x="132" y="36"/>
                    <a:pt x="131" y="28"/>
                    <a:pt x="127" y="22"/>
                  </a:cubicBezTo>
                  <a:cubicBezTo>
                    <a:pt x="114" y="0"/>
                    <a:pt x="72" y="16"/>
                    <a:pt x="72" y="16"/>
                  </a:cubicBezTo>
                  <a:cubicBezTo>
                    <a:pt x="44" y="55"/>
                    <a:pt x="44" y="55"/>
                    <a:pt x="44" y="55"/>
                  </a:cubicBezTo>
                  <a:cubicBezTo>
                    <a:pt x="43" y="56"/>
                    <a:pt x="43" y="57"/>
                    <a:pt x="42" y="57"/>
                  </a:cubicBezTo>
                  <a:cubicBezTo>
                    <a:pt x="37" y="63"/>
                    <a:pt x="28" y="69"/>
                    <a:pt x="30" y="79"/>
                  </a:cubicBezTo>
                  <a:cubicBezTo>
                    <a:pt x="33" y="91"/>
                    <a:pt x="32" y="126"/>
                    <a:pt x="32" y="126"/>
                  </a:cubicBezTo>
                  <a:cubicBezTo>
                    <a:pt x="32" y="126"/>
                    <a:pt x="28" y="141"/>
                    <a:pt x="23" y="160"/>
                  </a:cubicBezTo>
                  <a:cubicBezTo>
                    <a:pt x="19" y="176"/>
                    <a:pt x="14" y="194"/>
                    <a:pt x="10" y="207"/>
                  </a:cubicBezTo>
                  <a:cubicBezTo>
                    <a:pt x="1" y="236"/>
                    <a:pt x="0" y="314"/>
                    <a:pt x="0" y="314"/>
                  </a:cubicBezTo>
                  <a:close/>
                </a:path>
              </a:pathLst>
            </a:custGeom>
            <a:solidFill>
              <a:srgbClr val="FF5E69"/>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40" name="îsḷiďe">
              <a:extLst>
                <a:ext uri="{FF2B5EF4-FFF2-40B4-BE49-F238E27FC236}">
                  <a16:creationId xmlns:a16="http://schemas.microsoft.com/office/drawing/2014/main" id="{D45C0AB1-7E80-4D18-AFF5-D0EE43511796}"/>
                </a:ext>
              </a:extLst>
            </p:cNvPr>
            <p:cNvSpPr/>
            <p:nvPr/>
          </p:nvSpPr>
          <p:spPr bwMode="auto">
            <a:xfrm>
              <a:off x="7507288" y="2717800"/>
              <a:ext cx="590550" cy="577850"/>
            </a:xfrm>
            <a:custGeom>
              <a:gdLst>
                <a:gd fmla="*/ 16 w 108" name="T0"/>
                <a:gd fmla="*/ 105 h 106" name="T1"/>
                <a:gd fmla="*/ 24 w 108" name="T2"/>
                <a:gd fmla="*/ 106 h 106" name="T3"/>
                <a:gd fmla="*/ 63 w 108" name="T4"/>
                <a:gd fmla="*/ 101 h 106" name="T5"/>
                <a:gd fmla="*/ 106 w 108" name="T6"/>
                <a:gd fmla="*/ 77 h 106" name="T7"/>
                <a:gd fmla="*/ 107 w 108" name="T8"/>
                <a:gd fmla="*/ 48 h 106" name="T9"/>
                <a:gd fmla="*/ 105 w 108" name="T10"/>
                <a:gd fmla="*/ 8 h 106" name="T11"/>
                <a:gd fmla="*/ 84 w 108" name="T12"/>
                <a:gd fmla="*/ 0 h 106" name="T13"/>
                <a:gd fmla="*/ 46 w 108" name="T14"/>
                <a:gd fmla="*/ 16 h 106" name="T15"/>
                <a:gd fmla="*/ 38 w 108" name="T16"/>
                <a:gd fmla="*/ 15 h 106" name="T17"/>
                <a:gd fmla="*/ 29 w 108" name="T18"/>
                <a:gd fmla="*/ 6 h 106" name="T19"/>
                <a:gd fmla="*/ 25 w 108" name="T20"/>
                <a:gd fmla="*/ 2 h 106" name="T21"/>
                <a:gd fmla="*/ 14 w 108" name="T22"/>
                <a:gd fmla="*/ 13 h 106" name="T23"/>
                <a:gd fmla="*/ 7 w 108" name="T24"/>
                <a:gd fmla="*/ 70 h 106" name="T25"/>
                <a:gd fmla="*/ 16 w 108" name="T26"/>
                <a:gd fmla="*/ 105 h 10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05" w="108">
                  <a:moveTo>
                    <a:pt x="16" y="105"/>
                  </a:moveTo>
                  <a:cubicBezTo>
                    <a:pt x="16" y="105"/>
                    <a:pt x="16" y="106"/>
                    <a:pt x="24" y="106"/>
                  </a:cubicBezTo>
                  <a:cubicBezTo>
                    <a:pt x="34" y="105"/>
                    <a:pt x="48" y="104"/>
                    <a:pt x="63" y="101"/>
                  </a:cubicBezTo>
                  <a:cubicBezTo>
                    <a:pt x="92" y="95"/>
                    <a:pt x="106" y="77"/>
                    <a:pt x="106" y="77"/>
                  </a:cubicBezTo>
                  <a:cubicBezTo>
                    <a:pt x="107" y="69"/>
                    <a:pt x="108" y="59"/>
                    <a:pt x="107" y="48"/>
                  </a:cubicBezTo>
                  <a:cubicBezTo>
                    <a:pt x="107" y="28"/>
                    <a:pt x="105" y="8"/>
                    <a:pt x="105" y="8"/>
                  </a:cubicBezTo>
                  <a:cubicBezTo>
                    <a:pt x="84" y="0"/>
                    <a:pt x="84" y="0"/>
                    <a:pt x="84" y="0"/>
                  </a:cubicBezTo>
                  <a:cubicBezTo>
                    <a:pt x="75" y="6"/>
                    <a:pt x="46" y="16"/>
                    <a:pt x="46" y="16"/>
                  </a:cubicBezTo>
                  <a:cubicBezTo>
                    <a:pt x="46" y="16"/>
                    <a:pt x="43" y="17"/>
                    <a:pt x="38" y="15"/>
                  </a:cubicBezTo>
                  <a:cubicBezTo>
                    <a:pt x="36" y="13"/>
                    <a:pt x="32" y="9"/>
                    <a:pt x="29" y="6"/>
                  </a:cubicBezTo>
                  <a:cubicBezTo>
                    <a:pt x="27" y="4"/>
                    <a:pt x="25" y="2"/>
                    <a:pt x="25" y="2"/>
                  </a:cubicBezTo>
                  <a:cubicBezTo>
                    <a:pt x="14" y="13"/>
                    <a:pt x="14" y="13"/>
                    <a:pt x="14" y="13"/>
                  </a:cubicBezTo>
                  <a:cubicBezTo>
                    <a:pt x="14" y="13"/>
                    <a:pt x="17" y="44"/>
                    <a:pt x="7" y="70"/>
                  </a:cubicBezTo>
                  <a:cubicBezTo>
                    <a:pt x="0" y="89"/>
                    <a:pt x="16" y="105"/>
                    <a:pt x="16" y="105"/>
                  </a:cubicBezTo>
                  <a:close/>
                </a:path>
              </a:pathLst>
            </a:custGeom>
            <a:solidFill>
              <a:srgbClr val="FF5E69"/>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41" name="išḻiďè">
              <a:extLst>
                <a:ext uri="{FF2B5EF4-FFF2-40B4-BE49-F238E27FC236}">
                  <a16:creationId xmlns:a16="http://schemas.microsoft.com/office/drawing/2014/main" id="{DB7D3EC5-7B90-4EE6-B8AA-7443BC98DB0D}"/>
                </a:ext>
              </a:extLst>
            </p:cNvPr>
            <p:cNvSpPr/>
            <p:nvPr/>
          </p:nvSpPr>
          <p:spPr bwMode="auto">
            <a:xfrm>
              <a:off x="7469188" y="2728913"/>
              <a:ext cx="196850" cy="1001713"/>
            </a:xfrm>
            <a:custGeom>
              <a:gdLst>
                <a:gd fmla="*/ 19 w 36" name="T0"/>
                <a:gd fmla="*/ 150 h 184" name="T1"/>
                <a:gd fmla="*/ 10 w 36" name="T2"/>
                <a:gd fmla="*/ 184 h 184" name="T3"/>
                <a:gd fmla="*/ 31 w 36" name="T4"/>
                <a:gd fmla="*/ 158 h 184" name="T5"/>
                <a:gd fmla="*/ 31 w 36" name="T6"/>
                <a:gd fmla="*/ 104 h 184" name="T7"/>
                <a:gd fmla="*/ 29 w 36" name="T8"/>
                <a:gd fmla="*/ 81 h 184" name="T9"/>
                <a:gd fmla="*/ 27 w 36" name="T10"/>
                <a:gd fmla="*/ 44 h 184" name="T11"/>
                <a:gd fmla="*/ 36 w 36" name="T12"/>
                <a:gd fmla="*/ 4 h 184" name="T13"/>
                <a:gd fmla="*/ 32 w 36" name="T14"/>
                <a:gd fmla="*/ 0 h 184" name="T15"/>
                <a:gd fmla="*/ 14 w 36" name="T16"/>
                <a:gd fmla="*/ 8 h 184" name="T17"/>
                <a:gd fmla="*/ 2 w 36" name="T18"/>
                <a:gd fmla="*/ 68 h 184" name="T19"/>
                <a:gd fmla="*/ 11 w 36" name="T20"/>
                <a:gd fmla="*/ 103 h 184" name="T21"/>
                <a:gd fmla="*/ 19 w 36" name="T22"/>
                <a:gd fmla="*/ 150 h 18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84" w="36">
                  <a:moveTo>
                    <a:pt x="19" y="150"/>
                  </a:moveTo>
                  <a:cubicBezTo>
                    <a:pt x="19" y="150"/>
                    <a:pt x="15" y="165"/>
                    <a:pt x="10" y="184"/>
                  </a:cubicBezTo>
                  <a:cubicBezTo>
                    <a:pt x="17" y="178"/>
                    <a:pt x="27" y="168"/>
                    <a:pt x="31" y="158"/>
                  </a:cubicBezTo>
                  <a:cubicBezTo>
                    <a:pt x="35" y="150"/>
                    <a:pt x="33" y="127"/>
                    <a:pt x="31" y="104"/>
                  </a:cubicBezTo>
                  <a:cubicBezTo>
                    <a:pt x="31" y="96"/>
                    <a:pt x="30" y="88"/>
                    <a:pt x="29" y="81"/>
                  </a:cubicBezTo>
                  <a:cubicBezTo>
                    <a:pt x="28" y="65"/>
                    <a:pt x="27" y="51"/>
                    <a:pt x="27" y="44"/>
                  </a:cubicBezTo>
                  <a:cubicBezTo>
                    <a:pt x="28" y="29"/>
                    <a:pt x="33" y="13"/>
                    <a:pt x="36" y="4"/>
                  </a:cubicBezTo>
                  <a:cubicBezTo>
                    <a:pt x="34" y="2"/>
                    <a:pt x="32" y="0"/>
                    <a:pt x="32" y="0"/>
                  </a:cubicBezTo>
                  <a:cubicBezTo>
                    <a:pt x="14" y="8"/>
                    <a:pt x="14" y="8"/>
                    <a:pt x="14" y="8"/>
                  </a:cubicBezTo>
                  <a:cubicBezTo>
                    <a:pt x="14" y="8"/>
                    <a:pt x="5" y="34"/>
                    <a:pt x="2" y="68"/>
                  </a:cubicBezTo>
                  <a:cubicBezTo>
                    <a:pt x="0" y="88"/>
                    <a:pt x="11" y="103"/>
                    <a:pt x="11" y="103"/>
                  </a:cubicBezTo>
                  <a:cubicBezTo>
                    <a:pt x="14" y="115"/>
                    <a:pt x="19" y="150"/>
                    <a:pt x="19" y="150"/>
                  </a:cubicBezTo>
                  <a:close/>
                </a:path>
              </a:pathLst>
            </a:custGeom>
            <a:solidFill>
              <a:srgbClr val="6640D6"/>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42" name="i$ḻíḋé">
              <a:extLst>
                <a:ext uri="{FF2B5EF4-FFF2-40B4-BE49-F238E27FC236}">
                  <a16:creationId xmlns:a16="http://schemas.microsoft.com/office/drawing/2014/main" id="{510E20C1-5404-48E8-A5A8-90DD714F0F86}"/>
                </a:ext>
              </a:extLst>
            </p:cNvPr>
            <p:cNvSpPr/>
            <p:nvPr/>
          </p:nvSpPr>
          <p:spPr bwMode="auto">
            <a:xfrm>
              <a:off x="7589838" y="2717800"/>
              <a:ext cx="125413" cy="157163"/>
            </a:xfrm>
            <a:custGeom>
              <a:gdLst>
                <a:gd fmla="*/ 17 w 23" name="T0"/>
                <a:gd fmla="*/ 0 h 29" name="T1"/>
                <a:gd fmla="*/ 23 w 23" name="T2"/>
                <a:gd fmla="*/ 15 h 29" name="T3"/>
                <a:gd fmla="*/ 13 w 23" name="T4"/>
                <a:gd fmla="*/ 27 h 29" name="T5"/>
                <a:gd fmla="*/ 10 w 23" name="T6"/>
                <a:gd fmla="*/ 2 h 29" name="T7"/>
                <a:gd fmla="*/ 17 w 23" name="T8"/>
                <a:gd fmla="*/ 0 h 29" name="T9"/>
              </a:gdLst>
              <a:cxnLst>
                <a:cxn ang="0">
                  <a:pos x="T0" y="T1"/>
                </a:cxn>
                <a:cxn ang="0">
                  <a:pos x="T2" y="T3"/>
                </a:cxn>
                <a:cxn ang="0">
                  <a:pos x="T4" y="T5"/>
                </a:cxn>
                <a:cxn ang="0">
                  <a:pos x="T6" y="T7"/>
                </a:cxn>
                <a:cxn ang="0">
                  <a:pos x="T8" y="T9"/>
                </a:cxn>
              </a:cxnLst>
              <a:rect b="b" l="0" r="r" t="0"/>
              <a:pathLst>
                <a:path h="28" w="23">
                  <a:moveTo>
                    <a:pt x="17" y="0"/>
                  </a:moveTo>
                  <a:cubicBezTo>
                    <a:pt x="17" y="0"/>
                    <a:pt x="17" y="9"/>
                    <a:pt x="23" y="15"/>
                  </a:cubicBezTo>
                  <a:cubicBezTo>
                    <a:pt x="23" y="15"/>
                    <a:pt x="22" y="29"/>
                    <a:pt x="13" y="27"/>
                  </a:cubicBezTo>
                  <a:cubicBezTo>
                    <a:pt x="0" y="23"/>
                    <a:pt x="10" y="2"/>
                    <a:pt x="10" y="2"/>
                  </a:cubicBezTo>
                  <a:lnTo>
                    <a:pt x="17"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43" name="îŝlîdè">
              <a:extLst>
                <a:ext uri="{FF2B5EF4-FFF2-40B4-BE49-F238E27FC236}">
                  <a16:creationId xmlns:a16="http://schemas.microsoft.com/office/drawing/2014/main" id="{1BAAA70A-E927-4BA7-B1A4-B487B0EA72FE}"/>
                </a:ext>
              </a:extLst>
            </p:cNvPr>
            <p:cNvSpPr/>
            <p:nvPr/>
          </p:nvSpPr>
          <p:spPr bwMode="auto">
            <a:xfrm>
              <a:off x="7715250" y="2679700"/>
              <a:ext cx="266700" cy="250825"/>
            </a:xfrm>
            <a:custGeom>
              <a:gdLst>
                <a:gd fmla="*/ 49 w 49" name="T0"/>
                <a:gd fmla="*/ 4 h 46" name="T1"/>
                <a:gd fmla="*/ 29 w 49" name="T2"/>
                <a:gd fmla="*/ 36 h 46" name="T3"/>
                <a:gd fmla="*/ 0 w 49" name="T4"/>
                <a:gd fmla="*/ 22 h 46" name="T5"/>
                <a:gd fmla="*/ 43 w 49" name="T6"/>
                <a:gd fmla="*/ 0 h 46" name="T7"/>
                <a:gd fmla="*/ 49 w 49" name="T8"/>
                <a:gd fmla="*/ 4 h 46" name="T9"/>
              </a:gdLst>
              <a:cxnLst>
                <a:cxn ang="0">
                  <a:pos x="T0" y="T1"/>
                </a:cxn>
                <a:cxn ang="0">
                  <a:pos x="T2" y="T3"/>
                </a:cxn>
                <a:cxn ang="0">
                  <a:pos x="T4" y="T5"/>
                </a:cxn>
                <a:cxn ang="0">
                  <a:pos x="T6" y="T7"/>
                </a:cxn>
                <a:cxn ang="0">
                  <a:pos x="T8" y="T9"/>
                </a:cxn>
              </a:cxnLst>
              <a:rect b="b" l="0" r="r" t="0"/>
              <a:pathLst>
                <a:path h="46" w="49">
                  <a:moveTo>
                    <a:pt x="49" y="4"/>
                  </a:moveTo>
                  <a:cubicBezTo>
                    <a:pt x="49" y="4"/>
                    <a:pt x="44" y="31"/>
                    <a:pt x="29" y="36"/>
                  </a:cubicBezTo>
                  <a:cubicBezTo>
                    <a:pt x="2" y="46"/>
                    <a:pt x="0" y="22"/>
                    <a:pt x="0" y="22"/>
                  </a:cubicBezTo>
                  <a:cubicBezTo>
                    <a:pt x="0" y="22"/>
                    <a:pt x="40" y="11"/>
                    <a:pt x="43" y="0"/>
                  </a:cubicBezTo>
                  <a:lnTo>
                    <a:pt x="49" y="4"/>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44" name="ïṩľïḋê">
              <a:extLst>
                <a:ext uri="{FF2B5EF4-FFF2-40B4-BE49-F238E27FC236}">
                  <a16:creationId xmlns:a16="http://schemas.microsoft.com/office/drawing/2014/main" id="{7D62A745-3B4A-4C09-8BA4-5F7BFED21AEF}"/>
                </a:ext>
              </a:extLst>
            </p:cNvPr>
            <p:cNvSpPr/>
            <p:nvPr/>
          </p:nvSpPr>
          <p:spPr bwMode="auto">
            <a:xfrm>
              <a:off x="7726363" y="2717800"/>
              <a:ext cx="479425" cy="1041400"/>
            </a:xfrm>
            <a:custGeom>
              <a:gdLst>
                <a:gd fmla="*/ 29 w 88" name="T0"/>
                <a:gd fmla="*/ 1 h 191" name="T1"/>
                <a:gd fmla="*/ 4 w 88" name="T2"/>
                <a:gd fmla="*/ 68 h 191" name="T3"/>
                <a:gd fmla="*/ 27 w 88" name="T4"/>
                <a:gd fmla="*/ 169 h 191" name="T5"/>
                <a:gd fmla="*/ 88 w 88" name="T6"/>
                <a:gd fmla="*/ 191 h 191" name="T7"/>
                <a:gd fmla="*/ 69 w 88" name="T8"/>
                <a:gd fmla="*/ 130 h 191" name="T9"/>
                <a:gd fmla="*/ 75 w 88" name="T10"/>
                <a:gd fmla="*/ 13 h 191" name="T11"/>
                <a:gd fmla="*/ 29 w 88" name="T12"/>
                <a:gd fmla="*/ 1 h 191" name="T13"/>
              </a:gdLst>
              <a:cxnLst>
                <a:cxn ang="0">
                  <a:pos x="T0" y="T1"/>
                </a:cxn>
                <a:cxn ang="0">
                  <a:pos x="T2" y="T3"/>
                </a:cxn>
                <a:cxn ang="0">
                  <a:pos x="T4" y="T5"/>
                </a:cxn>
                <a:cxn ang="0">
                  <a:pos x="T6" y="T7"/>
                </a:cxn>
                <a:cxn ang="0">
                  <a:pos x="T8" y="T9"/>
                </a:cxn>
                <a:cxn ang="0">
                  <a:pos x="T10" y="T11"/>
                </a:cxn>
                <a:cxn ang="0">
                  <a:pos x="T12" y="T13"/>
                </a:cxn>
              </a:cxnLst>
              <a:rect b="b" l="0" r="r" t="0"/>
              <a:pathLst>
                <a:path h="191" w="88">
                  <a:moveTo>
                    <a:pt x="29" y="1"/>
                  </a:moveTo>
                  <a:cubicBezTo>
                    <a:pt x="29" y="1"/>
                    <a:pt x="7" y="42"/>
                    <a:pt x="4" y="68"/>
                  </a:cubicBezTo>
                  <a:cubicBezTo>
                    <a:pt x="0" y="95"/>
                    <a:pt x="0" y="147"/>
                    <a:pt x="27" y="169"/>
                  </a:cubicBezTo>
                  <a:cubicBezTo>
                    <a:pt x="54" y="191"/>
                    <a:pt x="88" y="191"/>
                    <a:pt x="88" y="191"/>
                  </a:cubicBezTo>
                  <a:cubicBezTo>
                    <a:pt x="88" y="191"/>
                    <a:pt x="64" y="153"/>
                    <a:pt x="69" y="130"/>
                  </a:cubicBezTo>
                  <a:cubicBezTo>
                    <a:pt x="73" y="106"/>
                    <a:pt x="84" y="31"/>
                    <a:pt x="75" y="13"/>
                  </a:cubicBezTo>
                  <a:cubicBezTo>
                    <a:pt x="68" y="0"/>
                    <a:pt x="29" y="1"/>
                    <a:pt x="29" y="1"/>
                  </a:cubicBezTo>
                  <a:close/>
                </a:path>
              </a:pathLst>
            </a:custGeom>
            <a:solidFill>
              <a:srgbClr val="6640D6"/>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45" name="ï$ļîďé">
              <a:extLst>
                <a:ext uri="{FF2B5EF4-FFF2-40B4-BE49-F238E27FC236}">
                  <a16:creationId xmlns:a16="http://schemas.microsoft.com/office/drawing/2014/main" id="{89EC48E4-EDA1-4F2D-B65F-DF9A039E2057}"/>
                </a:ext>
              </a:extLst>
            </p:cNvPr>
            <p:cNvSpPr/>
            <p:nvPr/>
          </p:nvSpPr>
          <p:spPr bwMode="auto">
            <a:xfrm>
              <a:off x="7802563" y="2216150"/>
              <a:ext cx="174625" cy="730250"/>
            </a:xfrm>
            <a:custGeom>
              <a:gdLst>
                <a:gd fmla="*/ 0 w 32" name="T0"/>
                <a:gd fmla="*/ 4 h 134" name="T1"/>
                <a:gd fmla="*/ 7 w 32" name="T2"/>
                <a:gd fmla="*/ 25 h 134" name="T3"/>
                <a:gd fmla="*/ 15 w 32" name="T4"/>
                <a:gd fmla="*/ 55 h 134" name="T5"/>
                <a:gd fmla="*/ 7 w 32" name="T6"/>
                <a:gd fmla="*/ 107 h 134" name="T7"/>
                <a:gd fmla="*/ 23 w 32" name="T8"/>
                <a:gd fmla="*/ 134 h 134" name="T9"/>
                <a:gd fmla="*/ 25 w 32" name="T10"/>
                <a:gd fmla="*/ 117 h 134" name="T11"/>
                <a:gd fmla="*/ 32 w 32" name="T12"/>
                <a:gd fmla="*/ 92 h 134" name="T13"/>
                <a:gd fmla="*/ 28 w 32" name="T14"/>
                <a:gd fmla="*/ 50 h 134" name="T15"/>
                <a:gd fmla="*/ 19 w 32" name="T16"/>
                <a:gd fmla="*/ 10 h 134" name="T17"/>
                <a:gd fmla="*/ 0 w 32" name="T18"/>
                <a:gd fmla="*/ 4 h 13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4" w="32">
                  <a:moveTo>
                    <a:pt x="0" y="4"/>
                  </a:moveTo>
                  <a:cubicBezTo>
                    <a:pt x="3" y="4"/>
                    <a:pt x="6" y="18"/>
                    <a:pt x="7" y="25"/>
                  </a:cubicBezTo>
                  <a:cubicBezTo>
                    <a:pt x="8" y="33"/>
                    <a:pt x="19" y="38"/>
                    <a:pt x="15" y="55"/>
                  </a:cubicBezTo>
                  <a:cubicBezTo>
                    <a:pt x="11" y="72"/>
                    <a:pt x="13" y="88"/>
                    <a:pt x="7" y="107"/>
                  </a:cubicBezTo>
                  <a:cubicBezTo>
                    <a:pt x="2" y="126"/>
                    <a:pt x="19" y="128"/>
                    <a:pt x="23" y="134"/>
                  </a:cubicBezTo>
                  <a:cubicBezTo>
                    <a:pt x="23" y="134"/>
                    <a:pt x="20" y="125"/>
                    <a:pt x="25" y="117"/>
                  </a:cubicBezTo>
                  <a:cubicBezTo>
                    <a:pt x="32" y="104"/>
                    <a:pt x="32" y="92"/>
                    <a:pt x="32" y="92"/>
                  </a:cubicBezTo>
                  <a:cubicBezTo>
                    <a:pt x="32" y="92"/>
                    <a:pt x="28" y="61"/>
                    <a:pt x="28" y="50"/>
                  </a:cubicBezTo>
                  <a:cubicBezTo>
                    <a:pt x="28" y="38"/>
                    <a:pt x="29" y="20"/>
                    <a:pt x="19" y="10"/>
                  </a:cubicBezTo>
                  <a:cubicBezTo>
                    <a:pt x="9" y="0"/>
                    <a:pt x="0" y="4"/>
                    <a:pt x="0" y="4"/>
                  </a:cubicBezTo>
                  <a:close/>
                </a:path>
              </a:pathLst>
            </a:custGeom>
            <a:solidFill>
              <a:srgbClr val="471A16"/>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46" name="ïşḷîďè">
              <a:extLst>
                <a:ext uri="{FF2B5EF4-FFF2-40B4-BE49-F238E27FC236}">
                  <a16:creationId xmlns:a16="http://schemas.microsoft.com/office/drawing/2014/main" id="{EDC3B285-AA99-4971-A55E-BAA4D3820B15}"/>
                </a:ext>
              </a:extLst>
            </p:cNvPr>
            <p:cNvSpPr/>
            <p:nvPr/>
          </p:nvSpPr>
          <p:spPr bwMode="auto">
            <a:xfrm>
              <a:off x="7867650" y="2379663"/>
              <a:ext cx="93663" cy="119063"/>
            </a:xfrm>
            <a:custGeom>
              <a:gdLst>
                <a:gd fmla="*/ 2 w 17" name="T0"/>
                <a:gd fmla="*/ 7 h 22" name="T1"/>
                <a:gd fmla="*/ 12 w 17" name="T2"/>
                <a:gd fmla="*/ 1 h 22" name="T3"/>
                <a:gd fmla="*/ 14 w 17" name="T4"/>
                <a:gd fmla="*/ 13 h 22" name="T5"/>
                <a:gd fmla="*/ 0 w 17" name="T6"/>
                <a:gd fmla="*/ 22 h 22" name="T7"/>
                <a:gd fmla="*/ 2 w 17" name="T8"/>
                <a:gd fmla="*/ 7 h 22" name="T9"/>
              </a:gdLst>
              <a:cxnLst>
                <a:cxn ang="0">
                  <a:pos x="T0" y="T1"/>
                </a:cxn>
                <a:cxn ang="0">
                  <a:pos x="T2" y="T3"/>
                </a:cxn>
                <a:cxn ang="0">
                  <a:pos x="T4" y="T5"/>
                </a:cxn>
                <a:cxn ang="0">
                  <a:pos x="T6" y="T7"/>
                </a:cxn>
                <a:cxn ang="0">
                  <a:pos x="T8" y="T9"/>
                </a:cxn>
              </a:cxnLst>
              <a:rect b="b" l="0" r="r" t="0"/>
              <a:pathLst>
                <a:path h="22" w="17">
                  <a:moveTo>
                    <a:pt x="2" y="7"/>
                  </a:moveTo>
                  <a:cubicBezTo>
                    <a:pt x="2" y="7"/>
                    <a:pt x="8" y="0"/>
                    <a:pt x="12" y="1"/>
                  </a:cubicBezTo>
                  <a:cubicBezTo>
                    <a:pt x="16" y="2"/>
                    <a:pt x="17" y="8"/>
                    <a:pt x="14" y="13"/>
                  </a:cubicBezTo>
                  <a:cubicBezTo>
                    <a:pt x="11" y="18"/>
                    <a:pt x="0" y="22"/>
                    <a:pt x="0" y="22"/>
                  </a:cubicBezTo>
                  <a:lnTo>
                    <a:pt x="2" y="7"/>
                  </a:ln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47" name="iš1iḍê">
              <a:extLst>
                <a:ext uri="{FF2B5EF4-FFF2-40B4-BE49-F238E27FC236}">
                  <a16:creationId xmlns:a16="http://schemas.microsoft.com/office/drawing/2014/main" id="{831C4F49-E646-4B79-83F5-B098DF393C3C}"/>
                </a:ext>
              </a:extLst>
            </p:cNvPr>
            <p:cNvSpPr/>
            <p:nvPr/>
          </p:nvSpPr>
          <p:spPr bwMode="auto">
            <a:xfrm>
              <a:off x="7616825" y="2216150"/>
              <a:ext cx="185738" cy="152400"/>
            </a:xfrm>
            <a:custGeom>
              <a:gdLst>
                <a:gd fmla="*/ 34 w 34" name="T0"/>
                <a:gd fmla="*/ 4 h 28" name="T1"/>
                <a:gd fmla="*/ 15 w 34" name="T2"/>
                <a:gd fmla="*/ 21 h 28" name="T3"/>
                <a:gd fmla="*/ 0 w 34" name="T4"/>
                <a:gd fmla="*/ 28 h 28" name="T5"/>
                <a:gd fmla="*/ 3 w 34" name="T6"/>
                <a:gd fmla="*/ 9 h 28" name="T7"/>
                <a:gd fmla="*/ 25 w 34" name="T8"/>
                <a:gd fmla="*/ 0 h 28" name="T9"/>
                <a:gd fmla="*/ 34 w 34" name="T10"/>
                <a:gd fmla="*/ 4 h 28" name="T11"/>
              </a:gdLst>
              <a:cxnLst>
                <a:cxn ang="0">
                  <a:pos x="T0" y="T1"/>
                </a:cxn>
                <a:cxn ang="0">
                  <a:pos x="T2" y="T3"/>
                </a:cxn>
                <a:cxn ang="0">
                  <a:pos x="T4" y="T5"/>
                </a:cxn>
                <a:cxn ang="0">
                  <a:pos x="T6" y="T7"/>
                </a:cxn>
                <a:cxn ang="0">
                  <a:pos x="T8" y="T9"/>
                </a:cxn>
                <a:cxn ang="0">
                  <a:pos x="T10" y="T11"/>
                </a:cxn>
              </a:cxnLst>
              <a:rect b="b" l="0" r="r" t="0"/>
              <a:pathLst>
                <a:path h="28" w="34">
                  <a:moveTo>
                    <a:pt x="34" y="4"/>
                  </a:moveTo>
                  <a:cubicBezTo>
                    <a:pt x="29" y="5"/>
                    <a:pt x="25" y="15"/>
                    <a:pt x="15" y="21"/>
                  </a:cubicBezTo>
                  <a:cubicBezTo>
                    <a:pt x="6" y="27"/>
                    <a:pt x="0" y="28"/>
                    <a:pt x="0" y="28"/>
                  </a:cubicBezTo>
                  <a:cubicBezTo>
                    <a:pt x="3" y="9"/>
                    <a:pt x="3" y="9"/>
                    <a:pt x="3" y="9"/>
                  </a:cubicBezTo>
                  <a:cubicBezTo>
                    <a:pt x="3" y="9"/>
                    <a:pt x="16" y="0"/>
                    <a:pt x="25" y="0"/>
                  </a:cubicBezTo>
                  <a:cubicBezTo>
                    <a:pt x="34" y="1"/>
                    <a:pt x="34" y="4"/>
                    <a:pt x="34" y="4"/>
                  </a:cubicBezTo>
                  <a:close/>
                </a:path>
              </a:pathLst>
            </a:custGeom>
            <a:solidFill>
              <a:srgbClr val="471A16"/>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48" name="iṧļíḑé">
              <a:extLst>
                <a:ext uri="{FF2B5EF4-FFF2-40B4-BE49-F238E27FC236}">
                  <a16:creationId xmlns:a16="http://schemas.microsoft.com/office/drawing/2014/main" id="{A0C62BE8-F120-4BCA-B8D0-FFC15743435C}"/>
                </a:ext>
              </a:extLst>
            </p:cNvPr>
            <p:cNvSpPr/>
            <p:nvPr/>
          </p:nvSpPr>
          <p:spPr bwMode="auto">
            <a:xfrm>
              <a:off x="7927975" y="2608263"/>
              <a:ext cx="120650" cy="255588"/>
            </a:xfrm>
            <a:custGeom>
              <a:gdLst>
                <a:gd fmla="*/ 3 w 22" name="T0"/>
                <a:gd fmla="*/ 17 h 47" name="T1"/>
                <a:gd fmla="*/ 5 w 22" name="T2"/>
                <a:gd fmla="*/ 47 h 47" name="T3"/>
                <a:gd fmla="*/ 17 w 22" name="T4"/>
                <a:gd fmla="*/ 23 h 47" name="T5"/>
                <a:gd fmla="*/ 11 w 22" name="T6"/>
                <a:gd fmla="*/ 0 h 47" name="T7"/>
                <a:gd fmla="*/ 3 w 22" name="T8"/>
                <a:gd fmla="*/ 17 h 47" name="T9"/>
              </a:gdLst>
              <a:cxnLst>
                <a:cxn ang="0">
                  <a:pos x="T0" y="T1"/>
                </a:cxn>
                <a:cxn ang="0">
                  <a:pos x="T2" y="T3"/>
                </a:cxn>
                <a:cxn ang="0">
                  <a:pos x="T4" y="T5"/>
                </a:cxn>
                <a:cxn ang="0">
                  <a:pos x="T6" y="T7"/>
                </a:cxn>
                <a:cxn ang="0">
                  <a:pos x="T8" y="T9"/>
                </a:cxn>
              </a:cxnLst>
              <a:rect b="b" l="0" r="r" t="0"/>
              <a:pathLst>
                <a:path h="47" w="22">
                  <a:moveTo>
                    <a:pt x="3" y="17"/>
                  </a:moveTo>
                  <a:cubicBezTo>
                    <a:pt x="0" y="20"/>
                    <a:pt x="3" y="34"/>
                    <a:pt x="5" y="47"/>
                  </a:cubicBezTo>
                  <a:cubicBezTo>
                    <a:pt x="5" y="47"/>
                    <a:pt x="10" y="32"/>
                    <a:pt x="17" y="23"/>
                  </a:cubicBezTo>
                  <a:cubicBezTo>
                    <a:pt x="22" y="17"/>
                    <a:pt x="11" y="0"/>
                    <a:pt x="11" y="0"/>
                  </a:cubicBezTo>
                  <a:lnTo>
                    <a:pt x="3" y="17"/>
                  </a:lnTo>
                  <a:close/>
                </a:path>
              </a:pathLst>
            </a:custGeom>
            <a:solidFill>
              <a:srgbClr val="471A16"/>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49" name="iş1iḋè">
              <a:extLst>
                <a:ext uri="{FF2B5EF4-FFF2-40B4-BE49-F238E27FC236}">
                  <a16:creationId xmlns:a16="http://schemas.microsoft.com/office/drawing/2014/main" id="{C87F7A8E-6B9A-4B91-B1D9-17F0E98B6610}"/>
                </a:ext>
              </a:extLst>
            </p:cNvPr>
            <p:cNvSpPr/>
            <p:nvPr/>
          </p:nvSpPr>
          <p:spPr bwMode="auto">
            <a:xfrm>
              <a:off x="7092950" y="2711450"/>
              <a:ext cx="1074738" cy="808038"/>
            </a:xfrm>
            <a:custGeom>
              <a:gdLst>
                <a:gd fmla="*/ 190 w 197" name="T0"/>
                <a:gd fmla="*/ 12 h 148" name="T1"/>
                <a:gd fmla="*/ 151 w 197" name="T2"/>
                <a:gd fmla="*/ 39 h 148" name="T3"/>
                <a:gd fmla="*/ 116 w 197" name="T4"/>
                <a:gd fmla="*/ 98 h 148" name="T5"/>
                <a:gd fmla="*/ 50 w 197" name="T6"/>
                <a:gd fmla="*/ 131 h 148" name="T7"/>
                <a:gd fmla="*/ 27 w 197" name="T8"/>
                <a:gd fmla="*/ 123 h 148" name="T9"/>
                <a:gd fmla="*/ 16 w 197" name="T10"/>
                <a:gd fmla="*/ 120 h 148" name="T11"/>
                <a:gd fmla="*/ 16 w 197" name="T12"/>
                <a:gd fmla="*/ 125 h 148" name="T13"/>
                <a:gd fmla="*/ 20 w 197" name="T14"/>
                <a:gd fmla="*/ 128 h 148" name="T15"/>
                <a:gd fmla="*/ 22 w 197" name="T16"/>
                <a:gd fmla="*/ 131 h 148" name="T17"/>
                <a:gd fmla="*/ 7 w 197" name="T18"/>
                <a:gd fmla="*/ 131 h 148" name="T19"/>
                <a:gd fmla="*/ 0 w 197" name="T20"/>
                <a:gd fmla="*/ 129 h 148" name="T21"/>
                <a:gd fmla="*/ 1 w 197" name="T22"/>
                <a:gd fmla="*/ 137 h 148" name="T23"/>
                <a:gd fmla="*/ 4 w 197" name="T24"/>
                <a:gd fmla="*/ 139 h 148" name="T25"/>
                <a:gd fmla="*/ 5 w 197" name="T26"/>
                <a:gd fmla="*/ 142 h 148" name="T27"/>
                <a:gd fmla="*/ 11 w 197" name="T28"/>
                <a:gd fmla="*/ 144 h 148" name="T29"/>
                <a:gd fmla="*/ 14 w 197" name="T30"/>
                <a:gd fmla="*/ 147 h 148" name="T31"/>
                <a:gd fmla="*/ 31 w 197" name="T32"/>
                <a:gd fmla="*/ 148 h 148" name="T33"/>
                <a:gd fmla="*/ 57 w 197" name="T34"/>
                <a:gd fmla="*/ 147 h 148" name="T35"/>
                <a:gd fmla="*/ 130 w 197" name="T36"/>
                <a:gd fmla="*/ 128 h 148" name="T37"/>
                <a:gd fmla="*/ 186 w 197" name="T38"/>
                <a:gd fmla="*/ 54 h 148" name="T39"/>
                <a:gd fmla="*/ 190 w 197" name="T40"/>
                <a:gd fmla="*/ 12 h 148"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48" w="197">
                  <a:moveTo>
                    <a:pt x="190" y="12"/>
                  </a:moveTo>
                  <a:cubicBezTo>
                    <a:pt x="181" y="0"/>
                    <a:pt x="168" y="9"/>
                    <a:pt x="151" y="39"/>
                  </a:cubicBezTo>
                  <a:cubicBezTo>
                    <a:pt x="135" y="68"/>
                    <a:pt x="116" y="98"/>
                    <a:pt x="116" y="98"/>
                  </a:cubicBezTo>
                  <a:cubicBezTo>
                    <a:pt x="116" y="98"/>
                    <a:pt x="60" y="132"/>
                    <a:pt x="50" y="131"/>
                  </a:cubicBezTo>
                  <a:cubicBezTo>
                    <a:pt x="39" y="129"/>
                    <a:pt x="31" y="126"/>
                    <a:pt x="27" y="123"/>
                  </a:cubicBezTo>
                  <a:cubicBezTo>
                    <a:pt x="23" y="121"/>
                    <a:pt x="16" y="120"/>
                    <a:pt x="16" y="120"/>
                  </a:cubicBezTo>
                  <a:cubicBezTo>
                    <a:pt x="16" y="125"/>
                    <a:pt x="16" y="125"/>
                    <a:pt x="16" y="125"/>
                  </a:cubicBezTo>
                  <a:cubicBezTo>
                    <a:pt x="16" y="125"/>
                    <a:pt x="18" y="126"/>
                    <a:pt x="20" y="128"/>
                  </a:cubicBezTo>
                  <a:cubicBezTo>
                    <a:pt x="21" y="129"/>
                    <a:pt x="23" y="131"/>
                    <a:pt x="22" y="131"/>
                  </a:cubicBezTo>
                  <a:cubicBezTo>
                    <a:pt x="21" y="131"/>
                    <a:pt x="11" y="132"/>
                    <a:pt x="7" y="131"/>
                  </a:cubicBezTo>
                  <a:cubicBezTo>
                    <a:pt x="4" y="129"/>
                    <a:pt x="0" y="129"/>
                    <a:pt x="0" y="129"/>
                  </a:cubicBezTo>
                  <a:cubicBezTo>
                    <a:pt x="1" y="137"/>
                    <a:pt x="1" y="137"/>
                    <a:pt x="1" y="137"/>
                  </a:cubicBezTo>
                  <a:cubicBezTo>
                    <a:pt x="4" y="139"/>
                    <a:pt x="4" y="139"/>
                    <a:pt x="4" y="139"/>
                  </a:cubicBezTo>
                  <a:cubicBezTo>
                    <a:pt x="5" y="142"/>
                    <a:pt x="5" y="142"/>
                    <a:pt x="5" y="142"/>
                  </a:cubicBezTo>
                  <a:cubicBezTo>
                    <a:pt x="11" y="144"/>
                    <a:pt x="11" y="144"/>
                    <a:pt x="11" y="144"/>
                  </a:cubicBezTo>
                  <a:cubicBezTo>
                    <a:pt x="14" y="147"/>
                    <a:pt x="14" y="147"/>
                    <a:pt x="14" y="147"/>
                  </a:cubicBezTo>
                  <a:cubicBezTo>
                    <a:pt x="14" y="147"/>
                    <a:pt x="24" y="148"/>
                    <a:pt x="31" y="148"/>
                  </a:cubicBezTo>
                  <a:cubicBezTo>
                    <a:pt x="39" y="148"/>
                    <a:pt x="47" y="146"/>
                    <a:pt x="57" y="147"/>
                  </a:cubicBezTo>
                  <a:cubicBezTo>
                    <a:pt x="67" y="147"/>
                    <a:pt x="125" y="129"/>
                    <a:pt x="130" y="128"/>
                  </a:cubicBezTo>
                  <a:cubicBezTo>
                    <a:pt x="134" y="126"/>
                    <a:pt x="179" y="67"/>
                    <a:pt x="186" y="54"/>
                  </a:cubicBezTo>
                  <a:cubicBezTo>
                    <a:pt x="193" y="41"/>
                    <a:pt x="197" y="19"/>
                    <a:pt x="190" y="12"/>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50" name="îsļiḍé">
              <a:extLst>
                <a:ext uri="{FF2B5EF4-FFF2-40B4-BE49-F238E27FC236}">
                  <a16:creationId xmlns:a16="http://schemas.microsoft.com/office/drawing/2014/main" id="{95C0545F-3FE4-46B8-AA7F-44024D0D7825}"/>
                </a:ext>
              </a:extLst>
            </p:cNvPr>
            <p:cNvSpPr/>
            <p:nvPr/>
          </p:nvSpPr>
          <p:spPr bwMode="auto">
            <a:xfrm>
              <a:off x="7616825" y="2711450"/>
              <a:ext cx="550863" cy="752475"/>
            </a:xfrm>
            <a:custGeom>
              <a:gdLst>
                <a:gd fmla="*/ 34 w 101" name="T0"/>
                <a:gd fmla="*/ 128 h 138" name="T1"/>
                <a:gd fmla="*/ 14 w 101" name="T2"/>
                <a:gd fmla="*/ 138 h 138" name="T3"/>
                <a:gd fmla="*/ 0 w 101" name="T4"/>
                <a:gd fmla="*/ 109 h 138" name="T5"/>
                <a:gd fmla="*/ 20 w 101" name="T6"/>
                <a:gd fmla="*/ 98 h 138" name="T7"/>
                <a:gd fmla="*/ 55 w 101" name="T8"/>
                <a:gd fmla="*/ 39 h 138" name="T9"/>
                <a:gd fmla="*/ 94 w 101" name="T10"/>
                <a:gd fmla="*/ 12 h 138" name="T11"/>
                <a:gd fmla="*/ 90 w 101" name="T12"/>
                <a:gd fmla="*/ 54 h 138" name="T13"/>
                <a:gd fmla="*/ 34 w 101" name="T14"/>
                <a:gd fmla="*/ 128 h 13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38" w="100">
                  <a:moveTo>
                    <a:pt x="34" y="128"/>
                  </a:moveTo>
                  <a:cubicBezTo>
                    <a:pt x="32" y="128"/>
                    <a:pt x="22" y="135"/>
                    <a:pt x="14" y="138"/>
                  </a:cubicBezTo>
                  <a:cubicBezTo>
                    <a:pt x="8" y="130"/>
                    <a:pt x="6" y="117"/>
                    <a:pt x="0" y="109"/>
                  </a:cubicBezTo>
                  <a:cubicBezTo>
                    <a:pt x="12" y="103"/>
                    <a:pt x="20" y="98"/>
                    <a:pt x="20" y="98"/>
                  </a:cubicBezTo>
                  <a:cubicBezTo>
                    <a:pt x="20" y="98"/>
                    <a:pt x="39" y="68"/>
                    <a:pt x="55" y="39"/>
                  </a:cubicBezTo>
                  <a:cubicBezTo>
                    <a:pt x="72" y="9"/>
                    <a:pt x="85" y="0"/>
                    <a:pt x="94" y="12"/>
                  </a:cubicBezTo>
                  <a:cubicBezTo>
                    <a:pt x="101" y="19"/>
                    <a:pt x="97" y="41"/>
                    <a:pt x="90" y="54"/>
                  </a:cubicBezTo>
                  <a:cubicBezTo>
                    <a:pt x="83" y="67"/>
                    <a:pt x="38" y="126"/>
                    <a:pt x="34" y="128"/>
                  </a:cubicBezTo>
                  <a:close/>
                </a:path>
              </a:pathLst>
            </a:custGeom>
            <a:solidFill>
              <a:srgbClr val="8868F5"/>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51" name="îṡlíḑè">
              <a:extLst>
                <a:ext uri="{FF2B5EF4-FFF2-40B4-BE49-F238E27FC236}">
                  <a16:creationId xmlns:a16="http://schemas.microsoft.com/office/drawing/2014/main" id="{721C6ED2-824C-4885-86BB-EDF4A5B38FFE}"/>
                </a:ext>
              </a:extLst>
            </p:cNvPr>
            <p:cNvSpPr/>
            <p:nvPr/>
          </p:nvSpPr>
          <p:spPr bwMode="auto">
            <a:xfrm>
              <a:off x="7556500" y="3289300"/>
              <a:ext cx="163513" cy="192088"/>
            </a:xfrm>
            <a:custGeom>
              <a:gdLst>
                <a:gd fmla="*/ 17 w 30" name="T0"/>
                <a:gd fmla="*/ 0 h 35" name="T1"/>
                <a:gd fmla="*/ 30 w 30" name="T2"/>
                <a:gd fmla="*/ 30 h 35" name="T3"/>
                <a:gd fmla="*/ 13 w 30" name="T4"/>
                <a:gd fmla="*/ 35 h 35" name="T5"/>
                <a:gd fmla="*/ 0 w 30" name="T6"/>
                <a:gd fmla="*/ 8 h 35" name="T7"/>
                <a:gd fmla="*/ 17 w 30" name="T8"/>
                <a:gd fmla="*/ 0 h 35" name="T9"/>
              </a:gdLst>
              <a:cxnLst>
                <a:cxn ang="0">
                  <a:pos x="T0" y="T1"/>
                </a:cxn>
                <a:cxn ang="0">
                  <a:pos x="T2" y="T3"/>
                </a:cxn>
                <a:cxn ang="0">
                  <a:pos x="T4" y="T5"/>
                </a:cxn>
                <a:cxn ang="0">
                  <a:pos x="T6" y="T7"/>
                </a:cxn>
                <a:cxn ang="0">
                  <a:pos x="T8" y="T9"/>
                </a:cxn>
              </a:cxnLst>
              <a:rect b="b" l="0" r="r" t="0"/>
              <a:pathLst>
                <a:path h="35" w="30">
                  <a:moveTo>
                    <a:pt x="17" y="0"/>
                  </a:moveTo>
                  <a:cubicBezTo>
                    <a:pt x="19" y="5"/>
                    <a:pt x="30" y="30"/>
                    <a:pt x="30" y="30"/>
                  </a:cubicBezTo>
                  <a:cubicBezTo>
                    <a:pt x="13" y="35"/>
                    <a:pt x="13" y="35"/>
                    <a:pt x="13" y="35"/>
                  </a:cubicBezTo>
                  <a:cubicBezTo>
                    <a:pt x="0" y="8"/>
                    <a:pt x="0" y="8"/>
                    <a:pt x="0" y="8"/>
                  </a:cubicBezTo>
                  <a:lnTo>
                    <a:pt x="17" y="0"/>
                  </a:lnTo>
                  <a:close/>
                </a:path>
              </a:pathLst>
            </a:custGeom>
            <a:solidFill>
              <a:srgbClr val="6640D6"/>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52" name="îsḷïḑe">
              <a:extLst>
                <a:ext uri="{FF2B5EF4-FFF2-40B4-BE49-F238E27FC236}">
                  <a16:creationId xmlns:a16="http://schemas.microsoft.com/office/drawing/2014/main" id="{125851FB-D55B-4EA4-9AA1-62561E01DD3A}"/>
                </a:ext>
              </a:extLst>
            </p:cNvPr>
            <p:cNvSpPr/>
            <p:nvPr/>
          </p:nvSpPr>
          <p:spPr bwMode="auto">
            <a:xfrm>
              <a:off x="7627938" y="2379663"/>
              <a:ext cx="246063" cy="92075"/>
            </a:xfrm>
            <a:custGeom>
              <a:gdLst>
                <a:gd fmla="*/ 45 w 45" name="T0"/>
                <a:gd fmla="*/ 1 h 17" name="T1"/>
                <a:gd fmla="*/ 37 w 45" name="T2"/>
                <a:gd fmla="*/ 0 h 17" name="T3"/>
                <a:gd fmla="*/ 23 w 45" name="T4"/>
                <a:gd fmla="*/ 1 h 17" name="T5"/>
                <a:gd fmla="*/ 20 w 45" name="T6"/>
                <a:gd fmla="*/ 2 h 17" name="T7"/>
                <a:gd fmla="*/ 17 w 45" name="T8"/>
                <a:gd fmla="*/ 1 h 17" name="T9"/>
                <a:gd fmla="*/ 7 w 45" name="T10"/>
                <a:gd fmla="*/ 0 h 17" name="T11"/>
                <a:gd fmla="*/ 0 w 45" name="T12"/>
                <a:gd fmla="*/ 1 h 17" name="T13"/>
                <a:gd fmla="*/ 1 w 45" name="T14"/>
                <a:gd fmla="*/ 5 h 17" name="T15"/>
                <a:gd fmla="*/ 3 w 45" name="T16"/>
                <a:gd fmla="*/ 11 h 17" name="T17"/>
                <a:gd fmla="*/ 11 w 45" name="T18"/>
                <a:gd fmla="*/ 16 h 17" name="T19"/>
                <a:gd fmla="*/ 18 w 45" name="T20"/>
                <a:gd fmla="*/ 8 h 17" name="T21"/>
                <a:gd fmla="*/ 20 w 45" name="T22"/>
                <a:gd fmla="*/ 5 h 17" name="T23"/>
                <a:gd fmla="*/ 22 w 45" name="T24"/>
                <a:gd fmla="*/ 8 h 17" name="T25"/>
                <a:gd fmla="*/ 28 w 45" name="T26"/>
                <a:gd fmla="*/ 16 h 17" name="T27"/>
                <a:gd fmla="*/ 40 w 45" name="T28"/>
                <a:gd fmla="*/ 11 h 17" name="T29"/>
                <a:gd fmla="*/ 43 w 45" name="T30"/>
                <a:gd fmla="*/ 5 h 17" name="T31"/>
                <a:gd fmla="*/ 45 w 45" name="T32"/>
                <a:gd fmla="*/ 4 h 17" name="T33"/>
                <a:gd fmla="*/ 45 w 45" name="T34"/>
                <a:gd fmla="*/ 1 h 17" name="T35"/>
                <a:gd fmla="*/ 16 w 45" name="T36"/>
                <a:gd fmla="*/ 10 h 17" name="T37"/>
                <a:gd fmla="*/ 10 w 45" name="T38"/>
                <a:gd fmla="*/ 15 h 17" name="T39"/>
                <a:gd fmla="*/ 4 w 45" name="T40"/>
                <a:gd fmla="*/ 9 h 17" name="T41"/>
                <a:gd fmla="*/ 4 w 45" name="T42"/>
                <a:gd fmla="*/ 2 h 17" name="T43"/>
                <a:gd fmla="*/ 10 w 45" name="T44"/>
                <a:gd fmla="*/ 2 h 17" name="T45"/>
                <a:gd fmla="*/ 16 w 45" name="T46"/>
                <a:gd fmla="*/ 4 h 17" name="T47"/>
                <a:gd fmla="*/ 16 w 45" name="T48"/>
                <a:gd fmla="*/ 10 h 17" name="T49"/>
                <a:gd fmla="*/ 40 w 45" name="T50"/>
                <a:gd fmla="*/ 9 h 17" name="T51"/>
                <a:gd fmla="*/ 32 w 45" name="T52"/>
                <a:gd fmla="*/ 15 h 17" name="T53"/>
                <a:gd fmla="*/ 24 w 45" name="T54"/>
                <a:gd fmla="*/ 10 h 17" name="T55"/>
                <a:gd fmla="*/ 24 w 45" name="T56"/>
                <a:gd fmla="*/ 4 h 17" name="T57"/>
                <a:gd fmla="*/ 30 w 45" name="T58"/>
                <a:gd fmla="*/ 2 h 17" name="T59"/>
                <a:gd fmla="*/ 40 w 45" name="T60"/>
                <a:gd fmla="*/ 2 h 17" name="T61"/>
                <a:gd fmla="*/ 40 w 45" name="T62"/>
                <a:gd fmla="*/ 9 h 17"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7" w="45">
                  <a:moveTo>
                    <a:pt x="45" y="1"/>
                  </a:moveTo>
                  <a:cubicBezTo>
                    <a:pt x="45" y="0"/>
                    <a:pt x="40" y="0"/>
                    <a:pt x="37" y="0"/>
                  </a:cubicBezTo>
                  <a:cubicBezTo>
                    <a:pt x="34" y="0"/>
                    <a:pt x="25" y="0"/>
                    <a:pt x="23" y="1"/>
                  </a:cubicBezTo>
                  <a:cubicBezTo>
                    <a:pt x="21" y="2"/>
                    <a:pt x="21" y="2"/>
                    <a:pt x="20" y="2"/>
                  </a:cubicBezTo>
                  <a:cubicBezTo>
                    <a:pt x="19" y="2"/>
                    <a:pt x="19" y="2"/>
                    <a:pt x="17" y="1"/>
                  </a:cubicBezTo>
                  <a:cubicBezTo>
                    <a:pt x="15" y="0"/>
                    <a:pt x="10" y="0"/>
                    <a:pt x="7" y="0"/>
                  </a:cubicBezTo>
                  <a:cubicBezTo>
                    <a:pt x="4" y="0"/>
                    <a:pt x="0" y="0"/>
                    <a:pt x="0" y="1"/>
                  </a:cubicBezTo>
                  <a:cubicBezTo>
                    <a:pt x="0" y="2"/>
                    <a:pt x="0" y="5"/>
                    <a:pt x="1" y="5"/>
                  </a:cubicBezTo>
                  <a:cubicBezTo>
                    <a:pt x="2" y="6"/>
                    <a:pt x="2" y="6"/>
                    <a:pt x="3" y="11"/>
                  </a:cubicBezTo>
                  <a:cubicBezTo>
                    <a:pt x="4" y="14"/>
                    <a:pt x="6" y="16"/>
                    <a:pt x="11" y="16"/>
                  </a:cubicBezTo>
                  <a:cubicBezTo>
                    <a:pt x="16" y="15"/>
                    <a:pt x="17" y="10"/>
                    <a:pt x="18" y="8"/>
                  </a:cubicBezTo>
                  <a:cubicBezTo>
                    <a:pt x="19" y="5"/>
                    <a:pt x="19" y="5"/>
                    <a:pt x="20" y="5"/>
                  </a:cubicBezTo>
                  <a:cubicBezTo>
                    <a:pt x="21" y="5"/>
                    <a:pt x="21" y="5"/>
                    <a:pt x="22" y="8"/>
                  </a:cubicBezTo>
                  <a:cubicBezTo>
                    <a:pt x="23" y="10"/>
                    <a:pt x="23" y="15"/>
                    <a:pt x="28" y="16"/>
                  </a:cubicBezTo>
                  <a:cubicBezTo>
                    <a:pt x="35" y="17"/>
                    <a:pt x="39" y="15"/>
                    <a:pt x="40" y="11"/>
                  </a:cubicBezTo>
                  <a:cubicBezTo>
                    <a:pt x="43" y="6"/>
                    <a:pt x="42" y="6"/>
                    <a:pt x="43" y="5"/>
                  </a:cubicBezTo>
                  <a:cubicBezTo>
                    <a:pt x="43" y="5"/>
                    <a:pt x="45" y="5"/>
                    <a:pt x="45" y="4"/>
                  </a:cubicBezTo>
                  <a:cubicBezTo>
                    <a:pt x="45" y="3"/>
                    <a:pt x="45" y="2"/>
                    <a:pt x="45" y="1"/>
                  </a:cubicBezTo>
                  <a:close/>
                  <a:moveTo>
                    <a:pt x="16" y="10"/>
                  </a:moveTo>
                  <a:cubicBezTo>
                    <a:pt x="15" y="12"/>
                    <a:pt x="13" y="15"/>
                    <a:pt x="10" y="15"/>
                  </a:cubicBezTo>
                  <a:cubicBezTo>
                    <a:pt x="7" y="15"/>
                    <a:pt x="5" y="13"/>
                    <a:pt x="4" y="9"/>
                  </a:cubicBezTo>
                  <a:cubicBezTo>
                    <a:pt x="3" y="6"/>
                    <a:pt x="3" y="3"/>
                    <a:pt x="4" y="2"/>
                  </a:cubicBezTo>
                  <a:cubicBezTo>
                    <a:pt x="5" y="2"/>
                    <a:pt x="6" y="2"/>
                    <a:pt x="10" y="2"/>
                  </a:cubicBezTo>
                  <a:cubicBezTo>
                    <a:pt x="15" y="2"/>
                    <a:pt x="16" y="2"/>
                    <a:pt x="16" y="4"/>
                  </a:cubicBezTo>
                  <a:cubicBezTo>
                    <a:pt x="17" y="5"/>
                    <a:pt x="17" y="7"/>
                    <a:pt x="16" y="10"/>
                  </a:cubicBezTo>
                  <a:close/>
                  <a:moveTo>
                    <a:pt x="40" y="9"/>
                  </a:moveTo>
                  <a:cubicBezTo>
                    <a:pt x="39" y="13"/>
                    <a:pt x="37" y="15"/>
                    <a:pt x="32" y="15"/>
                  </a:cubicBezTo>
                  <a:cubicBezTo>
                    <a:pt x="26" y="15"/>
                    <a:pt x="25" y="12"/>
                    <a:pt x="24" y="10"/>
                  </a:cubicBezTo>
                  <a:cubicBezTo>
                    <a:pt x="24" y="7"/>
                    <a:pt x="24" y="5"/>
                    <a:pt x="24" y="4"/>
                  </a:cubicBezTo>
                  <a:cubicBezTo>
                    <a:pt x="24" y="2"/>
                    <a:pt x="25" y="2"/>
                    <a:pt x="30" y="2"/>
                  </a:cubicBezTo>
                  <a:cubicBezTo>
                    <a:pt x="34" y="2"/>
                    <a:pt x="39" y="2"/>
                    <a:pt x="40" y="2"/>
                  </a:cubicBezTo>
                  <a:cubicBezTo>
                    <a:pt x="41" y="3"/>
                    <a:pt x="41" y="6"/>
                    <a:pt x="40" y="9"/>
                  </a:cubicBezTo>
                  <a:close/>
                </a:path>
              </a:pathLst>
            </a:custGeom>
            <a:solidFill>
              <a:srgbClr val="FF5E69"/>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53" name="íš1îḓè">
              <a:extLst>
                <a:ext uri="{FF2B5EF4-FFF2-40B4-BE49-F238E27FC236}">
                  <a16:creationId xmlns:a16="http://schemas.microsoft.com/office/drawing/2014/main" id="{46D456F1-F66E-4F83-B606-D3C28A2905BD}"/>
                </a:ext>
              </a:extLst>
            </p:cNvPr>
            <p:cNvSpPr/>
            <p:nvPr/>
          </p:nvSpPr>
          <p:spPr bwMode="auto">
            <a:xfrm>
              <a:off x="5967413" y="5072063"/>
              <a:ext cx="65088" cy="496888"/>
            </a:xfrm>
            <a:prstGeom prst="rect">
              <a:avLst/>
            </a:prstGeom>
            <a:solidFill>
              <a:srgbClr val="A6AEBA"/>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54" name="íṩļïḑê">
              <a:extLst>
                <a:ext uri="{FF2B5EF4-FFF2-40B4-BE49-F238E27FC236}">
                  <a16:creationId xmlns:a16="http://schemas.microsoft.com/office/drawing/2014/main" id="{1CFCB608-F360-4938-9E32-21DC969F9E49}"/>
                </a:ext>
              </a:extLst>
            </p:cNvPr>
            <p:cNvSpPr/>
            <p:nvPr/>
          </p:nvSpPr>
          <p:spPr bwMode="auto">
            <a:xfrm>
              <a:off x="5951538" y="4979988"/>
              <a:ext cx="103188" cy="92075"/>
            </a:xfrm>
            <a:prstGeom prst="rect">
              <a:avLst/>
            </a:prstGeom>
            <a:solidFill>
              <a:srgbClr val="D2DCEB"/>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fontScale="22500" lnSpcReduction="20000"/>
            </a:bodyPr>
            <a:lstStyle/>
            <a:p>
              <a:pPr algn="ctr"/>
              <a:endParaRPr/>
            </a:p>
          </p:txBody>
        </p:sp>
        <p:sp>
          <p:nvSpPr>
            <p:cNvPr id="55" name="íṣḷíďê">
              <a:extLst>
                <a:ext uri="{FF2B5EF4-FFF2-40B4-BE49-F238E27FC236}">
                  <a16:creationId xmlns:a16="http://schemas.microsoft.com/office/drawing/2014/main" id="{86BF1DEF-7A32-4E6A-BEE7-4C4134D622E1}"/>
                </a:ext>
              </a:extLst>
            </p:cNvPr>
            <p:cNvSpPr/>
            <p:nvPr/>
          </p:nvSpPr>
          <p:spPr bwMode="auto">
            <a:xfrm>
              <a:off x="5962650" y="5329238"/>
              <a:ext cx="76200" cy="190500"/>
            </a:xfrm>
            <a:prstGeom prst="rect">
              <a:avLst/>
            </a:prstGeom>
            <a:solidFill>
              <a:srgbClr val="D2DCEB"/>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56" name="îSľîḋê">
              <a:extLst>
                <a:ext uri="{FF2B5EF4-FFF2-40B4-BE49-F238E27FC236}">
                  <a16:creationId xmlns:a16="http://schemas.microsoft.com/office/drawing/2014/main" id="{7BDD6015-07E1-41C7-84B2-685D7D87AA8C}"/>
                </a:ext>
              </a:extLst>
            </p:cNvPr>
            <p:cNvSpPr/>
            <p:nvPr/>
          </p:nvSpPr>
          <p:spPr bwMode="auto">
            <a:xfrm>
              <a:off x="5951538" y="5519738"/>
              <a:ext cx="103188" cy="92075"/>
            </a:xfrm>
            <a:prstGeom prst="rect">
              <a:avLst/>
            </a:prstGeom>
            <a:solidFill>
              <a:srgbClr val="D2DCEB"/>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fontScale="22500" lnSpcReduction="20000"/>
            </a:bodyPr>
            <a:lstStyle/>
            <a:p>
              <a:pPr algn="ctr"/>
              <a:endParaRPr/>
            </a:p>
          </p:txBody>
        </p:sp>
        <p:sp>
          <p:nvSpPr>
            <p:cNvPr id="57" name="îšliḑè">
              <a:extLst>
                <a:ext uri="{FF2B5EF4-FFF2-40B4-BE49-F238E27FC236}">
                  <a16:creationId xmlns:a16="http://schemas.microsoft.com/office/drawing/2014/main" id="{CC5A8857-50F2-4F32-BF47-D10320F43D1C}"/>
                </a:ext>
              </a:extLst>
            </p:cNvPr>
            <p:cNvSpPr/>
            <p:nvPr/>
          </p:nvSpPr>
          <p:spPr bwMode="auto">
            <a:xfrm>
              <a:off x="5880100" y="4810125"/>
              <a:ext cx="246063" cy="169863"/>
            </a:xfrm>
            <a:prstGeom prst="rect">
              <a:avLst/>
            </a:prstGeom>
            <a:solidFill>
              <a:srgbClr val="A6AEBA"/>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58" name="ï$ľïďè">
              <a:extLst>
                <a:ext uri="{FF2B5EF4-FFF2-40B4-BE49-F238E27FC236}">
                  <a16:creationId xmlns:a16="http://schemas.microsoft.com/office/drawing/2014/main" id="{060F2363-57F2-433C-914F-ECFD0C439A2F}"/>
                </a:ext>
              </a:extLst>
            </p:cNvPr>
            <p:cNvSpPr/>
            <p:nvPr/>
          </p:nvSpPr>
          <p:spPr bwMode="auto">
            <a:xfrm>
              <a:off x="5667375" y="4762500"/>
              <a:ext cx="693738" cy="123825"/>
            </a:xfrm>
            <a:custGeom>
              <a:gdLst>
                <a:gd fmla="*/ 3 w 127" name="T0"/>
                <a:gd fmla="*/ 23 h 23" name="T1"/>
                <a:gd fmla="*/ 124 w 127" name="T2"/>
                <a:gd fmla="*/ 23 h 23" name="T3"/>
                <a:gd fmla="*/ 127 w 127" name="T4"/>
                <a:gd fmla="*/ 21 h 23" name="T5"/>
                <a:gd fmla="*/ 127 w 127" name="T6"/>
                <a:gd fmla="*/ 2 h 23" name="T7"/>
                <a:gd fmla="*/ 124 w 127" name="T8"/>
                <a:gd fmla="*/ 0 h 23" name="T9"/>
                <a:gd fmla="*/ 3 w 127" name="T10"/>
                <a:gd fmla="*/ 0 h 23" name="T11"/>
                <a:gd fmla="*/ 0 w 127" name="T12"/>
                <a:gd fmla="*/ 2 h 23" name="T13"/>
                <a:gd fmla="*/ 0 w 127" name="T14"/>
                <a:gd fmla="*/ 21 h 23" name="T15"/>
                <a:gd fmla="*/ 3 w 127" name="T16"/>
                <a:gd fmla="*/ 23 h 2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3" w="127">
                  <a:moveTo>
                    <a:pt x="3" y="23"/>
                  </a:moveTo>
                  <a:cubicBezTo>
                    <a:pt x="124" y="23"/>
                    <a:pt x="124" y="23"/>
                    <a:pt x="124" y="23"/>
                  </a:cubicBezTo>
                  <a:cubicBezTo>
                    <a:pt x="126" y="23"/>
                    <a:pt x="127" y="22"/>
                    <a:pt x="127" y="21"/>
                  </a:cubicBezTo>
                  <a:cubicBezTo>
                    <a:pt x="127" y="2"/>
                    <a:pt x="127" y="2"/>
                    <a:pt x="127" y="2"/>
                  </a:cubicBezTo>
                  <a:cubicBezTo>
                    <a:pt x="127" y="1"/>
                    <a:pt x="126" y="0"/>
                    <a:pt x="124" y="0"/>
                  </a:cubicBezTo>
                  <a:cubicBezTo>
                    <a:pt x="3" y="0"/>
                    <a:pt x="3" y="0"/>
                    <a:pt x="3" y="0"/>
                  </a:cubicBezTo>
                  <a:cubicBezTo>
                    <a:pt x="1" y="0"/>
                    <a:pt x="0" y="1"/>
                    <a:pt x="0" y="2"/>
                  </a:cubicBezTo>
                  <a:cubicBezTo>
                    <a:pt x="0" y="21"/>
                    <a:pt x="0" y="21"/>
                    <a:pt x="0" y="21"/>
                  </a:cubicBezTo>
                  <a:cubicBezTo>
                    <a:pt x="0" y="22"/>
                    <a:pt x="1" y="23"/>
                    <a:pt x="3" y="23"/>
                  </a:cubicBezTo>
                  <a:close/>
                </a:path>
              </a:pathLst>
            </a:cu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59" name="ísľiḓê">
              <a:extLst>
                <a:ext uri="{FF2B5EF4-FFF2-40B4-BE49-F238E27FC236}">
                  <a16:creationId xmlns:a16="http://schemas.microsoft.com/office/drawing/2014/main" id="{53449476-5EA5-46CF-AC68-721A1A9157E0}"/>
                </a:ext>
              </a:extLst>
            </p:cNvPr>
            <p:cNvSpPr/>
            <p:nvPr/>
          </p:nvSpPr>
          <p:spPr bwMode="auto">
            <a:xfrm>
              <a:off x="5727700" y="5530850"/>
              <a:ext cx="223838" cy="163513"/>
            </a:xfrm>
            <a:custGeom>
              <a:gdLst>
                <a:gd fmla="*/ 17 w 141" name="T0"/>
                <a:gd fmla="*/ 103 h 103" name="T1"/>
                <a:gd fmla="*/ 141 w 141" name="T2"/>
                <a:gd fmla="*/ 44 h 103" name="T3"/>
                <a:gd fmla="*/ 141 w 141" name="T4"/>
                <a:gd fmla="*/ 0 h 103" name="T5"/>
                <a:gd fmla="*/ 0 w 141" name="T6"/>
                <a:gd fmla="*/ 92 h 103" name="T7"/>
                <a:gd fmla="*/ 17 w 141" name="T8"/>
                <a:gd fmla="*/ 103 h 103" name="T9"/>
              </a:gdLst>
              <a:cxnLst>
                <a:cxn ang="0">
                  <a:pos x="T0" y="T1"/>
                </a:cxn>
                <a:cxn ang="0">
                  <a:pos x="T2" y="T3"/>
                </a:cxn>
                <a:cxn ang="0">
                  <a:pos x="T4" y="T5"/>
                </a:cxn>
                <a:cxn ang="0">
                  <a:pos x="T6" y="T7"/>
                </a:cxn>
                <a:cxn ang="0">
                  <a:pos x="T8" y="T9"/>
                </a:cxn>
              </a:cxnLst>
              <a:rect b="b" l="0" r="r" t="0"/>
              <a:pathLst>
                <a:path h="103" w="141">
                  <a:moveTo>
                    <a:pt x="17" y="103"/>
                  </a:moveTo>
                  <a:lnTo>
                    <a:pt x="141" y="44"/>
                  </a:lnTo>
                  <a:lnTo>
                    <a:pt x="141" y="0"/>
                  </a:lnTo>
                  <a:lnTo>
                    <a:pt x="0" y="92"/>
                  </a:lnTo>
                  <a:lnTo>
                    <a:pt x="17" y="103"/>
                  </a:lnTo>
                  <a:close/>
                </a:path>
              </a:pathLst>
            </a:cu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60" name="iŝḷíďê">
              <a:extLst>
                <a:ext uri="{FF2B5EF4-FFF2-40B4-BE49-F238E27FC236}">
                  <a16:creationId xmlns:a16="http://schemas.microsoft.com/office/drawing/2014/main" id="{9EBBE134-EE51-440B-ABBB-9FBF4E50B05C}"/>
                </a:ext>
              </a:extLst>
            </p:cNvPr>
            <p:cNvSpPr/>
            <p:nvPr/>
          </p:nvSpPr>
          <p:spPr bwMode="auto">
            <a:xfrm>
              <a:off x="5683250" y="5672138"/>
              <a:ext cx="93663" cy="87313"/>
            </a:xfrm>
            <a:prstGeom prst="ellipse">
              <a:avLst/>
            </a:pr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61" name="îṩliḋè">
              <a:extLst>
                <a:ext uri="{FF2B5EF4-FFF2-40B4-BE49-F238E27FC236}">
                  <a16:creationId xmlns:a16="http://schemas.microsoft.com/office/drawing/2014/main" id="{5FF798E3-E1B0-4C9D-BE2B-F50A6491DC6D}"/>
                </a:ext>
              </a:extLst>
            </p:cNvPr>
            <p:cNvSpPr/>
            <p:nvPr/>
          </p:nvSpPr>
          <p:spPr bwMode="auto">
            <a:xfrm>
              <a:off x="5956300" y="5672138"/>
              <a:ext cx="93663" cy="87313"/>
            </a:xfrm>
            <a:prstGeom prst="ellipse">
              <a:avLst/>
            </a:pr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62" name="îṧļiďê">
              <a:extLst>
                <a:ext uri="{FF2B5EF4-FFF2-40B4-BE49-F238E27FC236}">
                  <a16:creationId xmlns:a16="http://schemas.microsoft.com/office/drawing/2014/main" id="{B97F596A-0568-4F8C-B481-8DBE110C8D95}"/>
                </a:ext>
              </a:extLst>
            </p:cNvPr>
            <p:cNvSpPr/>
            <p:nvPr/>
          </p:nvSpPr>
          <p:spPr bwMode="auto">
            <a:xfrm>
              <a:off x="6054725" y="5530850"/>
              <a:ext cx="219075" cy="163513"/>
            </a:xfrm>
            <a:custGeom>
              <a:gdLst>
                <a:gd fmla="*/ 121 w 138" name="T0"/>
                <a:gd fmla="*/ 103 h 103" name="T1"/>
                <a:gd fmla="*/ 0 w 138" name="T2"/>
                <a:gd fmla="*/ 44 h 103" name="T3"/>
                <a:gd fmla="*/ 0 w 138" name="T4"/>
                <a:gd fmla="*/ 0 h 103" name="T5"/>
                <a:gd fmla="*/ 138 w 138" name="T6"/>
                <a:gd fmla="*/ 92 h 103" name="T7"/>
                <a:gd fmla="*/ 121 w 138" name="T8"/>
                <a:gd fmla="*/ 103 h 103" name="T9"/>
              </a:gdLst>
              <a:cxnLst>
                <a:cxn ang="0">
                  <a:pos x="T0" y="T1"/>
                </a:cxn>
                <a:cxn ang="0">
                  <a:pos x="T2" y="T3"/>
                </a:cxn>
                <a:cxn ang="0">
                  <a:pos x="T4" y="T5"/>
                </a:cxn>
                <a:cxn ang="0">
                  <a:pos x="T6" y="T7"/>
                </a:cxn>
                <a:cxn ang="0">
                  <a:pos x="T8" y="T9"/>
                </a:cxn>
              </a:cxnLst>
              <a:rect b="b" l="0" r="r" t="0"/>
              <a:pathLst>
                <a:path h="103" w="138">
                  <a:moveTo>
                    <a:pt x="121" y="103"/>
                  </a:moveTo>
                  <a:lnTo>
                    <a:pt x="0" y="44"/>
                  </a:lnTo>
                  <a:lnTo>
                    <a:pt x="0" y="0"/>
                  </a:lnTo>
                  <a:lnTo>
                    <a:pt x="138" y="92"/>
                  </a:lnTo>
                  <a:lnTo>
                    <a:pt x="121" y="103"/>
                  </a:lnTo>
                  <a:close/>
                </a:path>
              </a:pathLst>
            </a:cu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63" name="isḻiḋè">
              <a:extLst>
                <a:ext uri="{FF2B5EF4-FFF2-40B4-BE49-F238E27FC236}">
                  <a16:creationId xmlns:a16="http://schemas.microsoft.com/office/drawing/2014/main" id="{EB450E17-5E09-4DE8-9866-3453F50D028B}"/>
                </a:ext>
              </a:extLst>
            </p:cNvPr>
            <p:cNvSpPr/>
            <p:nvPr/>
          </p:nvSpPr>
          <p:spPr bwMode="auto">
            <a:xfrm>
              <a:off x="6229350" y="5672138"/>
              <a:ext cx="87313" cy="87313"/>
            </a:xfrm>
            <a:prstGeom prst="ellipse">
              <a:avLst/>
            </a:pr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64" name="íṡḷíďé">
              <a:extLst>
                <a:ext uri="{FF2B5EF4-FFF2-40B4-BE49-F238E27FC236}">
                  <a16:creationId xmlns:a16="http://schemas.microsoft.com/office/drawing/2014/main" id="{037AEDC5-2C8E-4EFD-B446-80F93FAE6E0C}"/>
                </a:ext>
              </a:extLst>
            </p:cNvPr>
            <p:cNvSpPr/>
            <p:nvPr/>
          </p:nvSpPr>
          <p:spPr bwMode="auto">
            <a:xfrm>
              <a:off x="5989638" y="5568950"/>
              <a:ext cx="26988" cy="146050"/>
            </a:xfrm>
            <a:prstGeom prst="rect">
              <a:avLst/>
            </a:prstGeom>
            <a:solidFill>
              <a:srgbClr val="A6AEBA"/>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65" name="íŝľîḍé">
              <a:extLst>
                <a:ext uri="{FF2B5EF4-FFF2-40B4-BE49-F238E27FC236}">
                  <a16:creationId xmlns:a16="http://schemas.microsoft.com/office/drawing/2014/main" id="{C7C23ABF-5D36-4E14-AF6C-D0B9AF0CCEE8}"/>
                </a:ext>
              </a:extLst>
            </p:cNvPr>
            <p:cNvSpPr/>
            <p:nvPr/>
          </p:nvSpPr>
          <p:spPr bwMode="auto">
            <a:xfrm>
              <a:off x="5349875" y="3403600"/>
              <a:ext cx="1076325" cy="1428750"/>
            </a:xfrm>
            <a:custGeom>
              <a:gdLst>
                <a:gd fmla="*/ 30 w 197" name="T0"/>
                <a:gd fmla="*/ 262 h 262" name="T1"/>
                <a:gd fmla="*/ 19 w 197" name="T2"/>
                <a:gd fmla="*/ 153 h 262" name="T3"/>
                <a:gd fmla="*/ 1 w 197" name="T4"/>
                <a:gd fmla="*/ 0 h 262" name="T5"/>
                <a:gd fmla="*/ 130 w 197" name="T6"/>
                <a:gd fmla="*/ 0 h 262" name="T7"/>
                <a:gd fmla="*/ 182 w 197" name="T8"/>
                <a:gd fmla="*/ 112 h 262" name="T9"/>
                <a:gd fmla="*/ 197 w 197" name="T10"/>
                <a:gd fmla="*/ 257 h 262" name="T11"/>
                <a:gd fmla="*/ 30 w 197" name="T12"/>
                <a:gd fmla="*/ 262 h 262" name="T13"/>
              </a:gdLst>
              <a:cxnLst>
                <a:cxn ang="0">
                  <a:pos x="T0" y="T1"/>
                </a:cxn>
                <a:cxn ang="0">
                  <a:pos x="T2" y="T3"/>
                </a:cxn>
                <a:cxn ang="0">
                  <a:pos x="T4" y="T5"/>
                </a:cxn>
                <a:cxn ang="0">
                  <a:pos x="T6" y="T7"/>
                </a:cxn>
                <a:cxn ang="0">
                  <a:pos x="T8" y="T9"/>
                </a:cxn>
                <a:cxn ang="0">
                  <a:pos x="T10" y="T11"/>
                </a:cxn>
                <a:cxn ang="0">
                  <a:pos x="T12" y="T13"/>
                </a:cxn>
              </a:cxnLst>
              <a:rect b="b" l="0" r="r" t="0"/>
              <a:pathLst>
                <a:path h="262" w="197">
                  <a:moveTo>
                    <a:pt x="30" y="262"/>
                  </a:moveTo>
                  <a:cubicBezTo>
                    <a:pt x="30" y="262"/>
                    <a:pt x="20" y="234"/>
                    <a:pt x="19" y="153"/>
                  </a:cubicBezTo>
                  <a:cubicBezTo>
                    <a:pt x="19" y="71"/>
                    <a:pt x="0" y="7"/>
                    <a:pt x="1" y="0"/>
                  </a:cubicBezTo>
                  <a:cubicBezTo>
                    <a:pt x="130" y="0"/>
                    <a:pt x="130" y="0"/>
                    <a:pt x="130" y="0"/>
                  </a:cubicBezTo>
                  <a:cubicBezTo>
                    <a:pt x="130" y="0"/>
                    <a:pt x="176" y="83"/>
                    <a:pt x="182" y="112"/>
                  </a:cubicBezTo>
                  <a:cubicBezTo>
                    <a:pt x="188" y="140"/>
                    <a:pt x="197" y="257"/>
                    <a:pt x="197" y="257"/>
                  </a:cubicBezTo>
                  <a:cubicBezTo>
                    <a:pt x="30" y="262"/>
                    <a:pt x="30" y="262"/>
                    <a:pt x="30" y="262"/>
                  </a:cubicBezTo>
                </a:path>
              </a:pathLst>
            </a:custGeom>
            <a:solidFill>
              <a:srgbClr val="55AEFF"/>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66" name="isḻíḑe">
              <a:extLst>
                <a:ext uri="{FF2B5EF4-FFF2-40B4-BE49-F238E27FC236}">
                  <a16:creationId xmlns:a16="http://schemas.microsoft.com/office/drawing/2014/main" id="{C4AC5312-3789-413A-A4C7-0A60F3648F58}"/>
                </a:ext>
              </a:extLst>
            </p:cNvPr>
            <p:cNvSpPr/>
            <p:nvPr/>
          </p:nvSpPr>
          <p:spPr bwMode="auto">
            <a:xfrm>
              <a:off x="5405438" y="3403600"/>
              <a:ext cx="1074738" cy="1428750"/>
            </a:xfrm>
            <a:custGeom>
              <a:gdLst>
                <a:gd fmla="*/ 31 w 197" name="T0"/>
                <a:gd fmla="*/ 262 h 262" name="T1"/>
                <a:gd fmla="*/ 20 w 197" name="T2"/>
                <a:gd fmla="*/ 153 h 262" name="T3"/>
                <a:gd fmla="*/ 2 w 197" name="T4"/>
                <a:gd fmla="*/ 0 h 262" name="T5"/>
                <a:gd fmla="*/ 130 w 197" name="T6"/>
                <a:gd fmla="*/ 0 h 262" name="T7"/>
                <a:gd fmla="*/ 183 w 197" name="T8"/>
                <a:gd fmla="*/ 112 h 262" name="T9"/>
                <a:gd fmla="*/ 197 w 197" name="T10"/>
                <a:gd fmla="*/ 257 h 262" name="T11"/>
                <a:gd fmla="*/ 31 w 197" name="T12"/>
                <a:gd fmla="*/ 262 h 262" name="T13"/>
              </a:gdLst>
              <a:cxnLst>
                <a:cxn ang="0">
                  <a:pos x="T0" y="T1"/>
                </a:cxn>
                <a:cxn ang="0">
                  <a:pos x="T2" y="T3"/>
                </a:cxn>
                <a:cxn ang="0">
                  <a:pos x="T4" y="T5"/>
                </a:cxn>
                <a:cxn ang="0">
                  <a:pos x="T6" y="T7"/>
                </a:cxn>
                <a:cxn ang="0">
                  <a:pos x="T8" y="T9"/>
                </a:cxn>
                <a:cxn ang="0">
                  <a:pos x="T10" y="T11"/>
                </a:cxn>
                <a:cxn ang="0">
                  <a:pos x="T12" y="T13"/>
                </a:cxn>
              </a:cxnLst>
              <a:rect b="b" l="0" r="r" t="0"/>
              <a:pathLst>
                <a:path h="262" w="197">
                  <a:moveTo>
                    <a:pt x="31" y="262"/>
                  </a:moveTo>
                  <a:cubicBezTo>
                    <a:pt x="31" y="262"/>
                    <a:pt x="20" y="234"/>
                    <a:pt x="20" y="153"/>
                  </a:cubicBezTo>
                  <a:cubicBezTo>
                    <a:pt x="20" y="71"/>
                    <a:pt x="0" y="7"/>
                    <a:pt x="2" y="0"/>
                  </a:cubicBezTo>
                  <a:cubicBezTo>
                    <a:pt x="130" y="0"/>
                    <a:pt x="130" y="0"/>
                    <a:pt x="130" y="0"/>
                  </a:cubicBezTo>
                  <a:cubicBezTo>
                    <a:pt x="130" y="0"/>
                    <a:pt x="177" y="83"/>
                    <a:pt x="183" y="112"/>
                  </a:cubicBezTo>
                  <a:cubicBezTo>
                    <a:pt x="189" y="140"/>
                    <a:pt x="197" y="257"/>
                    <a:pt x="197" y="257"/>
                  </a:cubicBezTo>
                  <a:cubicBezTo>
                    <a:pt x="31" y="262"/>
                    <a:pt x="31" y="262"/>
                    <a:pt x="31" y="262"/>
                  </a:cubicBezTo>
                </a:path>
              </a:pathLst>
            </a:custGeom>
            <a:solidFill>
              <a:srgbClr val="1188F7"/>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67" name="iŝ1iḋe">
              <a:extLst>
                <a:ext uri="{FF2B5EF4-FFF2-40B4-BE49-F238E27FC236}">
                  <a16:creationId xmlns:a16="http://schemas.microsoft.com/office/drawing/2014/main" id="{ED1E43FA-DCBA-4103-8DEE-C35BC830D4C6}"/>
                </a:ext>
              </a:extLst>
            </p:cNvPr>
            <p:cNvSpPr/>
            <p:nvPr/>
          </p:nvSpPr>
          <p:spPr bwMode="auto">
            <a:xfrm>
              <a:off x="5514975" y="4657725"/>
              <a:ext cx="654050" cy="174625"/>
            </a:xfrm>
            <a:prstGeom prst="rect">
              <a:avLst/>
            </a:prstGeom>
            <a:solidFill>
              <a:srgbClr val="55AEFF"/>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68" name="ï$líḓé">
              <a:extLst>
                <a:ext uri="{FF2B5EF4-FFF2-40B4-BE49-F238E27FC236}">
                  <a16:creationId xmlns:a16="http://schemas.microsoft.com/office/drawing/2014/main" id="{11E8668D-CE0D-4141-B887-427D02DAB4B3}"/>
                </a:ext>
              </a:extLst>
            </p:cNvPr>
            <p:cNvSpPr/>
            <p:nvPr/>
          </p:nvSpPr>
          <p:spPr bwMode="auto">
            <a:xfrm>
              <a:off x="5667375" y="4657725"/>
              <a:ext cx="960438" cy="174625"/>
            </a:xfrm>
            <a:prstGeom prst="rect">
              <a:avLst/>
            </a:prstGeom>
            <a:solidFill>
              <a:srgbClr val="1188F7"/>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69" name="ïšľíďé">
              <a:extLst>
                <a:ext uri="{FF2B5EF4-FFF2-40B4-BE49-F238E27FC236}">
                  <a16:creationId xmlns:a16="http://schemas.microsoft.com/office/drawing/2014/main" id="{7BA5CC96-F593-4926-BB01-047F40290AEE}"/>
                </a:ext>
              </a:extLst>
            </p:cNvPr>
            <p:cNvSpPr/>
            <p:nvPr/>
          </p:nvSpPr>
          <p:spPr bwMode="auto">
            <a:xfrm>
              <a:off x="6169025" y="3360738"/>
              <a:ext cx="579438" cy="692150"/>
            </a:xfrm>
            <a:custGeom>
              <a:gdLst>
                <a:gd fmla="*/ 4 w 106" name="T0"/>
                <a:gd fmla="*/ 20 h 127" name="T1"/>
                <a:gd fmla="*/ 18 w 106" name="T2"/>
                <a:gd fmla="*/ 0 h 127" name="T3"/>
                <a:gd fmla="*/ 42 w 106" name="T4"/>
                <a:gd fmla="*/ 26 h 127" name="T5"/>
                <a:gd fmla="*/ 100 w 106" name="T6"/>
                <a:gd fmla="*/ 99 h 127" name="T7"/>
                <a:gd fmla="*/ 106 w 106" name="T8"/>
                <a:gd fmla="*/ 127 h 127" name="T9"/>
                <a:gd fmla="*/ 78 w 106" name="T10"/>
                <a:gd fmla="*/ 126 h 127" name="T11"/>
                <a:gd fmla="*/ 59 w 106" name="T12"/>
                <a:gd fmla="*/ 100 h 127" name="T13"/>
                <a:gd fmla="*/ 9 w 106" name="T14"/>
                <a:gd fmla="*/ 49 h 127" name="T15"/>
                <a:gd fmla="*/ 4 w 106" name="T16"/>
                <a:gd fmla="*/ 20 h 1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7" w="105">
                  <a:moveTo>
                    <a:pt x="4" y="20"/>
                  </a:moveTo>
                  <a:cubicBezTo>
                    <a:pt x="6" y="14"/>
                    <a:pt x="18" y="0"/>
                    <a:pt x="18" y="0"/>
                  </a:cubicBezTo>
                  <a:cubicBezTo>
                    <a:pt x="18" y="0"/>
                    <a:pt x="35" y="11"/>
                    <a:pt x="42" y="26"/>
                  </a:cubicBezTo>
                  <a:cubicBezTo>
                    <a:pt x="50" y="41"/>
                    <a:pt x="97" y="94"/>
                    <a:pt x="100" y="99"/>
                  </a:cubicBezTo>
                  <a:cubicBezTo>
                    <a:pt x="103" y="104"/>
                    <a:pt x="106" y="127"/>
                    <a:pt x="106" y="127"/>
                  </a:cubicBezTo>
                  <a:cubicBezTo>
                    <a:pt x="78" y="126"/>
                    <a:pt x="78" y="126"/>
                    <a:pt x="78" y="126"/>
                  </a:cubicBezTo>
                  <a:cubicBezTo>
                    <a:pt x="78" y="126"/>
                    <a:pt x="72" y="110"/>
                    <a:pt x="59" y="100"/>
                  </a:cubicBezTo>
                  <a:cubicBezTo>
                    <a:pt x="47" y="91"/>
                    <a:pt x="18" y="68"/>
                    <a:pt x="9" y="49"/>
                  </a:cubicBezTo>
                  <a:cubicBezTo>
                    <a:pt x="0" y="30"/>
                    <a:pt x="0" y="34"/>
                    <a:pt x="4" y="20"/>
                  </a:cubicBezTo>
                </a:path>
              </a:pathLst>
            </a:custGeom>
            <a:solidFill>
              <a:srgbClr val="A88F73"/>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70" name="iṡľîḓé">
              <a:extLst>
                <a:ext uri="{FF2B5EF4-FFF2-40B4-BE49-F238E27FC236}">
                  <a16:creationId xmlns:a16="http://schemas.microsoft.com/office/drawing/2014/main" id="{3A8738F2-F3CD-4FF4-92CC-C1C174BD103E}"/>
                </a:ext>
              </a:extLst>
            </p:cNvPr>
            <p:cNvSpPr/>
            <p:nvPr/>
          </p:nvSpPr>
          <p:spPr bwMode="auto">
            <a:xfrm>
              <a:off x="5803900" y="2809875"/>
              <a:ext cx="382588" cy="425450"/>
            </a:xfrm>
            <a:custGeom>
              <a:gdLst>
                <a:gd fmla="*/ 68 w 70" name="T0"/>
                <a:gd fmla="*/ 6 h 78" name="T1"/>
                <a:gd fmla="*/ 69 w 70" name="T2"/>
                <a:gd fmla="*/ 41 h 78" name="T3"/>
                <a:gd fmla="*/ 62 w 70" name="T4"/>
                <a:gd fmla="*/ 68 h 78" name="T5"/>
                <a:gd fmla="*/ 40 w 70" name="T6"/>
                <a:gd fmla="*/ 76 h 78" name="T7"/>
                <a:gd fmla="*/ 10 w 70" name="T8"/>
                <a:gd fmla="*/ 53 h 78" name="T9"/>
                <a:gd fmla="*/ 0 w 70" name="T10"/>
                <a:gd fmla="*/ 15 h 78" name="T11"/>
                <a:gd fmla="*/ 32 w 70" name="T12"/>
                <a:gd fmla="*/ 0 h 78" name="T13"/>
                <a:gd fmla="*/ 68 w 70" name="T14"/>
                <a:gd fmla="*/ 6 h 7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8" w="70">
                  <a:moveTo>
                    <a:pt x="68" y="6"/>
                  </a:moveTo>
                  <a:cubicBezTo>
                    <a:pt x="69" y="13"/>
                    <a:pt x="68" y="30"/>
                    <a:pt x="69" y="41"/>
                  </a:cubicBezTo>
                  <a:cubicBezTo>
                    <a:pt x="70" y="51"/>
                    <a:pt x="67" y="61"/>
                    <a:pt x="62" y="68"/>
                  </a:cubicBezTo>
                  <a:cubicBezTo>
                    <a:pt x="57" y="75"/>
                    <a:pt x="46" y="78"/>
                    <a:pt x="40" y="76"/>
                  </a:cubicBezTo>
                  <a:cubicBezTo>
                    <a:pt x="34" y="74"/>
                    <a:pt x="21" y="73"/>
                    <a:pt x="10" y="53"/>
                  </a:cubicBezTo>
                  <a:cubicBezTo>
                    <a:pt x="0" y="34"/>
                    <a:pt x="0" y="15"/>
                    <a:pt x="0" y="15"/>
                  </a:cubicBezTo>
                  <a:cubicBezTo>
                    <a:pt x="32" y="0"/>
                    <a:pt x="32" y="0"/>
                    <a:pt x="32" y="0"/>
                  </a:cubicBezTo>
                  <a:lnTo>
                    <a:pt x="68" y="6"/>
                  </a:ln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71" name="iSlïďê">
              <a:extLst>
                <a:ext uri="{FF2B5EF4-FFF2-40B4-BE49-F238E27FC236}">
                  <a16:creationId xmlns:a16="http://schemas.microsoft.com/office/drawing/2014/main" id="{11B6F9FF-304C-4E4C-80C2-8FD5602C512B}"/>
                </a:ext>
              </a:extLst>
            </p:cNvPr>
            <p:cNvSpPr/>
            <p:nvPr/>
          </p:nvSpPr>
          <p:spPr bwMode="auto">
            <a:xfrm>
              <a:off x="5749925" y="2684463"/>
              <a:ext cx="485775" cy="479425"/>
            </a:xfrm>
            <a:custGeom>
              <a:gdLst>
                <a:gd fmla="*/ 82 w 89" name="T0"/>
                <a:gd fmla="*/ 33 h 88" name="T1"/>
                <a:gd fmla="*/ 59 w 89" name="T2"/>
                <a:gd fmla="*/ 38 h 88" name="T3"/>
                <a:gd fmla="*/ 30 w 89" name="T4"/>
                <a:gd fmla="*/ 31 h 88" name="T5"/>
                <a:gd fmla="*/ 30 w 89" name="T6"/>
                <a:gd fmla="*/ 49 h 88" name="T7"/>
                <a:gd fmla="*/ 29 w 89" name="T8"/>
                <a:gd fmla="*/ 64 h 88" name="T9"/>
                <a:gd fmla="*/ 22 w 89" name="T10"/>
                <a:gd fmla="*/ 53 h 88" name="T11"/>
                <a:gd fmla="*/ 19 w 89" name="T12"/>
                <a:gd fmla="*/ 68 h 88" name="T13"/>
                <a:gd fmla="*/ 25 w 89" name="T14"/>
                <a:gd fmla="*/ 76 h 88" name="T15"/>
                <a:gd fmla="*/ 23 w 89" name="T16"/>
                <a:gd fmla="*/ 88 h 88" name="T17"/>
                <a:gd fmla="*/ 9 w 89" name="T18"/>
                <a:gd fmla="*/ 64 h 88" name="T19"/>
                <a:gd fmla="*/ 1 w 89" name="T20"/>
                <a:gd fmla="*/ 35 h 88" name="T21"/>
                <a:gd fmla="*/ 18 w 89" name="T22"/>
                <a:gd fmla="*/ 21 h 88" name="T23"/>
                <a:gd fmla="*/ 48 w 89" name="T24"/>
                <a:gd fmla="*/ 2 h 88" name="T25"/>
                <a:gd fmla="*/ 85 w 89" name="T26"/>
                <a:gd fmla="*/ 15 h 88" name="T27"/>
                <a:gd fmla="*/ 82 w 89" name="T28"/>
                <a:gd fmla="*/ 33 h 88"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88" w="89">
                  <a:moveTo>
                    <a:pt x="82" y="33"/>
                  </a:moveTo>
                  <a:cubicBezTo>
                    <a:pt x="74" y="43"/>
                    <a:pt x="66" y="40"/>
                    <a:pt x="59" y="38"/>
                  </a:cubicBezTo>
                  <a:cubicBezTo>
                    <a:pt x="51" y="37"/>
                    <a:pt x="30" y="31"/>
                    <a:pt x="30" y="31"/>
                  </a:cubicBezTo>
                  <a:cubicBezTo>
                    <a:pt x="30" y="31"/>
                    <a:pt x="28" y="42"/>
                    <a:pt x="30" y="49"/>
                  </a:cubicBezTo>
                  <a:cubicBezTo>
                    <a:pt x="32" y="57"/>
                    <a:pt x="29" y="64"/>
                    <a:pt x="29" y="64"/>
                  </a:cubicBezTo>
                  <a:cubicBezTo>
                    <a:pt x="29" y="64"/>
                    <a:pt x="28" y="55"/>
                    <a:pt x="22" y="53"/>
                  </a:cubicBezTo>
                  <a:cubicBezTo>
                    <a:pt x="16" y="51"/>
                    <a:pt x="16" y="61"/>
                    <a:pt x="19" y="68"/>
                  </a:cubicBezTo>
                  <a:cubicBezTo>
                    <a:pt x="22" y="74"/>
                    <a:pt x="25" y="76"/>
                    <a:pt x="25" y="76"/>
                  </a:cubicBezTo>
                  <a:cubicBezTo>
                    <a:pt x="25" y="76"/>
                    <a:pt x="24" y="82"/>
                    <a:pt x="23" y="88"/>
                  </a:cubicBezTo>
                  <a:cubicBezTo>
                    <a:pt x="23" y="88"/>
                    <a:pt x="15" y="70"/>
                    <a:pt x="9" y="64"/>
                  </a:cubicBezTo>
                  <a:cubicBezTo>
                    <a:pt x="3" y="57"/>
                    <a:pt x="0" y="47"/>
                    <a:pt x="1" y="35"/>
                  </a:cubicBezTo>
                  <a:cubicBezTo>
                    <a:pt x="2" y="23"/>
                    <a:pt x="18" y="21"/>
                    <a:pt x="18" y="21"/>
                  </a:cubicBezTo>
                  <a:cubicBezTo>
                    <a:pt x="18" y="21"/>
                    <a:pt x="30" y="0"/>
                    <a:pt x="48" y="2"/>
                  </a:cubicBezTo>
                  <a:cubicBezTo>
                    <a:pt x="67" y="4"/>
                    <a:pt x="84" y="18"/>
                    <a:pt x="85" y="15"/>
                  </a:cubicBezTo>
                  <a:cubicBezTo>
                    <a:pt x="85" y="15"/>
                    <a:pt x="89" y="24"/>
                    <a:pt x="82" y="33"/>
                  </a:cubicBezTo>
                  <a:close/>
                </a:path>
              </a:pathLst>
            </a:custGeom>
            <a:solidFill>
              <a:srgbClr val="282C3B"/>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72" name="išļïďè">
              <a:extLst>
                <a:ext uri="{FF2B5EF4-FFF2-40B4-BE49-F238E27FC236}">
                  <a16:creationId xmlns:a16="http://schemas.microsoft.com/office/drawing/2014/main" id="{31C43E1B-68D8-4AFF-91B7-B2CC87174F6A}"/>
                </a:ext>
              </a:extLst>
            </p:cNvPr>
            <p:cNvSpPr/>
            <p:nvPr/>
          </p:nvSpPr>
          <p:spPr bwMode="auto">
            <a:xfrm>
              <a:off x="5732463" y="3094038"/>
              <a:ext cx="546100" cy="434975"/>
            </a:xfrm>
            <a:custGeom>
              <a:gdLst>
                <a:gd fmla="*/ 27 w 100" name="T0"/>
                <a:gd fmla="*/ 0 h 80" name="T1"/>
                <a:gd fmla="*/ 26 w 100" name="T2"/>
                <a:gd fmla="*/ 11 h 80" name="T3"/>
                <a:gd fmla="*/ 19 w 100" name="T4"/>
                <a:gd fmla="*/ 27 h 80" name="T5"/>
                <a:gd fmla="*/ 0 w 100" name="T6"/>
                <a:gd fmla="*/ 38 h 80" name="T7"/>
                <a:gd fmla="*/ 56 w 100" name="T8"/>
                <a:gd fmla="*/ 79 h 80" name="T9"/>
                <a:gd fmla="*/ 77 w 100" name="T10"/>
                <a:gd fmla="*/ 39 h 80" name="T11"/>
                <a:gd fmla="*/ 57 w 100" name="T12"/>
                <a:gd fmla="*/ 28 h 80" name="T13"/>
                <a:gd fmla="*/ 53 w 100" name="T14"/>
                <a:gd fmla="*/ 11 h 80" name="T15"/>
                <a:gd fmla="*/ 27 w 100" name="T16"/>
                <a:gd fmla="*/ 0 h 8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0" w="100">
                  <a:moveTo>
                    <a:pt x="27" y="0"/>
                  </a:moveTo>
                  <a:cubicBezTo>
                    <a:pt x="27" y="0"/>
                    <a:pt x="27" y="2"/>
                    <a:pt x="26" y="11"/>
                  </a:cubicBezTo>
                  <a:cubicBezTo>
                    <a:pt x="25" y="19"/>
                    <a:pt x="22" y="24"/>
                    <a:pt x="19" y="27"/>
                  </a:cubicBezTo>
                  <a:cubicBezTo>
                    <a:pt x="17" y="29"/>
                    <a:pt x="3" y="36"/>
                    <a:pt x="0" y="38"/>
                  </a:cubicBezTo>
                  <a:cubicBezTo>
                    <a:pt x="0" y="38"/>
                    <a:pt x="32" y="80"/>
                    <a:pt x="56" y="79"/>
                  </a:cubicBezTo>
                  <a:cubicBezTo>
                    <a:pt x="100" y="77"/>
                    <a:pt x="77" y="39"/>
                    <a:pt x="77" y="39"/>
                  </a:cubicBezTo>
                  <a:cubicBezTo>
                    <a:pt x="77" y="39"/>
                    <a:pt x="63" y="33"/>
                    <a:pt x="57" y="28"/>
                  </a:cubicBezTo>
                  <a:cubicBezTo>
                    <a:pt x="54" y="26"/>
                    <a:pt x="53" y="11"/>
                    <a:pt x="53" y="11"/>
                  </a:cubicBezTo>
                  <a:cubicBezTo>
                    <a:pt x="27" y="0"/>
                    <a:pt x="27" y="0"/>
                    <a:pt x="27" y="0"/>
                  </a:cubicBezTo>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73" name="íṡ1îḍê">
              <a:extLst>
                <a:ext uri="{FF2B5EF4-FFF2-40B4-BE49-F238E27FC236}">
                  <a16:creationId xmlns:a16="http://schemas.microsoft.com/office/drawing/2014/main" id="{32EEB12D-186D-43C5-B948-5A828B2926B9}"/>
                </a:ext>
              </a:extLst>
            </p:cNvPr>
            <p:cNvSpPr/>
            <p:nvPr/>
          </p:nvSpPr>
          <p:spPr bwMode="auto">
            <a:xfrm>
              <a:off x="5689600" y="3240088"/>
              <a:ext cx="147638" cy="163513"/>
            </a:xfrm>
            <a:custGeom>
              <a:gdLst>
                <a:gd fmla="*/ 27 w 27" name="T0"/>
                <a:gd fmla="*/ 0 h 30" name="T1"/>
                <a:gd fmla="*/ 0 w 27" name="T2"/>
                <a:gd fmla="*/ 14 h 30" name="T3"/>
                <a:gd fmla="*/ 10 w 27" name="T4"/>
                <a:gd fmla="*/ 30 h 30" name="T5"/>
                <a:gd fmla="*/ 25 w 27" name="T6"/>
                <a:gd fmla="*/ 30 h 30" name="T7"/>
                <a:gd fmla="*/ 8 w 27" name="T8"/>
                <a:gd fmla="*/ 11 h 30" name="T9"/>
                <a:gd fmla="*/ 27 w 27" name="T10"/>
                <a:gd fmla="*/ 0 h 30" name="T11"/>
                <a:gd fmla="*/ 27 w 27" name="T12"/>
                <a:gd fmla="*/ 0 h 30" name="T13"/>
                <a:gd fmla="*/ 27 w 27" name="T14"/>
                <a:gd fmla="*/ 0 h 3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0" w="27">
                  <a:moveTo>
                    <a:pt x="27" y="0"/>
                  </a:moveTo>
                  <a:cubicBezTo>
                    <a:pt x="0" y="14"/>
                    <a:pt x="0" y="14"/>
                    <a:pt x="0" y="14"/>
                  </a:cubicBezTo>
                  <a:cubicBezTo>
                    <a:pt x="10" y="30"/>
                    <a:pt x="10" y="30"/>
                    <a:pt x="10" y="30"/>
                  </a:cubicBezTo>
                  <a:cubicBezTo>
                    <a:pt x="25" y="30"/>
                    <a:pt x="25" y="30"/>
                    <a:pt x="25" y="30"/>
                  </a:cubicBezTo>
                  <a:cubicBezTo>
                    <a:pt x="15" y="20"/>
                    <a:pt x="8" y="11"/>
                    <a:pt x="8" y="11"/>
                  </a:cubicBezTo>
                  <a:cubicBezTo>
                    <a:pt x="11" y="9"/>
                    <a:pt x="25" y="2"/>
                    <a:pt x="27" y="0"/>
                  </a:cubicBezTo>
                  <a:cubicBezTo>
                    <a:pt x="27" y="0"/>
                    <a:pt x="27" y="0"/>
                    <a:pt x="27" y="0"/>
                  </a:cubicBezTo>
                  <a:cubicBezTo>
                    <a:pt x="27" y="0"/>
                    <a:pt x="27" y="0"/>
                    <a:pt x="27" y="0"/>
                  </a:cubicBezTo>
                </a:path>
              </a:pathLst>
            </a:custGeom>
            <a:solidFill>
              <a:srgbClr val="8A8A9B"/>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74" name="íšḻïḑé">
              <a:extLst>
                <a:ext uri="{FF2B5EF4-FFF2-40B4-BE49-F238E27FC236}">
                  <a16:creationId xmlns:a16="http://schemas.microsoft.com/office/drawing/2014/main" id="{31439452-8A55-4BCB-80E1-5350A856A0F6}"/>
                </a:ext>
              </a:extLst>
            </p:cNvPr>
            <p:cNvSpPr/>
            <p:nvPr/>
          </p:nvSpPr>
          <p:spPr bwMode="auto">
            <a:xfrm>
              <a:off x="5743575" y="3403600"/>
              <a:ext cx="360363" cy="223838"/>
            </a:xfrm>
            <a:custGeom>
              <a:gdLst>
                <a:gd fmla="*/ 15 w 66" name="T0"/>
                <a:gd fmla="*/ 0 h 41" name="T1"/>
                <a:gd fmla="*/ 0 w 66" name="T2"/>
                <a:gd fmla="*/ 0 h 41" name="T3"/>
                <a:gd fmla="*/ 27 w 66" name="T4"/>
                <a:gd fmla="*/ 41 h 41" name="T5"/>
                <a:gd fmla="*/ 66 w 66" name="T6"/>
                <a:gd fmla="*/ 20 h 41" name="T7"/>
                <a:gd fmla="*/ 54 w 66" name="T8"/>
                <a:gd fmla="*/ 22 h 41" name="T9"/>
                <a:gd fmla="*/ 53 w 66" name="T10"/>
                <a:gd fmla="*/ 22 h 41" name="T11"/>
                <a:gd fmla="*/ 15 w 66" name="T12"/>
                <a:gd fmla="*/ 0 h 41" name="T13"/>
              </a:gdLst>
              <a:cxnLst>
                <a:cxn ang="0">
                  <a:pos x="T0" y="T1"/>
                </a:cxn>
                <a:cxn ang="0">
                  <a:pos x="T2" y="T3"/>
                </a:cxn>
                <a:cxn ang="0">
                  <a:pos x="T4" y="T5"/>
                </a:cxn>
                <a:cxn ang="0">
                  <a:pos x="T6" y="T7"/>
                </a:cxn>
                <a:cxn ang="0">
                  <a:pos x="T8" y="T9"/>
                </a:cxn>
                <a:cxn ang="0">
                  <a:pos x="T10" y="T11"/>
                </a:cxn>
                <a:cxn ang="0">
                  <a:pos x="T12" y="T13"/>
                </a:cxn>
              </a:cxnLst>
              <a:rect b="b" l="0" r="r" t="0"/>
              <a:pathLst>
                <a:path h="41" w="66">
                  <a:moveTo>
                    <a:pt x="15" y="0"/>
                  </a:moveTo>
                  <a:cubicBezTo>
                    <a:pt x="0" y="0"/>
                    <a:pt x="0" y="0"/>
                    <a:pt x="0" y="0"/>
                  </a:cubicBezTo>
                  <a:cubicBezTo>
                    <a:pt x="27" y="41"/>
                    <a:pt x="27" y="41"/>
                    <a:pt x="27" y="41"/>
                  </a:cubicBezTo>
                  <a:cubicBezTo>
                    <a:pt x="66" y="20"/>
                    <a:pt x="66" y="20"/>
                    <a:pt x="66" y="20"/>
                  </a:cubicBezTo>
                  <a:cubicBezTo>
                    <a:pt x="63" y="21"/>
                    <a:pt x="58" y="22"/>
                    <a:pt x="54" y="22"/>
                  </a:cubicBezTo>
                  <a:cubicBezTo>
                    <a:pt x="53" y="22"/>
                    <a:pt x="53" y="22"/>
                    <a:pt x="53" y="22"/>
                  </a:cubicBezTo>
                  <a:cubicBezTo>
                    <a:pt x="41" y="22"/>
                    <a:pt x="26" y="11"/>
                    <a:pt x="15" y="0"/>
                  </a:cubicBezTo>
                </a:path>
              </a:pathLst>
            </a:custGeom>
            <a:solidFill>
              <a:srgbClr val="094A96"/>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75" name="išlíḋe">
              <a:extLst>
                <a:ext uri="{FF2B5EF4-FFF2-40B4-BE49-F238E27FC236}">
                  <a16:creationId xmlns:a16="http://schemas.microsoft.com/office/drawing/2014/main" id="{C52025FB-F993-4B85-A1E8-D280000820CE}"/>
                </a:ext>
              </a:extLst>
            </p:cNvPr>
            <p:cNvSpPr/>
            <p:nvPr/>
          </p:nvSpPr>
          <p:spPr bwMode="auto">
            <a:xfrm>
              <a:off x="6043613" y="3246438"/>
              <a:ext cx="180975" cy="239713"/>
            </a:xfrm>
            <a:custGeom>
              <a:gdLst>
                <a:gd fmla="*/ 0 w 33" name="T0"/>
                <a:gd fmla="*/ 0 h 44" name="T1"/>
                <a:gd fmla="*/ 0 w 33" name="T2"/>
                <a:gd fmla="*/ 0 h 44" name="T3"/>
                <a:gd fmla="*/ 20 w 33" name="T4"/>
                <a:gd fmla="*/ 11 h 44" name="T5"/>
                <a:gd fmla="*/ 21 w 33" name="T6"/>
                <a:gd fmla="*/ 44 h 44" name="T7"/>
                <a:gd fmla="*/ 21 w 33" name="T8"/>
                <a:gd fmla="*/ 44 h 44" name="T9"/>
                <a:gd fmla="*/ 27 w 33" name="T10"/>
                <a:gd fmla="*/ 41 h 44" name="T11"/>
                <a:gd fmla="*/ 26 w 33" name="T12"/>
                <a:gd fmla="*/ 13 h 44" name="T13"/>
                <a:gd fmla="*/ 0 w 33" name="T14"/>
                <a:gd fmla="*/ 0 h 4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4" w="33">
                  <a:moveTo>
                    <a:pt x="0" y="0"/>
                  </a:moveTo>
                  <a:cubicBezTo>
                    <a:pt x="0" y="0"/>
                    <a:pt x="0" y="0"/>
                    <a:pt x="0" y="0"/>
                  </a:cubicBezTo>
                  <a:cubicBezTo>
                    <a:pt x="6" y="5"/>
                    <a:pt x="20" y="11"/>
                    <a:pt x="20" y="11"/>
                  </a:cubicBezTo>
                  <a:cubicBezTo>
                    <a:pt x="20" y="11"/>
                    <a:pt x="33" y="32"/>
                    <a:pt x="21" y="44"/>
                  </a:cubicBezTo>
                  <a:cubicBezTo>
                    <a:pt x="21" y="44"/>
                    <a:pt x="21" y="44"/>
                    <a:pt x="21" y="44"/>
                  </a:cubicBezTo>
                  <a:cubicBezTo>
                    <a:pt x="27" y="41"/>
                    <a:pt x="27" y="41"/>
                    <a:pt x="27" y="41"/>
                  </a:cubicBezTo>
                  <a:cubicBezTo>
                    <a:pt x="26" y="13"/>
                    <a:pt x="26" y="13"/>
                    <a:pt x="26" y="13"/>
                  </a:cubicBezTo>
                  <a:cubicBezTo>
                    <a:pt x="0" y="0"/>
                    <a:pt x="0" y="0"/>
                    <a:pt x="0" y="0"/>
                  </a:cubicBezTo>
                </a:path>
              </a:pathLst>
            </a:custGeom>
            <a:solidFill>
              <a:srgbClr val="8A8A9B"/>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76" name="îṥ1îďe">
              <a:extLst>
                <a:ext uri="{FF2B5EF4-FFF2-40B4-BE49-F238E27FC236}">
                  <a16:creationId xmlns:a16="http://schemas.microsoft.com/office/drawing/2014/main" id="{F45BA4E1-7AC5-4467-AF20-DCD2A57FEC76}"/>
                </a:ext>
              </a:extLst>
            </p:cNvPr>
            <p:cNvSpPr/>
            <p:nvPr/>
          </p:nvSpPr>
          <p:spPr bwMode="auto">
            <a:xfrm>
              <a:off x="6153150" y="3486150"/>
              <a:ext cx="6350" cy="4763"/>
            </a:xfrm>
            <a:custGeom>
              <a:gdLst>
                <a:gd fmla="*/ 1 w 1" name="T0"/>
                <a:gd fmla="*/ 0 h 1" name="T1"/>
                <a:gd fmla="*/ 0 w 1" name="T2"/>
                <a:gd fmla="*/ 1 h 1" name="T3"/>
                <a:gd fmla="*/ 1 w 1" name="T4"/>
                <a:gd fmla="*/ 0 h 1" name="T5"/>
                <a:gd fmla="*/ 1 w 1" name="T6"/>
                <a:gd fmla="*/ 0 h 1" name="T7"/>
              </a:gdLst>
              <a:cxnLst>
                <a:cxn ang="0">
                  <a:pos x="T0" y="T1"/>
                </a:cxn>
                <a:cxn ang="0">
                  <a:pos x="T2" y="T3"/>
                </a:cxn>
                <a:cxn ang="0">
                  <a:pos x="T4" y="T5"/>
                </a:cxn>
                <a:cxn ang="0">
                  <a:pos x="T6" y="T7"/>
                </a:cxn>
              </a:cxnLst>
              <a:rect b="b" l="0" r="r" t="0"/>
              <a:pathLst>
                <a:path h="1" w="1">
                  <a:moveTo>
                    <a:pt x="1" y="0"/>
                  </a:moveTo>
                  <a:cubicBezTo>
                    <a:pt x="1" y="0"/>
                    <a:pt x="1" y="0"/>
                    <a:pt x="0" y="1"/>
                  </a:cubicBezTo>
                  <a:cubicBezTo>
                    <a:pt x="1" y="0"/>
                    <a:pt x="1" y="0"/>
                    <a:pt x="1" y="0"/>
                  </a:cubicBezTo>
                  <a:cubicBezTo>
                    <a:pt x="1" y="0"/>
                    <a:pt x="1" y="0"/>
                    <a:pt x="1" y="0"/>
                  </a:cubicBezTo>
                </a:path>
              </a:pathLst>
            </a:custGeom>
            <a:solidFill>
              <a:srgbClr val="094A96"/>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77" name="ïşlíḍê">
              <a:extLst>
                <a:ext uri="{FF2B5EF4-FFF2-40B4-BE49-F238E27FC236}">
                  <a16:creationId xmlns:a16="http://schemas.microsoft.com/office/drawing/2014/main" id="{E5BC2B2E-B137-490A-9155-887E348E5BDE}"/>
                </a:ext>
              </a:extLst>
            </p:cNvPr>
            <p:cNvSpPr/>
            <p:nvPr/>
          </p:nvSpPr>
          <p:spPr bwMode="auto">
            <a:xfrm>
              <a:off x="5732463" y="3240088"/>
              <a:ext cx="492125" cy="284163"/>
            </a:xfrm>
            <a:custGeom>
              <a:gdLst>
                <a:gd fmla="*/ 19 w 90" name="T0"/>
                <a:gd fmla="*/ 0 h 52" name="T1"/>
                <a:gd fmla="*/ 19 w 90" name="T2"/>
                <a:gd fmla="*/ 0 h 52" name="T3"/>
                <a:gd fmla="*/ 0 w 90" name="T4"/>
                <a:gd fmla="*/ 11 h 52" name="T5"/>
                <a:gd fmla="*/ 17 w 90" name="T6"/>
                <a:gd fmla="*/ 30 h 52" name="T7"/>
                <a:gd fmla="*/ 55 w 90" name="T8"/>
                <a:gd fmla="*/ 52 h 52" name="T9"/>
                <a:gd fmla="*/ 56 w 90" name="T10"/>
                <a:gd fmla="*/ 52 h 52" name="T11"/>
                <a:gd fmla="*/ 68 w 90" name="T12"/>
                <a:gd fmla="*/ 50 h 52" name="T13"/>
                <a:gd fmla="*/ 77 w 90" name="T14"/>
                <a:gd fmla="*/ 46 h 52" name="T15"/>
                <a:gd fmla="*/ 78 w 90" name="T16"/>
                <a:gd fmla="*/ 45 h 52" name="T17"/>
                <a:gd fmla="*/ 77 w 90" name="T18"/>
                <a:gd fmla="*/ 12 h 52" name="T19"/>
                <a:gd fmla="*/ 57 w 90" name="T20"/>
                <a:gd fmla="*/ 1 h 52" name="T21"/>
                <a:gd fmla="*/ 52 w 90" name="T22"/>
                <a:gd fmla="*/ 28 h 52" name="T23"/>
                <a:gd fmla="*/ 48 w 90" name="T24"/>
                <a:gd fmla="*/ 28 h 52" name="T25"/>
                <a:gd fmla="*/ 19 w 90" name="T26"/>
                <a:gd fmla="*/ 0 h 5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2" w="90">
                  <a:moveTo>
                    <a:pt x="19" y="0"/>
                  </a:moveTo>
                  <a:cubicBezTo>
                    <a:pt x="19" y="0"/>
                    <a:pt x="19" y="0"/>
                    <a:pt x="19" y="0"/>
                  </a:cubicBezTo>
                  <a:cubicBezTo>
                    <a:pt x="17" y="2"/>
                    <a:pt x="3" y="9"/>
                    <a:pt x="0" y="11"/>
                  </a:cubicBezTo>
                  <a:cubicBezTo>
                    <a:pt x="0" y="11"/>
                    <a:pt x="7" y="20"/>
                    <a:pt x="17" y="30"/>
                  </a:cubicBezTo>
                  <a:cubicBezTo>
                    <a:pt x="28" y="41"/>
                    <a:pt x="43" y="52"/>
                    <a:pt x="55" y="52"/>
                  </a:cubicBezTo>
                  <a:cubicBezTo>
                    <a:pt x="55" y="52"/>
                    <a:pt x="55" y="52"/>
                    <a:pt x="56" y="52"/>
                  </a:cubicBezTo>
                  <a:cubicBezTo>
                    <a:pt x="60" y="52"/>
                    <a:pt x="65" y="51"/>
                    <a:pt x="68" y="50"/>
                  </a:cubicBezTo>
                  <a:cubicBezTo>
                    <a:pt x="77" y="46"/>
                    <a:pt x="77" y="46"/>
                    <a:pt x="77" y="46"/>
                  </a:cubicBezTo>
                  <a:cubicBezTo>
                    <a:pt x="78" y="45"/>
                    <a:pt x="78" y="45"/>
                    <a:pt x="78" y="45"/>
                  </a:cubicBezTo>
                  <a:cubicBezTo>
                    <a:pt x="90" y="33"/>
                    <a:pt x="77" y="12"/>
                    <a:pt x="77" y="12"/>
                  </a:cubicBezTo>
                  <a:cubicBezTo>
                    <a:pt x="77" y="12"/>
                    <a:pt x="63" y="6"/>
                    <a:pt x="57" y="1"/>
                  </a:cubicBezTo>
                  <a:cubicBezTo>
                    <a:pt x="57" y="1"/>
                    <a:pt x="68" y="25"/>
                    <a:pt x="52" y="28"/>
                  </a:cubicBezTo>
                  <a:cubicBezTo>
                    <a:pt x="51" y="28"/>
                    <a:pt x="49" y="28"/>
                    <a:pt x="48" y="28"/>
                  </a:cubicBezTo>
                  <a:cubicBezTo>
                    <a:pt x="26" y="28"/>
                    <a:pt x="19" y="0"/>
                    <a:pt x="19" y="0"/>
                  </a:cubicBezTo>
                </a:path>
              </a:pathLst>
            </a:custGeom>
            <a:solidFill>
              <a:srgbClr val="8A6A69"/>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78" name="ïsḻïďé">
              <a:extLst>
                <a:ext uri="{FF2B5EF4-FFF2-40B4-BE49-F238E27FC236}">
                  <a16:creationId xmlns:a16="http://schemas.microsoft.com/office/drawing/2014/main" id="{3DC88258-B835-41E8-A6FE-874073EE7977}"/>
                </a:ext>
              </a:extLst>
            </p:cNvPr>
            <p:cNvSpPr/>
            <p:nvPr/>
          </p:nvSpPr>
          <p:spPr bwMode="auto">
            <a:xfrm>
              <a:off x="6645275" y="5557838"/>
              <a:ext cx="255588" cy="195263"/>
            </a:xfrm>
            <a:custGeom>
              <a:gdLst>
                <a:gd fmla="*/ 68 w 161" name="T0"/>
                <a:gd fmla="*/ 0 h 123" name="T1"/>
                <a:gd fmla="*/ 75 w 161" name="T2"/>
                <a:gd fmla="*/ 41 h 123" name="T3"/>
                <a:gd fmla="*/ 161 w 161" name="T4"/>
                <a:gd fmla="*/ 123 h 123" name="T5"/>
                <a:gd fmla="*/ 24 w 161" name="T6"/>
                <a:gd fmla="*/ 123 h 123" name="T7"/>
                <a:gd fmla="*/ 0 w 161" name="T8"/>
                <a:gd fmla="*/ 14 h 123" name="T9"/>
                <a:gd fmla="*/ 68 w 161" name="T10"/>
                <a:gd fmla="*/ 0 h 123" name="T11"/>
              </a:gdLst>
              <a:cxnLst>
                <a:cxn ang="0">
                  <a:pos x="T0" y="T1"/>
                </a:cxn>
                <a:cxn ang="0">
                  <a:pos x="T2" y="T3"/>
                </a:cxn>
                <a:cxn ang="0">
                  <a:pos x="T4" y="T5"/>
                </a:cxn>
                <a:cxn ang="0">
                  <a:pos x="T6" y="T7"/>
                </a:cxn>
                <a:cxn ang="0">
                  <a:pos x="T8" y="T9"/>
                </a:cxn>
                <a:cxn ang="0">
                  <a:pos x="T10" y="T11"/>
                </a:cxn>
              </a:cxnLst>
              <a:rect b="b" l="0" r="r" t="0"/>
              <a:pathLst>
                <a:path h="123" w="161">
                  <a:moveTo>
                    <a:pt x="68" y="0"/>
                  </a:moveTo>
                  <a:lnTo>
                    <a:pt x="75" y="41"/>
                  </a:lnTo>
                  <a:lnTo>
                    <a:pt x="161" y="123"/>
                  </a:lnTo>
                  <a:lnTo>
                    <a:pt x="24" y="123"/>
                  </a:lnTo>
                  <a:lnTo>
                    <a:pt x="0" y="14"/>
                  </a:lnTo>
                  <a:lnTo>
                    <a:pt x="68" y="0"/>
                  </a:lnTo>
                  <a:close/>
                </a:path>
              </a:pathLst>
            </a:custGeom>
            <a:solidFill>
              <a:srgbClr val="282C3B"/>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79" name="íṡḻîdê">
              <a:extLst>
                <a:ext uri="{FF2B5EF4-FFF2-40B4-BE49-F238E27FC236}">
                  <a16:creationId xmlns:a16="http://schemas.microsoft.com/office/drawing/2014/main" id="{5617160F-8C8B-4A52-91C0-DB7B57681541}"/>
                </a:ext>
              </a:extLst>
            </p:cNvPr>
            <p:cNvSpPr/>
            <p:nvPr/>
          </p:nvSpPr>
          <p:spPr bwMode="auto">
            <a:xfrm>
              <a:off x="5759450" y="4200525"/>
              <a:ext cx="1016000" cy="1428750"/>
            </a:xfrm>
            <a:custGeom>
              <a:gdLst>
                <a:gd fmla="*/ 99 w 186" name="T0"/>
                <a:gd fmla="*/ 17 h 262" name="T1"/>
                <a:gd fmla="*/ 162 w 186" name="T2"/>
                <a:gd fmla="*/ 78 h 262" name="T3"/>
                <a:gd fmla="*/ 186 w 186" name="T4"/>
                <a:gd fmla="*/ 255 h 262" name="T5"/>
                <a:gd fmla="*/ 158 w 186" name="T6"/>
                <a:gd fmla="*/ 262 h 262" name="T7"/>
                <a:gd fmla="*/ 131 w 186" name="T8"/>
                <a:gd fmla="*/ 157 h 262" name="T9"/>
                <a:gd fmla="*/ 114 w 186" name="T10"/>
                <a:gd fmla="*/ 100 h 262" name="T11"/>
                <a:gd fmla="*/ 66 w 186" name="T12"/>
                <a:gd fmla="*/ 83 h 262" name="T13"/>
                <a:gd fmla="*/ 15 w 186" name="T14"/>
                <a:gd fmla="*/ 0 h 262" name="T15"/>
                <a:gd fmla="*/ 99 w 186" name="T16"/>
                <a:gd fmla="*/ 17 h 26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62" w="186">
                  <a:moveTo>
                    <a:pt x="99" y="17"/>
                  </a:moveTo>
                  <a:cubicBezTo>
                    <a:pt x="99" y="17"/>
                    <a:pt x="155" y="64"/>
                    <a:pt x="162" y="78"/>
                  </a:cubicBezTo>
                  <a:cubicBezTo>
                    <a:pt x="168" y="93"/>
                    <a:pt x="186" y="255"/>
                    <a:pt x="186" y="255"/>
                  </a:cubicBezTo>
                  <a:cubicBezTo>
                    <a:pt x="158" y="262"/>
                    <a:pt x="158" y="262"/>
                    <a:pt x="158" y="262"/>
                  </a:cubicBezTo>
                  <a:cubicBezTo>
                    <a:pt x="158" y="262"/>
                    <a:pt x="140" y="184"/>
                    <a:pt x="131" y="157"/>
                  </a:cubicBezTo>
                  <a:cubicBezTo>
                    <a:pt x="122" y="131"/>
                    <a:pt x="114" y="100"/>
                    <a:pt x="114" y="100"/>
                  </a:cubicBezTo>
                  <a:cubicBezTo>
                    <a:pt x="114" y="100"/>
                    <a:pt x="82" y="87"/>
                    <a:pt x="66" y="83"/>
                  </a:cubicBezTo>
                  <a:cubicBezTo>
                    <a:pt x="0" y="67"/>
                    <a:pt x="14" y="26"/>
                    <a:pt x="15" y="0"/>
                  </a:cubicBezTo>
                  <a:lnTo>
                    <a:pt x="99" y="17"/>
                  </a:lnTo>
                  <a:close/>
                </a:path>
              </a:pathLst>
            </a:custGeom>
            <a:solidFill>
              <a:srgbClr val="133A50"/>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80" name="î$ľîḓe">
              <a:extLst>
                <a:ext uri="{FF2B5EF4-FFF2-40B4-BE49-F238E27FC236}">
                  <a16:creationId xmlns:a16="http://schemas.microsoft.com/office/drawing/2014/main" id="{BA186969-7075-4809-AF40-5AF3EE994654}"/>
                </a:ext>
              </a:extLst>
            </p:cNvPr>
            <p:cNvSpPr/>
            <p:nvPr/>
          </p:nvSpPr>
          <p:spPr bwMode="auto">
            <a:xfrm>
              <a:off x="5591175" y="4337050"/>
              <a:ext cx="747713" cy="1274763"/>
            </a:xfrm>
            <a:custGeom>
              <a:gdLst>
                <a:gd fmla="*/ 80 w 137" name="T0"/>
                <a:gd fmla="*/ 0 h 234" name="T1"/>
                <a:gd fmla="*/ 131 w 137" name="T2"/>
                <a:gd fmla="*/ 46 h 234" name="T3"/>
                <a:gd fmla="*/ 82 w 137" name="T4"/>
                <a:gd fmla="*/ 233 h 234" name="T5"/>
                <a:gd fmla="*/ 55 w 137" name="T6"/>
                <a:gd fmla="*/ 234 h 234" name="T7"/>
                <a:gd fmla="*/ 71 w 137" name="T8"/>
                <a:gd fmla="*/ 134 h 234" name="T9"/>
                <a:gd fmla="*/ 78 w 137" name="T10"/>
                <a:gd fmla="*/ 71 h 234" name="T11"/>
                <a:gd fmla="*/ 26 w 137" name="T12"/>
                <a:gd fmla="*/ 58 h 234" name="T13"/>
                <a:gd fmla="*/ 8 w 137" name="T14"/>
                <a:gd fmla="*/ 0 h 234" name="T15"/>
                <a:gd fmla="*/ 80 w 137" name="T16"/>
                <a:gd fmla="*/ 0 h 23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34" w="137">
                  <a:moveTo>
                    <a:pt x="80" y="0"/>
                  </a:moveTo>
                  <a:cubicBezTo>
                    <a:pt x="80" y="0"/>
                    <a:pt x="124" y="31"/>
                    <a:pt x="131" y="46"/>
                  </a:cubicBezTo>
                  <a:cubicBezTo>
                    <a:pt x="137" y="60"/>
                    <a:pt x="82" y="233"/>
                    <a:pt x="82" y="233"/>
                  </a:cubicBezTo>
                  <a:cubicBezTo>
                    <a:pt x="55" y="234"/>
                    <a:pt x="55" y="234"/>
                    <a:pt x="55" y="234"/>
                  </a:cubicBezTo>
                  <a:cubicBezTo>
                    <a:pt x="55" y="234"/>
                    <a:pt x="68" y="162"/>
                    <a:pt x="71" y="134"/>
                  </a:cubicBezTo>
                  <a:cubicBezTo>
                    <a:pt x="74" y="106"/>
                    <a:pt x="78" y="71"/>
                    <a:pt x="78" y="71"/>
                  </a:cubicBezTo>
                  <a:cubicBezTo>
                    <a:pt x="78" y="71"/>
                    <a:pt x="40" y="66"/>
                    <a:pt x="26" y="58"/>
                  </a:cubicBezTo>
                  <a:cubicBezTo>
                    <a:pt x="0" y="44"/>
                    <a:pt x="7" y="26"/>
                    <a:pt x="8" y="0"/>
                  </a:cubicBezTo>
                  <a:lnTo>
                    <a:pt x="80" y="0"/>
                  </a:lnTo>
                  <a:close/>
                </a:path>
              </a:pathLst>
            </a:custGeom>
            <a:solidFill>
              <a:srgbClr val="133A50"/>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81" name="îṣļídè">
              <a:extLst>
                <a:ext uri="{FF2B5EF4-FFF2-40B4-BE49-F238E27FC236}">
                  <a16:creationId xmlns:a16="http://schemas.microsoft.com/office/drawing/2014/main" id="{283BC121-A0BD-4D51-A03C-DD895E277C09}"/>
                </a:ext>
              </a:extLst>
            </p:cNvPr>
            <p:cNvSpPr/>
            <p:nvPr/>
          </p:nvSpPr>
          <p:spPr bwMode="auto">
            <a:xfrm>
              <a:off x="5891213" y="5580063"/>
              <a:ext cx="234950" cy="173038"/>
            </a:xfrm>
            <a:custGeom>
              <a:gdLst>
                <a:gd fmla="*/ 93 w 148" name="T0"/>
                <a:gd fmla="*/ 17 h 109" name="T1"/>
                <a:gd fmla="*/ 86 w 148" name="T2"/>
                <a:gd fmla="*/ 58 h 109" name="T3"/>
                <a:gd fmla="*/ 148 w 148" name="T4"/>
                <a:gd fmla="*/ 109 h 109" name="T5"/>
                <a:gd fmla="*/ 0 w 148" name="T6"/>
                <a:gd fmla="*/ 109 h 109" name="T7"/>
                <a:gd fmla="*/ 28 w 148" name="T8"/>
                <a:gd fmla="*/ 0 h 109" name="T9"/>
                <a:gd fmla="*/ 93 w 148" name="T10"/>
                <a:gd fmla="*/ 17 h 109" name="T11"/>
              </a:gdLst>
              <a:cxnLst>
                <a:cxn ang="0">
                  <a:pos x="T0" y="T1"/>
                </a:cxn>
                <a:cxn ang="0">
                  <a:pos x="T2" y="T3"/>
                </a:cxn>
                <a:cxn ang="0">
                  <a:pos x="T4" y="T5"/>
                </a:cxn>
                <a:cxn ang="0">
                  <a:pos x="T6" y="T7"/>
                </a:cxn>
                <a:cxn ang="0">
                  <a:pos x="T8" y="T9"/>
                </a:cxn>
                <a:cxn ang="0">
                  <a:pos x="T10" y="T11"/>
                </a:cxn>
              </a:cxnLst>
              <a:rect b="b" l="0" r="r" t="0"/>
              <a:pathLst>
                <a:path h="109" w="148">
                  <a:moveTo>
                    <a:pt x="93" y="17"/>
                  </a:moveTo>
                  <a:lnTo>
                    <a:pt x="86" y="58"/>
                  </a:lnTo>
                  <a:lnTo>
                    <a:pt x="148" y="109"/>
                  </a:lnTo>
                  <a:lnTo>
                    <a:pt x="0" y="109"/>
                  </a:lnTo>
                  <a:lnTo>
                    <a:pt x="28" y="0"/>
                  </a:lnTo>
                  <a:lnTo>
                    <a:pt x="93" y="17"/>
                  </a:lnTo>
                  <a:close/>
                </a:path>
              </a:pathLst>
            </a:custGeom>
            <a:solidFill>
              <a:srgbClr val="282C3B"/>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82" name="íšľïďè">
              <a:extLst>
                <a:ext uri="{FF2B5EF4-FFF2-40B4-BE49-F238E27FC236}">
                  <a16:creationId xmlns:a16="http://schemas.microsoft.com/office/drawing/2014/main" id="{0C2B6DD5-3438-41B4-A203-3FAA87780627}"/>
                </a:ext>
              </a:extLst>
            </p:cNvPr>
            <p:cNvSpPr/>
            <p:nvPr/>
          </p:nvSpPr>
          <p:spPr bwMode="auto">
            <a:xfrm>
              <a:off x="5568950" y="3257550"/>
              <a:ext cx="550863" cy="1176338"/>
            </a:xfrm>
            <a:custGeom>
              <a:gdLst>
                <a:gd fmla="*/ 43 w 101" name="T0"/>
                <a:gd fmla="*/ 0 h 216" name="T1"/>
                <a:gd fmla="*/ 86 w 101" name="T2"/>
                <a:gd fmla="*/ 44 h 216" name="T3"/>
                <a:gd fmla="*/ 99 w 101" name="T4"/>
                <a:gd fmla="*/ 159 h 216" name="T5"/>
                <a:gd fmla="*/ 81 w 101" name="T6"/>
                <a:gd fmla="*/ 202 h 216" name="T7"/>
                <a:gd fmla="*/ 11 w 101" name="T8"/>
                <a:gd fmla="*/ 216 h 216" name="T9"/>
                <a:gd fmla="*/ 7 w 101" name="T10"/>
                <a:gd fmla="*/ 140 h 216" name="T11"/>
                <a:gd fmla="*/ 16 w 101" name="T12"/>
                <a:gd fmla="*/ 59 h 216" name="T13"/>
                <a:gd fmla="*/ 0 w 101" name="T14"/>
                <a:gd fmla="*/ 21 h 216" name="T15"/>
                <a:gd fmla="*/ 43 w 101" name="T16"/>
                <a:gd fmla="*/ 0 h 21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6" w="100">
                  <a:moveTo>
                    <a:pt x="43" y="0"/>
                  </a:moveTo>
                  <a:cubicBezTo>
                    <a:pt x="43" y="0"/>
                    <a:pt x="51" y="44"/>
                    <a:pt x="86" y="44"/>
                  </a:cubicBezTo>
                  <a:cubicBezTo>
                    <a:pt x="86" y="44"/>
                    <a:pt x="101" y="148"/>
                    <a:pt x="99" y="159"/>
                  </a:cubicBezTo>
                  <a:cubicBezTo>
                    <a:pt x="98" y="171"/>
                    <a:pt x="89" y="196"/>
                    <a:pt x="81" y="202"/>
                  </a:cubicBezTo>
                  <a:cubicBezTo>
                    <a:pt x="61" y="216"/>
                    <a:pt x="22" y="216"/>
                    <a:pt x="11" y="216"/>
                  </a:cubicBezTo>
                  <a:cubicBezTo>
                    <a:pt x="11" y="216"/>
                    <a:pt x="8" y="168"/>
                    <a:pt x="7" y="140"/>
                  </a:cubicBezTo>
                  <a:cubicBezTo>
                    <a:pt x="6" y="111"/>
                    <a:pt x="18" y="73"/>
                    <a:pt x="16" y="59"/>
                  </a:cubicBezTo>
                  <a:cubicBezTo>
                    <a:pt x="15" y="45"/>
                    <a:pt x="0" y="21"/>
                    <a:pt x="0" y="21"/>
                  </a:cubicBezTo>
                  <a:lnTo>
                    <a:pt x="43" y="0"/>
                  </a:lnTo>
                  <a:close/>
                </a:path>
              </a:pathLst>
            </a:custGeom>
            <a:solidFill>
              <a:srgbClr val="BCA080"/>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83" name="íSľïďè">
              <a:extLst>
                <a:ext uri="{FF2B5EF4-FFF2-40B4-BE49-F238E27FC236}">
                  <a16:creationId xmlns:a16="http://schemas.microsoft.com/office/drawing/2014/main" id="{01A945AC-CF90-455B-9651-4B7F4C2FC71C}"/>
                </a:ext>
              </a:extLst>
            </p:cNvPr>
            <p:cNvSpPr/>
            <p:nvPr/>
          </p:nvSpPr>
          <p:spPr bwMode="auto">
            <a:xfrm>
              <a:off x="6038850" y="3268663"/>
              <a:ext cx="376238" cy="1133475"/>
            </a:xfrm>
            <a:custGeom>
              <a:gdLst>
                <a:gd fmla="*/ 9 w 69" name="T0"/>
                <a:gd fmla="*/ 0 h 208" name="T1"/>
                <a:gd fmla="*/ 0 w 69" name="T2"/>
                <a:gd fmla="*/ 42 h 208" name="T3"/>
                <a:gd fmla="*/ 9 w 69" name="T4"/>
                <a:gd fmla="*/ 188 h 208" name="T5"/>
                <a:gd fmla="*/ 66 w 69" name="T6"/>
                <a:gd fmla="*/ 207 h 208" name="T7"/>
                <a:gd fmla="*/ 49 w 69" name="T8"/>
                <a:gd fmla="*/ 137 h 208" name="T9"/>
                <a:gd fmla="*/ 42 w 69" name="T10"/>
                <a:gd fmla="*/ 17 h 208" name="T11"/>
                <a:gd fmla="*/ 9 w 69" name="T12"/>
                <a:gd fmla="*/ 0 h 208" name="T13"/>
              </a:gdLst>
              <a:cxnLst>
                <a:cxn ang="0">
                  <a:pos x="T0" y="T1"/>
                </a:cxn>
                <a:cxn ang="0">
                  <a:pos x="T2" y="T3"/>
                </a:cxn>
                <a:cxn ang="0">
                  <a:pos x="T4" y="T5"/>
                </a:cxn>
                <a:cxn ang="0">
                  <a:pos x="T6" y="T7"/>
                </a:cxn>
                <a:cxn ang="0">
                  <a:pos x="T8" y="T9"/>
                </a:cxn>
                <a:cxn ang="0">
                  <a:pos x="T10" y="T11"/>
                </a:cxn>
                <a:cxn ang="0">
                  <a:pos x="T12" y="T13"/>
                </a:cxn>
              </a:cxnLst>
              <a:rect b="b" l="0" r="r" t="0"/>
              <a:pathLst>
                <a:path h="208" w="69">
                  <a:moveTo>
                    <a:pt x="9" y="0"/>
                  </a:moveTo>
                  <a:cubicBezTo>
                    <a:pt x="9" y="0"/>
                    <a:pt x="24" y="32"/>
                    <a:pt x="0" y="42"/>
                  </a:cubicBezTo>
                  <a:cubicBezTo>
                    <a:pt x="0" y="42"/>
                    <a:pt x="0" y="177"/>
                    <a:pt x="9" y="188"/>
                  </a:cubicBezTo>
                  <a:cubicBezTo>
                    <a:pt x="18" y="199"/>
                    <a:pt x="64" y="206"/>
                    <a:pt x="66" y="207"/>
                  </a:cubicBezTo>
                  <a:cubicBezTo>
                    <a:pt x="69" y="208"/>
                    <a:pt x="49" y="151"/>
                    <a:pt x="49" y="137"/>
                  </a:cubicBezTo>
                  <a:cubicBezTo>
                    <a:pt x="49" y="123"/>
                    <a:pt x="42" y="17"/>
                    <a:pt x="42" y="17"/>
                  </a:cubicBezTo>
                  <a:lnTo>
                    <a:pt x="9" y="0"/>
                  </a:lnTo>
                  <a:close/>
                </a:path>
              </a:pathLst>
            </a:custGeom>
            <a:solidFill>
              <a:srgbClr val="BCA080"/>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84" name="îsḻîďê">
              <a:extLst>
                <a:ext uri="{FF2B5EF4-FFF2-40B4-BE49-F238E27FC236}">
                  <a16:creationId xmlns:a16="http://schemas.microsoft.com/office/drawing/2014/main" id="{749BA741-3F82-4D5E-886A-A0ADC6BFD42A}"/>
                </a:ext>
              </a:extLst>
            </p:cNvPr>
            <p:cNvSpPr/>
            <p:nvPr/>
          </p:nvSpPr>
          <p:spPr bwMode="auto">
            <a:xfrm>
              <a:off x="5907088" y="2951163"/>
              <a:ext cx="290513" cy="87313"/>
            </a:xfrm>
            <a:custGeom>
              <a:gdLst>
                <a:gd fmla="*/ 0 w 53" name="T0"/>
                <a:gd fmla="*/ 4 h 16" name="T1"/>
                <a:gd fmla="*/ 2 w 53" name="T2"/>
                <a:gd fmla="*/ 5 h 16" name="T3"/>
                <a:gd fmla="*/ 5 w 53" name="T4"/>
                <a:gd fmla="*/ 11 h 16" name="T5"/>
                <a:gd fmla="*/ 20 w 53" name="T6"/>
                <a:gd fmla="*/ 15 h 16" name="T7"/>
                <a:gd fmla="*/ 27 w 53" name="T8"/>
                <a:gd fmla="*/ 8 h 16" name="T9"/>
                <a:gd fmla="*/ 30 w 53" name="T10"/>
                <a:gd fmla="*/ 5 h 16" name="T11"/>
                <a:gd fmla="*/ 32 w 53" name="T12"/>
                <a:gd fmla="*/ 8 h 16" name="T13"/>
                <a:gd fmla="*/ 41 w 53" name="T14"/>
                <a:gd fmla="*/ 15 h 16" name="T15"/>
                <a:gd fmla="*/ 49 w 53" name="T16"/>
                <a:gd fmla="*/ 11 h 16" name="T17"/>
                <a:gd fmla="*/ 52 w 53" name="T18"/>
                <a:gd fmla="*/ 5 h 16" name="T19"/>
                <a:gd fmla="*/ 53 w 53" name="T20"/>
                <a:gd fmla="*/ 2 h 16" name="T21"/>
                <a:gd fmla="*/ 45 w 53" name="T22"/>
                <a:gd fmla="*/ 0 h 16" name="T23"/>
                <a:gd fmla="*/ 33 w 53" name="T24"/>
                <a:gd fmla="*/ 1 h 16" name="T25"/>
                <a:gd fmla="*/ 30 w 53" name="T26"/>
                <a:gd fmla="*/ 3 h 16" name="T27"/>
                <a:gd fmla="*/ 26 w 53" name="T28"/>
                <a:gd fmla="*/ 1 h 16" name="T29"/>
                <a:gd fmla="*/ 9 w 53" name="T30"/>
                <a:gd fmla="*/ 0 h 16" name="T31"/>
                <a:gd fmla="*/ 0 w 53" name="T32"/>
                <a:gd fmla="*/ 2 h 16" name="T33"/>
                <a:gd fmla="*/ 0 w 53" name="T34"/>
                <a:gd fmla="*/ 4 h 16" name="T35"/>
                <a:gd fmla="*/ 34 w 53" name="T36"/>
                <a:gd fmla="*/ 4 h 16" name="T37"/>
                <a:gd fmla="*/ 41 w 53" name="T38"/>
                <a:gd fmla="*/ 2 h 16" name="T39"/>
                <a:gd fmla="*/ 49 w 53" name="T40"/>
                <a:gd fmla="*/ 3 h 16" name="T41"/>
                <a:gd fmla="*/ 48 w 53" name="T42"/>
                <a:gd fmla="*/ 9 h 16" name="T43"/>
                <a:gd fmla="*/ 41 w 53" name="T44"/>
                <a:gd fmla="*/ 14 h 16" name="T45"/>
                <a:gd fmla="*/ 34 w 53" name="T46"/>
                <a:gd fmla="*/ 9 h 16" name="T47"/>
                <a:gd fmla="*/ 34 w 53" name="T48"/>
                <a:gd fmla="*/ 4 h 16" name="T49"/>
                <a:gd fmla="*/ 6 w 53" name="T50"/>
                <a:gd fmla="*/ 3 h 16" name="T51"/>
                <a:gd fmla="*/ 18 w 53" name="T52"/>
                <a:gd fmla="*/ 2 h 16" name="T53"/>
                <a:gd fmla="*/ 25 w 53" name="T54"/>
                <a:gd fmla="*/ 4 h 16" name="T55"/>
                <a:gd fmla="*/ 25 w 53" name="T56"/>
                <a:gd fmla="*/ 9 h 16" name="T57"/>
                <a:gd fmla="*/ 15 w 53" name="T58"/>
                <a:gd fmla="*/ 14 h 16" name="T59"/>
                <a:gd fmla="*/ 6 w 53" name="T60"/>
                <a:gd fmla="*/ 9 h 16" name="T61"/>
                <a:gd fmla="*/ 6 w 53" name="T62"/>
                <a:gd fmla="*/ 3 h 1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6" w="52">
                  <a:moveTo>
                    <a:pt x="0" y="4"/>
                  </a:moveTo>
                  <a:cubicBezTo>
                    <a:pt x="0" y="5"/>
                    <a:pt x="2" y="5"/>
                    <a:pt x="2" y="5"/>
                  </a:cubicBezTo>
                  <a:cubicBezTo>
                    <a:pt x="3" y="6"/>
                    <a:pt x="3" y="6"/>
                    <a:pt x="5" y="11"/>
                  </a:cubicBezTo>
                  <a:cubicBezTo>
                    <a:pt x="7" y="14"/>
                    <a:pt x="11" y="16"/>
                    <a:pt x="20" y="15"/>
                  </a:cubicBezTo>
                  <a:cubicBezTo>
                    <a:pt x="26" y="14"/>
                    <a:pt x="26" y="10"/>
                    <a:pt x="27" y="8"/>
                  </a:cubicBezTo>
                  <a:cubicBezTo>
                    <a:pt x="28" y="6"/>
                    <a:pt x="29" y="5"/>
                    <a:pt x="30" y="5"/>
                  </a:cubicBezTo>
                  <a:cubicBezTo>
                    <a:pt x="31" y="5"/>
                    <a:pt x="31" y="6"/>
                    <a:pt x="32" y="8"/>
                  </a:cubicBezTo>
                  <a:cubicBezTo>
                    <a:pt x="33" y="10"/>
                    <a:pt x="34" y="15"/>
                    <a:pt x="41" y="15"/>
                  </a:cubicBezTo>
                  <a:cubicBezTo>
                    <a:pt x="46" y="15"/>
                    <a:pt x="48" y="13"/>
                    <a:pt x="49" y="11"/>
                  </a:cubicBezTo>
                  <a:cubicBezTo>
                    <a:pt x="51" y="6"/>
                    <a:pt x="51" y="6"/>
                    <a:pt x="52" y="5"/>
                  </a:cubicBezTo>
                  <a:cubicBezTo>
                    <a:pt x="53" y="5"/>
                    <a:pt x="53" y="3"/>
                    <a:pt x="53" y="2"/>
                  </a:cubicBezTo>
                  <a:cubicBezTo>
                    <a:pt x="53" y="0"/>
                    <a:pt x="49" y="0"/>
                    <a:pt x="45" y="0"/>
                  </a:cubicBezTo>
                  <a:cubicBezTo>
                    <a:pt x="41" y="0"/>
                    <a:pt x="35" y="0"/>
                    <a:pt x="33" y="1"/>
                  </a:cubicBezTo>
                  <a:cubicBezTo>
                    <a:pt x="31" y="2"/>
                    <a:pt x="31" y="3"/>
                    <a:pt x="30" y="3"/>
                  </a:cubicBezTo>
                  <a:cubicBezTo>
                    <a:pt x="28" y="3"/>
                    <a:pt x="28" y="2"/>
                    <a:pt x="26" y="1"/>
                  </a:cubicBezTo>
                  <a:cubicBezTo>
                    <a:pt x="24" y="0"/>
                    <a:pt x="13" y="0"/>
                    <a:pt x="9" y="0"/>
                  </a:cubicBezTo>
                  <a:cubicBezTo>
                    <a:pt x="6" y="0"/>
                    <a:pt x="0" y="0"/>
                    <a:pt x="0" y="2"/>
                  </a:cubicBezTo>
                  <a:cubicBezTo>
                    <a:pt x="0" y="2"/>
                    <a:pt x="0" y="3"/>
                    <a:pt x="0" y="4"/>
                  </a:cubicBezTo>
                  <a:close/>
                  <a:moveTo>
                    <a:pt x="34" y="4"/>
                  </a:moveTo>
                  <a:cubicBezTo>
                    <a:pt x="34" y="3"/>
                    <a:pt x="36" y="3"/>
                    <a:pt x="41" y="2"/>
                  </a:cubicBezTo>
                  <a:cubicBezTo>
                    <a:pt x="46" y="2"/>
                    <a:pt x="48" y="2"/>
                    <a:pt x="49" y="3"/>
                  </a:cubicBezTo>
                  <a:cubicBezTo>
                    <a:pt x="49" y="3"/>
                    <a:pt x="50" y="6"/>
                    <a:pt x="48" y="9"/>
                  </a:cubicBezTo>
                  <a:cubicBezTo>
                    <a:pt x="47" y="13"/>
                    <a:pt x="45" y="14"/>
                    <a:pt x="41" y="14"/>
                  </a:cubicBezTo>
                  <a:cubicBezTo>
                    <a:pt x="37" y="14"/>
                    <a:pt x="35" y="12"/>
                    <a:pt x="34" y="9"/>
                  </a:cubicBezTo>
                  <a:cubicBezTo>
                    <a:pt x="34" y="7"/>
                    <a:pt x="34" y="5"/>
                    <a:pt x="34" y="4"/>
                  </a:cubicBezTo>
                  <a:close/>
                  <a:moveTo>
                    <a:pt x="6" y="3"/>
                  </a:moveTo>
                  <a:cubicBezTo>
                    <a:pt x="7" y="2"/>
                    <a:pt x="13" y="2"/>
                    <a:pt x="18" y="2"/>
                  </a:cubicBezTo>
                  <a:cubicBezTo>
                    <a:pt x="23" y="3"/>
                    <a:pt x="25" y="3"/>
                    <a:pt x="25" y="4"/>
                  </a:cubicBezTo>
                  <a:cubicBezTo>
                    <a:pt x="25" y="5"/>
                    <a:pt x="25" y="7"/>
                    <a:pt x="25" y="9"/>
                  </a:cubicBezTo>
                  <a:cubicBezTo>
                    <a:pt x="24" y="12"/>
                    <a:pt x="23" y="14"/>
                    <a:pt x="15" y="14"/>
                  </a:cubicBezTo>
                  <a:cubicBezTo>
                    <a:pt x="10" y="14"/>
                    <a:pt x="8" y="13"/>
                    <a:pt x="6" y="9"/>
                  </a:cubicBezTo>
                  <a:cubicBezTo>
                    <a:pt x="5" y="6"/>
                    <a:pt x="5" y="3"/>
                    <a:pt x="6" y="3"/>
                  </a:cubicBezTo>
                  <a:close/>
                </a:path>
              </a:pathLst>
            </a:custGeom>
            <a:solidFill>
              <a:srgbClr val="282C3B"/>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85" name="işľíďê">
              <a:extLst>
                <a:ext uri="{FF2B5EF4-FFF2-40B4-BE49-F238E27FC236}">
                  <a16:creationId xmlns:a16="http://schemas.microsoft.com/office/drawing/2014/main" id="{E975FC6C-A768-4784-B97F-6307807022FA}"/>
                </a:ext>
              </a:extLst>
            </p:cNvPr>
            <p:cNvSpPr/>
            <p:nvPr/>
          </p:nvSpPr>
          <p:spPr bwMode="auto">
            <a:xfrm>
              <a:off x="6016625" y="3992563"/>
              <a:ext cx="327025" cy="104775"/>
            </a:xfrm>
            <a:custGeom>
              <a:gdLst>
                <a:gd fmla="*/ 0 w 60" name="T0"/>
                <a:gd fmla="*/ 11 h 19" name="T1"/>
                <a:gd fmla="*/ 4 w 60" name="T2"/>
                <a:gd fmla="*/ 0 h 19" name="T3"/>
                <a:gd fmla="*/ 40 w 60" name="T4"/>
                <a:gd fmla="*/ 11 h 19" name="T5"/>
                <a:gd fmla="*/ 60 w 60" name="T6"/>
                <a:gd fmla="*/ 19 h 19" name="T7"/>
                <a:gd fmla="*/ 10 w 60" name="T8"/>
                <a:gd fmla="*/ 19 h 19" name="T9"/>
                <a:gd fmla="*/ 0 w 60" name="T10"/>
                <a:gd fmla="*/ 11 h 19" name="T11"/>
              </a:gdLst>
              <a:cxnLst>
                <a:cxn ang="0">
                  <a:pos x="T0" y="T1"/>
                </a:cxn>
                <a:cxn ang="0">
                  <a:pos x="T2" y="T3"/>
                </a:cxn>
                <a:cxn ang="0">
                  <a:pos x="T4" y="T5"/>
                </a:cxn>
                <a:cxn ang="0">
                  <a:pos x="T6" y="T7"/>
                </a:cxn>
                <a:cxn ang="0">
                  <a:pos x="T8" y="T9"/>
                </a:cxn>
                <a:cxn ang="0">
                  <a:pos x="T10" y="T11"/>
                </a:cxn>
              </a:cxnLst>
              <a:rect b="b" l="0" r="r" t="0"/>
              <a:pathLst>
                <a:path h="19" w="60">
                  <a:moveTo>
                    <a:pt x="0" y="11"/>
                  </a:moveTo>
                  <a:cubicBezTo>
                    <a:pt x="4" y="0"/>
                    <a:pt x="4" y="0"/>
                    <a:pt x="4" y="0"/>
                  </a:cubicBezTo>
                  <a:cubicBezTo>
                    <a:pt x="4" y="0"/>
                    <a:pt x="32" y="9"/>
                    <a:pt x="40" y="11"/>
                  </a:cubicBezTo>
                  <a:cubicBezTo>
                    <a:pt x="48" y="13"/>
                    <a:pt x="60" y="19"/>
                    <a:pt x="60" y="19"/>
                  </a:cubicBezTo>
                  <a:cubicBezTo>
                    <a:pt x="10" y="19"/>
                    <a:pt x="10" y="19"/>
                    <a:pt x="10" y="19"/>
                  </a:cubicBezTo>
                  <a:lnTo>
                    <a:pt x="0" y="11"/>
                  </a:lnTo>
                  <a:close/>
                </a:path>
              </a:pathLst>
            </a:custGeom>
            <a:solidFill>
              <a:srgbClr val="F8C9A5"/>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86" name="ïSliďê">
              <a:extLst>
                <a:ext uri="{FF2B5EF4-FFF2-40B4-BE49-F238E27FC236}">
                  <a16:creationId xmlns:a16="http://schemas.microsoft.com/office/drawing/2014/main" id="{E819E812-4CB8-4B0F-B108-89890CE2FE6C}"/>
                </a:ext>
              </a:extLst>
            </p:cNvPr>
            <p:cNvSpPr/>
            <p:nvPr/>
          </p:nvSpPr>
          <p:spPr bwMode="auto">
            <a:xfrm>
              <a:off x="5318125" y="3349625"/>
              <a:ext cx="769938" cy="747713"/>
            </a:xfrm>
            <a:custGeom>
              <a:gdLst>
                <a:gd fmla="*/ 141 w 141" name="T0"/>
                <a:gd fmla="*/ 121 h 137" name="T1"/>
                <a:gd fmla="*/ 138 w 141" name="T2"/>
                <a:gd fmla="*/ 137 h 137" name="T3"/>
                <a:gd fmla="*/ 4 w 141" name="T4"/>
                <a:gd fmla="*/ 137 h 137" name="T5"/>
                <a:gd fmla="*/ 13 w 141" name="T6"/>
                <a:gd fmla="*/ 96 h 137" name="T7"/>
                <a:gd fmla="*/ 46 w 141" name="T8"/>
                <a:gd fmla="*/ 4 h 137" name="T9"/>
                <a:gd fmla="*/ 73 w 141" name="T10"/>
                <a:gd fmla="*/ 41 h 137" name="T11"/>
                <a:gd fmla="*/ 54 w 141" name="T12"/>
                <a:gd fmla="*/ 105 h 137" name="T13"/>
                <a:gd fmla="*/ 141 w 141" name="T14"/>
                <a:gd fmla="*/ 121 h 13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37" w="141">
                  <a:moveTo>
                    <a:pt x="141" y="121"/>
                  </a:moveTo>
                  <a:cubicBezTo>
                    <a:pt x="138" y="137"/>
                    <a:pt x="138" y="137"/>
                    <a:pt x="138" y="137"/>
                  </a:cubicBezTo>
                  <a:cubicBezTo>
                    <a:pt x="4" y="137"/>
                    <a:pt x="4" y="137"/>
                    <a:pt x="4" y="137"/>
                  </a:cubicBezTo>
                  <a:cubicBezTo>
                    <a:pt x="4" y="137"/>
                    <a:pt x="0" y="132"/>
                    <a:pt x="13" y="96"/>
                  </a:cubicBezTo>
                  <a:cubicBezTo>
                    <a:pt x="26" y="60"/>
                    <a:pt x="36" y="8"/>
                    <a:pt x="46" y="4"/>
                  </a:cubicBezTo>
                  <a:cubicBezTo>
                    <a:pt x="56" y="0"/>
                    <a:pt x="74" y="22"/>
                    <a:pt x="73" y="41"/>
                  </a:cubicBezTo>
                  <a:cubicBezTo>
                    <a:pt x="71" y="59"/>
                    <a:pt x="54" y="105"/>
                    <a:pt x="54" y="105"/>
                  </a:cubicBezTo>
                  <a:cubicBezTo>
                    <a:pt x="54" y="105"/>
                    <a:pt x="106" y="111"/>
                    <a:pt x="141" y="121"/>
                  </a:cubicBezTo>
                  <a:close/>
                </a:path>
              </a:pathLst>
            </a:custGeom>
            <a:solidFill>
              <a:srgbClr val="A88F73"/>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87" name="íṥ1îḑe">
              <a:extLst>
                <a:ext uri="{FF2B5EF4-FFF2-40B4-BE49-F238E27FC236}">
                  <a16:creationId xmlns:a16="http://schemas.microsoft.com/office/drawing/2014/main" id="{AEC5CA58-D2FE-4738-8591-5E2D30273749}"/>
                </a:ext>
              </a:extLst>
            </p:cNvPr>
            <p:cNvSpPr/>
            <p:nvPr/>
          </p:nvSpPr>
          <p:spPr bwMode="auto">
            <a:xfrm>
              <a:off x="6224588" y="3490913"/>
              <a:ext cx="327025" cy="577850"/>
            </a:xfrm>
            <a:custGeom>
              <a:gdLst>
                <a:gd fmla="*/ 0 w 206" name="T0"/>
                <a:gd fmla="*/ 364 h 364" name="T1"/>
                <a:gd fmla="*/ 103 w 206" name="T2"/>
                <a:gd fmla="*/ 364 h 364" name="T3"/>
                <a:gd fmla="*/ 206 w 206" name="T4"/>
                <a:gd fmla="*/ 0 h 364" name="T5"/>
                <a:gd fmla="*/ 127 w 206" name="T6"/>
                <a:gd fmla="*/ 0 h 364" name="T7"/>
                <a:gd fmla="*/ 0 w 206" name="T8"/>
                <a:gd fmla="*/ 364 h 364" name="T9"/>
              </a:gdLst>
              <a:cxnLst>
                <a:cxn ang="0">
                  <a:pos x="T0" y="T1"/>
                </a:cxn>
                <a:cxn ang="0">
                  <a:pos x="T2" y="T3"/>
                </a:cxn>
                <a:cxn ang="0">
                  <a:pos x="T4" y="T5"/>
                </a:cxn>
                <a:cxn ang="0">
                  <a:pos x="T6" y="T7"/>
                </a:cxn>
                <a:cxn ang="0">
                  <a:pos x="T8" y="T9"/>
                </a:cxn>
              </a:cxnLst>
              <a:rect b="b" l="0" r="r" t="0"/>
              <a:pathLst>
                <a:path h="364" w="206">
                  <a:moveTo>
                    <a:pt x="0" y="364"/>
                  </a:moveTo>
                  <a:lnTo>
                    <a:pt x="103" y="364"/>
                  </a:lnTo>
                  <a:lnTo>
                    <a:pt x="206" y="0"/>
                  </a:lnTo>
                  <a:lnTo>
                    <a:pt x="127" y="0"/>
                  </a:lnTo>
                  <a:lnTo>
                    <a:pt x="0" y="364"/>
                  </a:lnTo>
                  <a:close/>
                </a:path>
              </a:pathLst>
            </a:cu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88" name="iṥľîḋe">
              <a:extLst>
                <a:ext uri="{FF2B5EF4-FFF2-40B4-BE49-F238E27FC236}">
                  <a16:creationId xmlns:a16="http://schemas.microsoft.com/office/drawing/2014/main" id="{88BDF6A2-9003-44BF-895D-F55C02648C6C}"/>
                </a:ext>
              </a:extLst>
            </p:cNvPr>
            <p:cNvSpPr/>
            <p:nvPr/>
          </p:nvSpPr>
          <p:spPr bwMode="auto">
            <a:xfrm>
              <a:off x="6267450" y="3490913"/>
              <a:ext cx="808038" cy="577850"/>
            </a:xfrm>
            <a:custGeom>
              <a:gdLst>
                <a:gd fmla="*/ 0 w 509" name="T0"/>
                <a:gd fmla="*/ 364 h 364" name="T1"/>
                <a:gd fmla="*/ 406 w 509" name="T2"/>
                <a:gd fmla="*/ 364 h 364" name="T3"/>
                <a:gd fmla="*/ 509 w 509" name="T4"/>
                <a:gd fmla="*/ 0 h 364" name="T5"/>
                <a:gd fmla="*/ 104 w 509" name="T6"/>
                <a:gd fmla="*/ 0 h 364" name="T7"/>
                <a:gd fmla="*/ 0 w 509" name="T8"/>
                <a:gd fmla="*/ 364 h 364" name="T9"/>
              </a:gdLst>
              <a:cxnLst>
                <a:cxn ang="0">
                  <a:pos x="T0" y="T1"/>
                </a:cxn>
                <a:cxn ang="0">
                  <a:pos x="T2" y="T3"/>
                </a:cxn>
                <a:cxn ang="0">
                  <a:pos x="T4" y="T5"/>
                </a:cxn>
                <a:cxn ang="0">
                  <a:pos x="T6" y="T7"/>
                </a:cxn>
                <a:cxn ang="0">
                  <a:pos x="T8" y="T9"/>
                </a:cxn>
              </a:cxnLst>
              <a:rect b="b" l="0" r="r" t="0"/>
              <a:pathLst>
                <a:path h="364" w="509">
                  <a:moveTo>
                    <a:pt x="0" y="364"/>
                  </a:moveTo>
                  <a:lnTo>
                    <a:pt x="406" y="364"/>
                  </a:lnTo>
                  <a:lnTo>
                    <a:pt x="509" y="0"/>
                  </a:lnTo>
                  <a:lnTo>
                    <a:pt x="104" y="0"/>
                  </a:lnTo>
                  <a:lnTo>
                    <a:pt x="0" y="364"/>
                  </a:lnTo>
                  <a:close/>
                </a:path>
              </a:pathLst>
            </a:custGeom>
            <a:solidFill>
              <a:srgbClr val="D2DCEB"/>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89" name="íṧľïdé">
              <a:extLst>
                <a:ext uri="{FF2B5EF4-FFF2-40B4-BE49-F238E27FC236}">
                  <a16:creationId xmlns:a16="http://schemas.microsoft.com/office/drawing/2014/main" id="{708E3EFB-79C7-4019-ABF6-DB1F18B38613}"/>
                </a:ext>
              </a:extLst>
            </p:cNvPr>
            <p:cNvSpPr/>
            <p:nvPr/>
          </p:nvSpPr>
          <p:spPr bwMode="auto">
            <a:xfrm>
              <a:off x="6175375" y="4052888"/>
              <a:ext cx="736600" cy="44450"/>
            </a:xfrm>
            <a:prstGeom prst="rect">
              <a:avLst/>
            </a:prstGeom>
            <a:solidFill>
              <a:srgbClr val="D2DCEB"/>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fontScale="22500" lnSpcReduction="20000"/>
            </a:bodyPr>
            <a:lstStyle/>
            <a:p>
              <a:pPr algn="ctr"/>
              <a:endParaRPr/>
            </a:p>
          </p:txBody>
        </p:sp>
        <p:sp>
          <p:nvSpPr>
            <p:cNvPr id="90" name="iṧḷîḋe">
              <a:extLst>
                <a:ext uri="{FF2B5EF4-FFF2-40B4-BE49-F238E27FC236}">
                  <a16:creationId xmlns:a16="http://schemas.microsoft.com/office/drawing/2014/main" id="{2DD393B4-1FA9-4B68-949D-01188FEC0E51}"/>
                </a:ext>
              </a:extLst>
            </p:cNvPr>
            <p:cNvSpPr/>
            <p:nvPr/>
          </p:nvSpPr>
          <p:spPr bwMode="auto">
            <a:xfrm>
              <a:off x="5803900" y="4052888"/>
              <a:ext cx="371475" cy="44450"/>
            </a:xfrm>
            <a:prstGeom prst="rect">
              <a:avLst/>
            </a:prstGeom>
            <a:solidFill>
              <a:srgbClr val="A6AEBA"/>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fontScale="22500" lnSpcReduction="20000"/>
            </a:bodyPr>
            <a:lstStyle/>
            <a:p>
              <a:pPr algn="ctr"/>
              <a:endParaRPr/>
            </a:p>
          </p:txBody>
        </p:sp>
        <p:sp>
          <p:nvSpPr>
            <p:cNvPr id="91" name="ïs1îdê">
              <a:extLst>
                <a:ext uri="{FF2B5EF4-FFF2-40B4-BE49-F238E27FC236}">
                  <a16:creationId xmlns:a16="http://schemas.microsoft.com/office/drawing/2014/main" id="{3F620143-469E-45B5-9161-CCF223038687}"/>
                </a:ext>
              </a:extLst>
            </p:cNvPr>
            <p:cNvSpPr/>
            <p:nvPr/>
          </p:nvSpPr>
          <p:spPr bwMode="auto">
            <a:xfrm>
              <a:off x="6607175" y="3736975"/>
              <a:ext cx="157163" cy="190500"/>
            </a:xfrm>
            <a:custGeom>
              <a:gdLst>
                <a:gd fmla="*/ 3 w 29" name="T0"/>
                <a:gd fmla="*/ 13 h 35" name="T1"/>
                <a:gd fmla="*/ 8 w 29" name="T2"/>
                <a:gd fmla="*/ 32 h 35" name="T3"/>
                <a:gd fmla="*/ 26 w 29" name="T4"/>
                <a:gd fmla="*/ 23 h 35" name="T5"/>
                <a:gd fmla="*/ 21 w 29" name="T6"/>
                <a:gd fmla="*/ 3 h 35" name="T7"/>
                <a:gd fmla="*/ 3 w 29" name="T8"/>
                <a:gd fmla="*/ 13 h 35" name="T9"/>
              </a:gdLst>
              <a:cxnLst>
                <a:cxn ang="0">
                  <a:pos x="T0" y="T1"/>
                </a:cxn>
                <a:cxn ang="0">
                  <a:pos x="T2" y="T3"/>
                </a:cxn>
                <a:cxn ang="0">
                  <a:pos x="T4" y="T5"/>
                </a:cxn>
                <a:cxn ang="0">
                  <a:pos x="T6" y="T7"/>
                </a:cxn>
                <a:cxn ang="0">
                  <a:pos x="T8" y="T9"/>
                </a:cxn>
              </a:cxnLst>
              <a:rect b="b" l="0" r="r" t="0"/>
              <a:pathLst>
                <a:path h="35" w="28">
                  <a:moveTo>
                    <a:pt x="3" y="13"/>
                  </a:moveTo>
                  <a:cubicBezTo>
                    <a:pt x="0" y="21"/>
                    <a:pt x="2" y="30"/>
                    <a:pt x="8" y="32"/>
                  </a:cubicBezTo>
                  <a:cubicBezTo>
                    <a:pt x="15" y="35"/>
                    <a:pt x="23" y="31"/>
                    <a:pt x="26" y="23"/>
                  </a:cubicBezTo>
                  <a:cubicBezTo>
                    <a:pt x="29" y="14"/>
                    <a:pt x="27" y="6"/>
                    <a:pt x="21" y="3"/>
                  </a:cubicBezTo>
                  <a:cubicBezTo>
                    <a:pt x="14" y="0"/>
                    <a:pt x="6" y="5"/>
                    <a:pt x="3" y="13"/>
                  </a:cubicBezTo>
                  <a:close/>
                </a:path>
              </a:pathLst>
            </a:cu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92" name="í$lîḍè">
              <a:extLst>
                <a:ext uri="{FF2B5EF4-FFF2-40B4-BE49-F238E27FC236}">
                  <a16:creationId xmlns:a16="http://schemas.microsoft.com/office/drawing/2014/main" id="{7B0C284B-5719-482B-8B4B-32BD60442F11}"/>
                </a:ext>
              </a:extLst>
            </p:cNvPr>
            <p:cNvSpPr/>
            <p:nvPr/>
          </p:nvSpPr>
          <p:spPr bwMode="auto">
            <a:xfrm>
              <a:off x="4225925" y="2706688"/>
              <a:ext cx="442913" cy="468313"/>
            </a:xfrm>
            <a:custGeom>
              <a:gdLst>
                <a:gd fmla="*/ 80 w 81" name="T0"/>
                <a:gd fmla="*/ 58 h 86" name="T1"/>
                <a:gd fmla="*/ 72 w 81" name="T2"/>
                <a:gd fmla="*/ 86 h 86" name="T3"/>
                <a:gd fmla="*/ 50 w 81" name="T4"/>
                <a:gd fmla="*/ 84 h 86" name="T5"/>
                <a:gd fmla="*/ 14 w 81" name="T6"/>
                <a:gd fmla="*/ 86 h 86" name="T7"/>
                <a:gd fmla="*/ 6 w 81" name="T8"/>
                <a:gd fmla="*/ 42 h 86" name="T9"/>
                <a:gd fmla="*/ 36 w 81" name="T10"/>
                <a:gd fmla="*/ 4 h 86" name="T11"/>
                <a:gd fmla="*/ 64 w 81" name="T12"/>
                <a:gd fmla="*/ 9 h 86" name="T13"/>
                <a:gd fmla="*/ 80 w 81" name="T14"/>
                <a:gd fmla="*/ 58 h 8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6" w="81">
                  <a:moveTo>
                    <a:pt x="80" y="58"/>
                  </a:moveTo>
                  <a:cubicBezTo>
                    <a:pt x="79" y="73"/>
                    <a:pt x="76" y="83"/>
                    <a:pt x="72" y="86"/>
                  </a:cubicBezTo>
                  <a:cubicBezTo>
                    <a:pt x="72" y="86"/>
                    <a:pt x="67" y="86"/>
                    <a:pt x="50" y="84"/>
                  </a:cubicBezTo>
                  <a:cubicBezTo>
                    <a:pt x="33" y="82"/>
                    <a:pt x="14" y="86"/>
                    <a:pt x="14" y="86"/>
                  </a:cubicBezTo>
                  <a:cubicBezTo>
                    <a:pt x="14" y="86"/>
                    <a:pt x="0" y="67"/>
                    <a:pt x="6" y="42"/>
                  </a:cubicBezTo>
                  <a:cubicBezTo>
                    <a:pt x="12" y="18"/>
                    <a:pt x="23" y="8"/>
                    <a:pt x="36" y="4"/>
                  </a:cubicBezTo>
                  <a:cubicBezTo>
                    <a:pt x="49" y="0"/>
                    <a:pt x="64" y="9"/>
                    <a:pt x="64" y="9"/>
                  </a:cubicBezTo>
                  <a:cubicBezTo>
                    <a:pt x="64" y="9"/>
                    <a:pt x="81" y="43"/>
                    <a:pt x="80" y="58"/>
                  </a:cubicBezTo>
                  <a:close/>
                </a:path>
              </a:pathLst>
            </a:custGeom>
            <a:solidFill>
              <a:srgbClr val="722E20"/>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93" name="ísļïḑè">
              <a:extLst>
                <a:ext uri="{FF2B5EF4-FFF2-40B4-BE49-F238E27FC236}">
                  <a16:creationId xmlns:a16="http://schemas.microsoft.com/office/drawing/2014/main" id="{168F97D1-6AE6-47BC-9649-11AFFB57F64E}"/>
                </a:ext>
              </a:extLst>
            </p:cNvPr>
            <p:cNvSpPr/>
            <p:nvPr/>
          </p:nvSpPr>
          <p:spPr bwMode="auto">
            <a:xfrm>
              <a:off x="4308475" y="3038475"/>
              <a:ext cx="300038" cy="365125"/>
            </a:xfrm>
            <a:custGeom>
              <a:gdLst>
                <a:gd fmla="*/ 1 w 55" name="T0"/>
                <a:gd fmla="*/ 35 h 67" name="T1"/>
                <a:gd fmla="*/ 15 w 55" name="T2"/>
                <a:gd fmla="*/ 26 h 67" name="T3"/>
                <a:gd fmla="*/ 15 w 55" name="T4"/>
                <a:gd fmla="*/ 0 h 67" name="T5"/>
                <a:gd fmla="*/ 45 w 55" name="T6"/>
                <a:gd fmla="*/ 0 h 67" name="T7"/>
                <a:gd fmla="*/ 45 w 55" name="T8"/>
                <a:gd fmla="*/ 23 h 67" name="T9"/>
                <a:gd fmla="*/ 55 w 55" name="T10"/>
                <a:gd fmla="*/ 37 h 67" name="T11"/>
                <a:gd fmla="*/ 52 w 55" name="T12"/>
                <a:gd fmla="*/ 52 h 67" name="T13"/>
                <a:gd fmla="*/ 27 w 55" name="T14"/>
                <a:gd fmla="*/ 67 h 67" name="T15"/>
                <a:gd fmla="*/ 0 w 55" name="T16"/>
                <a:gd fmla="*/ 47 h 67" name="T17"/>
                <a:gd fmla="*/ 1 w 55" name="T18"/>
                <a:gd fmla="*/ 35 h 6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7" w="55">
                  <a:moveTo>
                    <a:pt x="1" y="35"/>
                  </a:moveTo>
                  <a:cubicBezTo>
                    <a:pt x="1" y="35"/>
                    <a:pt x="13" y="36"/>
                    <a:pt x="15" y="26"/>
                  </a:cubicBezTo>
                  <a:cubicBezTo>
                    <a:pt x="16" y="19"/>
                    <a:pt x="15" y="0"/>
                    <a:pt x="15" y="0"/>
                  </a:cubicBezTo>
                  <a:cubicBezTo>
                    <a:pt x="45" y="0"/>
                    <a:pt x="45" y="0"/>
                    <a:pt x="45" y="0"/>
                  </a:cubicBezTo>
                  <a:cubicBezTo>
                    <a:pt x="45" y="0"/>
                    <a:pt x="44" y="17"/>
                    <a:pt x="45" y="23"/>
                  </a:cubicBezTo>
                  <a:cubicBezTo>
                    <a:pt x="48" y="37"/>
                    <a:pt x="55" y="37"/>
                    <a:pt x="55" y="37"/>
                  </a:cubicBezTo>
                  <a:cubicBezTo>
                    <a:pt x="52" y="52"/>
                    <a:pt x="52" y="52"/>
                    <a:pt x="52" y="52"/>
                  </a:cubicBezTo>
                  <a:cubicBezTo>
                    <a:pt x="27" y="67"/>
                    <a:pt x="27" y="67"/>
                    <a:pt x="27" y="67"/>
                  </a:cubicBezTo>
                  <a:cubicBezTo>
                    <a:pt x="0" y="47"/>
                    <a:pt x="0" y="47"/>
                    <a:pt x="0" y="47"/>
                  </a:cubicBezTo>
                  <a:lnTo>
                    <a:pt x="1" y="35"/>
                  </a:ln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94" name="îŝḷíďe">
              <a:extLst>
                <a:ext uri="{FF2B5EF4-FFF2-40B4-BE49-F238E27FC236}">
                  <a16:creationId xmlns:a16="http://schemas.microsoft.com/office/drawing/2014/main" id="{F697B1B8-7A1E-47C4-883E-14A754EE7CEF}"/>
                </a:ext>
              </a:extLst>
            </p:cNvPr>
            <p:cNvSpPr/>
            <p:nvPr/>
          </p:nvSpPr>
          <p:spPr bwMode="auto">
            <a:xfrm>
              <a:off x="4492625" y="2652713"/>
              <a:ext cx="214313" cy="549275"/>
            </a:xfrm>
            <a:custGeom>
              <a:gdLst>
                <a:gd fmla="*/ 4 w 39" name="T0"/>
                <a:gd fmla="*/ 5 h 101" name="T1"/>
                <a:gd fmla="*/ 15 w 39" name="T2"/>
                <a:gd fmla="*/ 19 h 101" name="T3"/>
                <a:gd fmla="*/ 22 w 39" name="T4"/>
                <a:gd fmla="*/ 48 h 101" name="T5"/>
                <a:gd fmla="*/ 13 w 39" name="T6"/>
                <a:gd fmla="*/ 99 h 101" name="T7"/>
                <a:gd fmla="*/ 27 w 39" name="T8"/>
                <a:gd fmla="*/ 94 h 101" name="T9"/>
                <a:gd fmla="*/ 37 w 39" name="T10"/>
                <a:gd fmla="*/ 68 h 101" name="T11"/>
                <a:gd fmla="*/ 32 w 39" name="T12"/>
                <a:gd fmla="*/ 16 h 101" name="T13"/>
                <a:gd fmla="*/ 4 w 39" name="T14"/>
                <a:gd fmla="*/ 5 h 1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0" w="39">
                  <a:moveTo>
                    <a:pt x="4" y="5"/>
                  </a:moveTo>
                  <a:cubicBezTo>
                    <a:pt x="0" y="7"/>
                    <a:pt x="14" y="15"/>
                    <a:pt x="15" y="19"/>
                  </a:cubicBezTo>
                  <a:cubicBezTo>
                    <a:pt x="16" y="24"/>
                    <a:pt x="19" y="34"/>
                    <a:pt x="22" y="48"/>
                  </a:cubicBezTo>
                  <a:cubicBezTo>
                    <a:pt x="26" y="65"/>
                    <a:pt x="16" y="90"/>
                    <a:pt x="13" y="99"/>
                  </a:cubicBezTo>
                  <a:cubicBezTo>
                    <a:pt x="13" y="99"/>
                    <a:pt x="19" y="101"/>
                    <a:pt x="27" y="94"/>
                  </a:cubicBezTo>
                  <a:cubicBezTo>
                    <a:pt x="35" y="88"/>
                    <a:pt x="37" y="78"/>
                    <a:pt x="37" y="68"/>
                  </a:cubicBezTo>
                  <a:cubicBezTo>
                    <a:pt x="37" y="58"/>
                    <a:pt x="39" y="28"/>
                    <a:pt x="32" y="16"/>
                  </a:cubicBezTo>
                  <a:cubicBezTo>
                    <a:pt x="26" y="4"/>
                    <a:pt x="13" y="0"/>
                    <a:pt x="4" y="5"/>
                  </a:cubicBezTo>
                  <a:close/>
                </a:path>
              </a:pathLst>
            </a:custGeom>
            <a:solidFill>
              <a:srgbClr val="954031"/>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95" name="íšḻîde">
              <a:extLst>
                <a:ext uri="{FF2B5EF4-FFF2-40B4-BE49-F238E27FC236}">
                  <a16:creationId xmlns:a16="http://schemas.microsoft.com/office/drawing/2014/main" id="{4C28B21F-D29E-4A53-AD9A-F2AFEE2E8FC1}"/>
                </a:ext>
              </a:extLst>
            </p:cNvPr>
            <p:cNvSpPr/>
            <p:nvPr/>
          </p:nvSpPr>
          <p:spPr bwMode="auto">
            <a:xfrm>
              <a:off x="4308475" y="2662238"/>
              <a:ext cx="349250" cy="508000"/>
            </a:xfrm>
            <a:custGeom>
              <a:gdLst>
                <a:gd fmla="*/ 57 w 64" name="T0"/>
                <a:gd fmla="*/ 25 h 93" name="T1"/>
                <a:gd fmla="*/ 61 w 64" name="T2"/>
                <a:gd fmla="*/ 56 h 93" name="T3"/>
                <a:gd fmla="*/ 56 w 64" name="T4"/>
                <a:gd fmla="*/ 74 h 93" name="T5"/>
                <a:gd fmla="*/ 36 w 64" name="T6"/>
                <a:gd fmla="*/ 92 h 93" name="T7"/>
                <a:gd fmla="*/ 27 w 64" name="T8"/>
                <a:gd fmla="*/ 92 h 93" name="T9"/>
                <a:gd fmla="*/ 4 w 64" name="T10"/>
                <a:gd fmla="*/ 71 h 93" name="T11"/>
                <a:gd fmla="*/ 0 w 64" name="T12"/>
                <a:gd fmla="*/ 48 h 93" name="T13"/>
                <a:gd fmla="*/ 0 w 64" name="T14"/>
                <a:gd fmla="*/ 22 h 93" name="T15"/>
                <a:gd fmla="*/ 57 w 64" name="T16"/>
                <a:gd fmla="*/ 25 h 9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3" w="64">
                  <a:moveTo>
                    <a:pt x="57" y="25"/>
                  </a:moveTo>
                  <a:cubicBezTo>
                    <a:pt x="64" y="34"/>
                    <a:pt x="62" y="43"/>
                    <a:pt x="61" y="56"/>
                  </a:cubicBezTo>
                  <a:cubicBezTo>
                    <a:pt x="60" y="66"/>
                    <a:pt x="58" y="69"/>
                    <a:pt x="56" y="74"/>
                  </a:cubicBezTo>
                  <a:cubicBezTo>
                    <a:pt x="55" y="79"/>
                    <a:pt x="44" y="88"/>
                    <a:pt x="36" y="92"/>
                  </a:cubicBezTo>
                  <a:cubicBezTo>
                    <a:pt x="34" y="92"/>
                    <a:pt x="30" y="93"/>
                    <a:pt x="27" y="92"/>
                  </a:cubicBezTo>
                  <a:cubicBezTo>
                    <a:pt x="17" y="89"/>
                    <a:pt x="7" y="78"/>
                    <a:pt x="4" y="71"/>
                  </a:cubicBezTo>
                  <a:cubicBezTo>
                    <a:pt x="2" y="65"/>
                    <a:pt x="0" y="56"/>
                    <a:pt x="0" y="48"/>
                  </a:cubicBezTo>
                  <a:cubicBezTo>
                    <a:pt x="0" y="39"/>
                    <a:pt x="0" y="28"/>
                    <a:pt x="0" y="22"/>
                  </a:cubicBezTo>
                  <a:cubicBezTo>
                    <a:pt x="1" y="0"/>
                    <a:pt x="45" y="8"/>
                    <a:pt x="57" y="25"/>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96" name="išľïḑè">
              <a:extLst>
                <a:ext uri="{FF2B5EF4-FFF2-40B4-BE49-F238E27FC236}">
                  <a16:creationId xmlns:a16="http://schemas.microsoft.com/office/drawing/2014/main" id="{6AE18180-9C9A-47E7-BCC6-EEF7C4D53C80}"/>
                </a:ext>
              </a:extLst>
            </p:cNvPr>
            <p:cNvSpPr/>
            <p:nvPr/>
          </p:nvSpPr>
          <p:spPr bwMode="auto">
            <a:xfrm>
              <a:off x="4510088" y="5072063"/>
              <a:ext cx="65088" cy="496888"/>
            </a:xfrm>
            <a:prstGeom prst="rect">
              <a:avLst/>
            </a:prstGeom>
            <a:solidFill>
              <a:srgbClr val="A6AEBA"/>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97" name="iṡľíḋê">
              <a:extLst>
                <a:ext uri="{FF2B5EF4-FFF2-40B4-BE49-F238E27FC236}">
                  <a16:creationId xmlns:a16="http://schemas.microsoft.com/office/drawing/2014/main" id="{1A1EA6DA-AD58-4CDA-A7B9-4AEF524E3E3E}"/>
                </a:ext>
              </a:extLst>
            </p:cNvPr>
            <p:cNvSpPr/>
            <p:nvPr/>
          </p:nvSpPr>
          <p:spPr bwMode="auto">
            <a:xfrm>
              <a:off x="4492625" y="4979988"/>
              <a:ext cx="104775" cy="92075"/>
            </a:xfrm>
            <a:prstGeom prst="rect">
              <a:avLst/>
            </a:prstGeom>
            <a:solidFill>
              <a:srgbClr val="D2DCEB"/>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fontScale="22500" lnSpcReduction="20000"/>
            </a:bodyPr>
            <a:lstStyle/>
            <a:p>
              <a:pPr algn="ctr"/>
              <a:endParaRPr/>
            </a:p>
          </p:txBody>
        </p:sp>
        <p:sp>
          <p:nvSpPr>
            <p:cNvPr id="98" name="ïṧlïḍê">
              <a:extLst>
                <a:ext uri="{FF2B5EF4-FFF2-40B4-BE49-F238E27FC236}">
                  <a16:creationId xmlns:a16="http://schemas.microsoft.com/office/drawing/2014/main" id="{5C406506-6C33-4E13-B050-EA83821A098C}"/>
                </a:ext>
              </a:extLst>
            </p:cNvPr>
            <p:cNvSpPr/>
            <p:nvPr/>
          </p:nvSpPr>
          <p:spPr bwMode="auto">
            <a:xfrm>
              <a:off x="4503738" y="5329238"/>
              <a:ext cx="76200" cy="190500"/>
            </a:xfrm>
            <a:prstGeom prst="rect">
              <a:avLst/>
            </a:prstGeom>
            <a:solidFill>
              <a:srgbClr val="D2DCEB"/>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99" name="i$1ídè">
              <a:extLst>
                <a:ext uri="{FF2B5EF4-FFF2-40B4-BE49-F238E27FC236}">
                  <a16:creationId xmlns:a16="http://schemas.microsoft.com/office/drawing/2014/main" id="{F0059F2C-F6EF-4776-BFFA-54C4FA66696D}"/>
                </a:ext>
              </a:extLst>
            </p:cNvPr>
            <p:cNvSpPr/>
            <p:nvPr/>
          </p:nvSpPr>
          <p:spPr bwMode="auto">
            <a:xfrm>
              <a:off x="4492625" y="5519738"/>
              <a:ext cx="104775" cy="92075"/>
            </a:xfrm>
            <a:prstGeom prst="rect">
              <a:avLst/>
            </a:prstGeom>
            <a:solidFill>
              <a:srgbClr val="D2DCEB"/>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fontScale="22500" lnSpcReduction="20000"/>
            </a:bodyPr>
            <a:lstStyle/>
            <a:p>
              <a:pPr algn="ctr"/>
              <a:endParaRPr/>
            </a:p>
          </p:txBody>
        </p:sp>
        <p:sp>
          <p:nvSpPr>
            <p:cNvPr id="100" name="îṥlïḋè">
              <a:extLst>
                <a:ext uri="{FF2B5EF4-FFF2-40B4-BE49-F238E27FC236}">
                  <a16:creationId xmlns:a16="http://schemas.microsoft.com/office/drawing/2014/main" id="{7312DD13-21F2-4DBF-8042-79D23FD49DE9}"/>
                </a:ext>
              </a:extLst>
            </p:cNvPr>
            <p:cNvSpPr/>
            <p:nvPr/>
          </p:nvSpPr>
          <p:spPr bwMode="auto">
            <a:xfrm>
              <a:off x="4416425" y="4810125"/>
              <a:ext cx="252413" cy="169863"/>
            </a:xfrm>
            <a:prstGeom prst="rect">
              <a:avLst/>
            </a:prstGeom>
            <a:solidFill>
              <a:srgbClr val="A6AEBA"/>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101" name="ïŝ1iḑé">
              <a:extLst>
                <a:ext uri="{FF2B5EF4-FFF2-40B4-BE49-F238E27FC236}">
                  <a16:creationId xmlns:a16="http://schemas.microsoft.com/office/drawing/2014/main" id="{56D88D29-E4B1-4C76-84F6-49F1E045EB18}"/>
                </a:ext>
              </a:extLst>
            </p:cNvPr>
            <p:cNvSpPr/>
            <p:nvPr/>
          </p:nvSpPr>
          <p:spPr bwMode="auto">
            <a:xfrm>
              <a:off x="4210050" y="4762500"/>
              <a:ext cx="692150" cy="123825"/>
            </a:xfrm>
            <a:custGeom>
              <a:gdLst>
                <a:gd fmla="*/ 3 w 127" name="T0"/>
                <a:gd fmla="*/ 23 h 23" name="T1"/>
                <a:gd fmla="*/ 124 w 127" name="T2"/>
                <a:gd fmla="*/ 23 h 23" name="T3"/>
                <a:gd fmla="*/ 127 w 127" name="T4"/>
                <a:gd fmla="*/ 21 h 23" name="T5"/>
                <a:gd fmla="*/ 127 w 127" name="T6"/>
                <a:gd fmla="*/ 2 h 23" name="T7"/>
                <a:gd fmla="*/ 124 w 127" name="T8"/>
                <a:gd fmla="*/ 0 h 23" name="T9"/>
                <a:gd fmla="*/ 3 w 127" name="T10"/>
                <a:gd fmla="*/ 0 h 23" name="T11"/>
                <a:gd fmla="*/ 0 w 127" name="T12"/>
                <a:gd fmla="*/ 2 h 23" name="T13"/>
                <a:gd fmla="*/ 0 w 127" name="T14"/>
                <a:gd fmla="*/ 21 h 23" name="T15"/>
                <a:gd fmla="*/ 3 w 127" name="T16"/>
                <a:gd fmla="*/ 23 h 2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3" w="127">
                  <a:moveTo>
                    <a:pt x="3" y="23"/>
                  </a:moveTo>
                  <a:cubicBezTo>
                    <a:pt x="124" y="23"/>
                    <a:pt x="124" y="23"/>
                    <a:pt x="124" y="23"/>
                  </a:cubicBezTo>
                  <a:cubicBezTo>
                    <a:pt x="126" y="23"/>
                    <a:pt x="127" y="22"/>
                    <a:pt x="127" y="21"/>
                  </a:cubicBezTo>
                  <a:cubicBezTo>
                    <a:pt x="127" y="2"/>
                    <a:pt x="127" y="2"/>
                    <a:pt x="127" y="2"/>
                  </a:cubicBezTo>
                  <a:cubicBezTo>
                    <a:pt x="127" y="1"/>
                    <a:pt x="126" y="0"/>
                    <a:pt x="124" y="0"/>
                  </a:cubicBezTo>
                  <a:cubicBezTo>
                    <a:pt x="3" y="0"/>
                    <a:pt x="3" y="0"/>
                    <a:pt x="3" y="0"/>
                  </a:cubicBezTo>
                  <a:cubicBezTo>
                    <a:pt x="1" y="0"/>
                    <a:pt x="0" y="1"/>
                    <a:pt x="0" y="2"/>
                  </a:cubicBezTo>
                  <a:cubicBezTo>
                    <a:pt x="0" y="21"/>
                    <a:pt x="0" y="21"/>
                    <a:pt x="0" y="21"/>
                  </a:cubicBezTo>
                  <a:cubicBezTo>
                    <a:pt x="0" y="22"/>
                    <a:pt x="1" y="23"/>
                    <a:pt x="3" y="23"/>
                  </a:cubicBezTo>
                  <a:close/>
                </a:path>
              </a:pathLst>
            </a:cu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02" name="iŝľiďè">
              <a:extLst>
                <a:ext uri="{FF2B5EF4-FFF2-40B4-BE49-F238E27FC236}">
                  <a16:creationId xmlns:a16="http://schemas.microsoft.com/office/drawing/2014/main" id="{FC357045-E9EF-4343-9FD0-AEA7F8395D2B}"/>
                </a:ext>
              </a:extLst>
            </p:cNvPr>
            <p:cNvSpPr/>
            <p:nvPr/>
          </p:nvSpPr>
          <p:spPr bwMode="auto">
            <a:xfrm>
              <a:off x="4268788" y="5530850"/>
              <a:ext cx="223838" cy="163513"/>
            </a:xfrm>
            <a:custGeom>
              <a:gdLst>
                <a:gd fmla="*/ 18 w 141" name="T0"/>
                <a:gd fmla="*/ 103 h 103" name="T1"/>
                <a:gd fmla="*/ 141 w 141" name="T2"/>
                <a:gd fmla="*/ 44 h 103" name="T3"/>
                <a:gd fmla="*/ 141 w 141" name="T4"/>
                <a:gd fmla="*/ 0 h 103" name="T5"/>
                <a:gd fmla="*/ 0 w 141" name="T6"/>
                <a:gd fmla="*/ 92 h 103" name="T7"/>
                <a:gd fmla="*/ 18 w 141" name="T8"/>
                <a:gd fmla="*/ 103 h 103" name="T9"/>
              </a:gdLst>
              <a:cxnLst>
                <a:cxn ang="0">
                  <a:pos x="T0" y="T1"/>
                </a:cxn>
                <a:cxn ang="0">
                  <a:pos x="T2" y="T3"/>
                </a:cxn>
                <a:cxn ang="0">
                  <a:pos x="T4" y="T5"/>
                </a:cxn>
                <a:cxn ang="0">
                  <a:pos x="T6" y="T7"/>
                </a:cxn>
                <a:cxn ang="0">
                  <a:pos x="T8" y="T9"/>
                </a:cxn>
              </a:cxnLst>
              <a:rect b="b" l="0" r="r" t="0"/>
              <a:pathLst>
                <a:path h="103" w="141">
                  <a:moveTo>
                    <a:pt x="18" y="103"/>
                  </a:moveTo>
                  <a:lnTo>
                    <a:pt x="141" y="44"/>
                  </a:lnTo>
                  <a:lnTo>
                    <a:pt x="141" y="0"/>
                  </a:lnTo>
                  <a:lnTo>
                    <a:pt x="0" y="92"/>
                  </a:lnTo>
                  <a:lnTo>
                    <a:pt x="18" y="103"/>
                  </a:lnTo>
                  <a:close/>
                </a:path>
              </a:pathLst>
            </a:cu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03" name="isļîḑe">
              <a:extLst>
                <a:ext uri="{FF2B5EF4-FFF2-40B4-BE49-F238E27FC236}">
                  <a16:creationId xmlns:a16="http://schemas.microsoft.com/office/drawing/2014/main" id="{36F51CCE-0D5B-47C1-8E9D-93E02B3E5814}"/>
                </a:ext>
              </a:extLst>
            </p:cNvPr>
            <p:cNvSpPr/>
            <p:nvPr/>
          </p:nvSpPr>
          <p:spPr bwMode="auto">
            <a:xfrm>
              <a:off x="4225925" y="5672138"/>
              <a:ext cx="92075" cy="87313"/>
            </a:xfrm>
            <a:prstGeom prst="ellipse">
              <a:avLst/>
            </a:pr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104" name="ïṩľiḑê">
              <a:extLst>
                <a:ext uri="{FF2B5EF4-FFF2-40B4-BE49-F238E27FC236}">
                  <a16:creationId xmlns:a16="http://schemas.microsoft.com/office/drawing/2014/main" id="{1579267C-9CA0-4BEE-8305-FFA557A6D8F2}"/>
                </a:ext>
              </a:extLst>
            </p:cNvPr>
            <p:cNvSpPr/>
            <p:nvPr/>
          </p:nvSpPr>
          <p:spPr bwMode="auto">
            <a:xfrm>
              <a:off x="4498975" y="5672138"/>
              <a:ext cx="92075" cy="87313"/>
            </a:xfrm>
            <a:prstGeom prst="ellipse">
              <a:avLst/>
            </a:pr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105" name="ïṧḻïḋe">
              <a:extLst>
                <a:ext uri="{FF2B5EF4-FFF2-40B4-BE49-F238E27FC236}">
                  <a16:creationId xmlns:a16="http://schemas.microsoft.com/office/drawing/2014/main" id="{B4236A9A-1D3C-4527-9C0E-28BADB75A646}"/>
                </a:ext>
              </a:extLst>
            </p:cNvPr>
            <p:cNvSpPr/>
            <p:nvPr/>
          </p:nvSpPr>
          <p:spPr bwMode="auto">
            <a:xfrm>
              <a:off x="4597400" y="5530850"/>
              <a:ext cx="217488" cy="163513"/>
            </a:xfrm>
            <a:custGeom>
              <a:gdLst>
                <a:gd fmla="*/ 120 w 137" name="T0"/>
                <a:gd fmla="*/ 103 h 103" name="T1"/>
                <a:gd fmla="*/ 0 w 137" name="T2"/>
                <a:gd fmla="*/ 44 h 103" name="T3"/>
                <a:gd fmla="*/ 0 w 137" name="T4"/>
                <a:gd fmla="*/ 0 h 103" name="T5"/>
                <a:gd fmla="*/ 137 w 137" name="T6"/>
                <a:gd fmla="*/ 92 h 103" name="T7"/>
                <a:gd fmla="*/ 120 w 137" name="T8"/>
                <a:gd fmla="*/ 103 h 103" name="T9"/>
              </a:gdLst>
              <a:cxnLst>
                <a:cxn ang="0">
                  <a:pos x="T0" y="T1"/>
                </a:cxn>
                <a:cxn ang="0">
                  <a:pos x="T2" y="T3"/>
                </a:cxn>
                <a:cxn ang="0">
                  <a:pos x="T4" y="T5"/>
                </a:cxn>
                <a:cxn ang="0">
                  <a:pos x="T6" y="T7"/>
                </a:cxn>
                <a:cxn ang="0">
                  <a:pos x="T8" y="T9"/>
                </a:cxn>
              </a:cxnLst>
              <a:rect b="b" l="0" r="r" t="0"/>
              <a:pathLst>
                <a:path h="103" w="137">
                  <a:moveTo>
                    <a:pt x="120" y="103"/>
                  </a:moveTo>
                  <a:lnTo>
                    <a:pt x="0" y="44"/>
                  </a:lnTo>
                  <a:lnTo>
                    <a:pt x="0" y="0"/>
                  </a:lnTo>
                  <a:lnTo>
                    <a:pt x="137" y="92"/>
                  </a:lnTo>
                  <a:lnTo>
                    <a:pt x="120" y="103"/>
                  </a:lnTo>
                  <a:close/>
                </a:path>
              </a:pathLst>
            </a:cu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06" name="is1iḑè">
              <a:extLst>
                <a:ext uri="{FF2B5EF4-FFF2-40B4-BE49-F238E27FC236}">
                  <a16:creationId xmlns:a16="http://schemas.microsoft.com/office/drawing/2014/main" id="{8684A759-CB80-40E6-BED3-3618AFCDB05F}"/>
                </a:ext>
              </a:extLst>
            </p:cNvPr>
            <p:cNvSpPr/>
            <p:nvPr/>
          </p:nvSpPr>
          <p:spPr bwMode="auto">
            <a:xfrm>
              <a:off x="4772025" y="5672138"/>
              <a:ext cx="87313" cy="87313"/>
            </a:xfrm>
            <a:prstGeom prst="ellipse">
              <a:avLst/>
            </a:prstGeom>
            <a:solidFill>
              <a:srgbClr val="A6AEBA"/>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107" name="ïŝlîďê">
              <a:extLst>
                <a:ext uri="{FF2B5EF4-FFF2-40B4-BE49-F238E27FC236}">
                  <a16:creationId xmlns:a16="http://schemas.microsoft.com/office/drawing/2014/main" id="{586F8AD5-242E-45C8-B6F3-F094E4EB4C5F}"/>
                </a:ext>
              </a:extLst>
            </p:cNvPr>
            <p:cNvSpPr/>
            <p:nvPr/>
          </p:nvSpPr>
          <p:spPr bwMode="auto">
            <a:xfrm>
              <a:off x="4532313" y="5568950"/>
              <a:ext cx="20638" cy="146050"/>
            </a:xfrm>
            <a:prstGeom prst="rect">
              <a:avLst/>
            </a:prstGeom>
            <a:solidFill>
              <a:srgbClr val="A6AEBA"/>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108" name="íṧľïḋê">
              <a:extLst>
                <a:ext uri="{FF2B5EF4-FFF2-40B4-BE49-F238E27FC236}">
                  <a16:creationId xmlns:a16="http://schemas.microsoft.com/office/drawing/2014/main" id="{DBA810D8-CA11-4A05-98E6-B339828FECBE}"/>
                </a:ext>
              </a:extLst>
            </p:cNvPr>
            <p:cNvSpPr/>
            <p:nvPr/>
          </p:nvSpPr>
          <p:spPr bwMode="auto">
            <a:xfrm>
              <a:off x="3892550" y="3403600"/>
              <a:ext cx="1076325" cy="1428750"/>
            </a:xfrm>
            <a:custGeom>
              <a:gdLst>
                <a:gd fmla="*/ 30 w 197" name="T0"/>
                <a:gd fmla="*/ 262 h 262" name="T1"/>
                <a:gd fmla="*/ 19 w 197" name="T2"/>
                <a:gd fmla="*/ 153 h 262" name="T3"/>
                <a:gd fmla="*/ 1 w 197" name="T4"/>
                <a:gd fmla="*/ 0 h 262" name="T5"/>
                <a:gd fmla="*/ 130 w 197" name="T6"/>
                <a:gd fmla="*/ 0 h 262" name="T7"/>
                <a:gd fmla="*/ 182 w 197" name="T8"/>
                <a:gd fmla="*/ 112 h 262" name="T9"/>
                <a:gd fmla="*/ 197 w 197" name="T10"/>
                <a:gd fmla="*/ 257 h 262" name="T11"/>
                <a:gd fmla="*/ 30 w 197" name="T12"/>
                <a:gd fmla="*/ 262 h 262" name="T13"/>
              </a:gdLst>
              <a:cxnLst>
                <a:cxn ang="0">
                  <a:pos x="T0" y="T1"/>
                </a:cxn>
                <a:cxn ang="0">
                  <a:pos x="T2" y="T3"/>
                </a:cxn>
                <a:cxn ang="0">
                  <a:pos x="T4" y="T5"/>
                </a:cxn>
                <a:cxn ang="0">
                  <a:pos x="T6" y="T7"/>
                </a:cxn>
                <a:cxn ang="0">
                  <a:pos x="T8" y="T9"/>
                </a:cxn>
                <a:cxn ang="0">
                  <a:pos x="T10" y="T11"/>
                </a:cxn>
                <a:cxn ang="0">
                  <a:pos x="T12" y="T13"/>
                </a:cxn>
              </a:cxnLst>
              <a:rect b="b" l="0" r="r" t="0"/>
              <a:pathLst>
                <a:path h="262" w="197">
                  <a:moveTo>
                    <a:pt x="30" y="262"/>
                  </a:moveTo>
                  <a:cubicBezTo>
                    <a:pt x="30" y="262"/>
                    <a:pt x="20" y="234"/>
                    <a:pt x="19" y="153"/>
                  </a:cubicBezTo>
                  <a:cubicBezTo>
                    <a:pt x="19" y="71"/>
                    <a:pt x="0" y="7"/>
                    <a:pt x="1" y="0"/>
                  </a:cubicBezTo>
                  <a:cubicBezTo>
                    <a:pt x="130" y="0"/>
                    <a:pt x="130" y="0"/>
                    <a:pt x="130" y="0"/>
                  </a:cubicBezTo>
                  <a:cubicBezTo>
                    <a:pt x="130" y="0"/>
                    <a:pt x="176" y="83"/>
                    <a:pt x="182" y="112"/>
                  </a:cubicBezTo>
                  <a:cubicBezTo>
                    <a:pt x="188" y="140"/>
                    <a:pt x="197" y="257"/>
                    <a:pt x="197" y="257"/>
                  </a:cubicBezTo>
                  <a:lnTo>
                    <a:pt x="30" y="262"/>
                  </a:lnTo>
                  <a:close/>
                </a:path>
              </a:pathLst>
            </a:custGeom>
            <a:solidFill>
              <a:srgbClr val="55AEFF"/>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09" name="ïṧḻidê">
              <a:extLst>
                <a:ext uri="{FF2B5EF4-FFF2-40B4-BE49-F238E27FC236}">
                  <a16:creationId xmlns:a16="http://schemas.microsoft.com/office/drawing/2014/main" id="{D6D6E2FB-23BD-4B3E-8EBF-13E0795E86AD}"/>
                </a:ext>
              </a:extLst>
            </p:cNvPr>
            <p:cNvSpPr/>
            <p:nvPr/>
          </p:nvSpPr>
          <p:spPr bwMode="auto">
            <a:xfrm>
              <a:off x="3946525" y="3403600"/>
              <a:ext cx="1076325" cy="1428750"/>
            </a:xfrm>
            <a:custGeom>
              <a:gdLst>
                <a:gd fmla="*/ 31 w 197" name="T0"/>
                <a:gd fmla="*/ 262 h 262" name="T1"/>
                <a:gd fmla="*/ 20 w 197" name="T2"/>
                <a:gd fmla="*/ 153 h 262" name="T3"/>
                <a:gd fmla="*/ 2 w 197" name="T4"/>
                <a:gd fmla="*/ 0 h 262" name="T5"/>
                <a:gd fmla="*/ 130 w 197" name="T6"/>
                <a:gd fmla="*/ 0 h 262" name="T7"/>
                <a:gd fmla="*/ 183 w 197" name="T8"/>
                <a:gd fmla="*/ 112 h 262" name="T9"/>
                <a:gd fmla="*/ 197 w 197" name="T10"/>
                <a:gd fmla="*/ 257 h 262" name="T11"/>
                <a:gd fmla="*/ 31 w 197" name="T12"/>
                <a:gd fmla="*/ 262 h 262" name="T13"/>
              </a:gdLst>
              <a:cxnLst>
                <a:cxn ang="0">
                  <a:pos x="T0" y="T1"/>
                </a:cxn>
                <a:cxn ang="0">
                  <a:pos x="T2" y="T3"/>
                </a:cxn>
                <a:cxn ang="0">
                  <a:pos x="T4" y="T5"/>
                </a:cxn>
                <a:cxn ang="0">
                  <a:pos x="T6" y="T7"/>
                </a:cxn>
                <a:cxn ang="0">
                  <a:pos x="T8" y="T9"/>
                </a:cxn>
                <a:cxn ang="0">
                  <a:pos x="T10" y="T11"/>
                </a:cxn>
                <a:cxn ang="0">
                  <a:pos x="T12" y="T13"/>
                </a:cxn>
              </a:cxnLst>
              <a:rect b="b" l="0" r="r" t="0"/>
              <a:pathLst>
                <a:path h="262" w="197">
                  <a:moveTo>
                    <a:pt x="31" y="262"/>
                  </a:moveTo>
                  <a:cubicBezTo>
                    <a:pt x="31" y="262"/>
                    <a:pt x="20" y="234"/>
                    <a:pt x="20" y="153"/>
                  </a:cubicBezTo>
                  <a:cubicBezTo>
                    <a:pt x="20" y="71"/>
                    <a:pt x="0" y="7"/>
                    <a:pt x="2" y="0"/>
                  </a:cubicBezTo>
                  <a:cubicBezTo>
                    <a:pt x="130" y="0"/>
                    <a:pt x="130" y="0"/>
                    <a:pt x="130" y="0"/>
                  </a:cubicBezTo>
                  <a:cubicBezTo>
                    <a:pt x="130" y="0"/>
                    <a:pt x="177" y="83"/>
                    <a:pt x="183" y="112"/>
                  </a:cubicBezTo>
                  <a:cubicBezTo>
                    <a:pt x="189" y="140"/>
                    <a:pt x="197" y="257"/>
                    <a:pt x="197" y="257"/>
                  </a:cubicBezTo>
                  <a:lnTo>
                    <a:pt x="31" y="262"/>
                  </a:lnTo>
                  <a:close/>
                </a:path>
              </a:pathLst>
            </a:custGeom>
            <a:solidFill>
              <a:srgbClr val="1188F7"/>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10" name="ïšliḋê">
              <a:extLst>
                <a:ext uri="{FF2B5EF4-FFF2-40B4-BE49-F238E27FC236}">
                  <a16:creationId xmlns:a16="http://schemas.microsoft.com/office/drawing/2014/main" id="{F98E0CF5-1227-41E1-85D2-92598815F054}"/>
                </a:ext>
              </a:extLst>
            </p:cNvPr>
            <p:cNvSpPr/>
            <p:nvPr/>
          </p:nvSpPr>
          <p:spPr bwMode="auto">
            <a:xfrm>
              <a:off x="4056063" y="4657725"/>
              <a:ext cx="655638" cy="174625"/>
            </a:xfrm>
            <a:prstGeom prst="rect">
              <a:avLst/>
            </a:prstGeom>
            <a:solidFill>
              <a:srgbClr val="55AEFF"/>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111" name="îsľídê">
              <a:extLst>
                <a:ext uri="{FF2B5EF4-FFF2-40B4-BE49-F238E27FC236}">
                  <a16:creationId xmlns:a16="http://schemas.microsoft.com/office/drawing/2014/main" id="{6F9E4EE1-02B6-472B-A598-B9D587E82869}"/>
                </a:ext>
              </a:extLst>
            </p:cNvPr>
            <p:cNvSpPr/>
            <p:nvPr/>
          </p:nvSpPr>
          <p:spPr bwMode="auto">
            <a:xfrm>
              <a:off x="4210050" y="4657725"/>
              <a:ext cx="960438" cy="174625"/>
            </a:xfrm>
            <a:prstGeom prst="rect">
              <a:avLst/>
            </a:prstGeom>
            <a:solidFill>
              <a:srgbClr val="1188F7"/>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a:bodyPr>
            <a:lstStyle/>
            <a:p>
              <a:pPr algn="ctr"/>
              <a:endParaRPr/>
            </a:p>
          </p:txBody>
        </p:sp>
        <p:sp>
          <p:nvSpPr>
            <p:cNvPr id="112" name="işļiḓê">
              <a:extLst>
                <a:ext uri="{FF2B5EF4-FFF2-40B4-BE49-F238E27FC236}">
                  <a16:creationId xmlns:a16="http://schemas.microsoft.com/office/drawing/2014/main" id="{01A90B61-E116-4CBC-8C07-C524CF3B7881}"/>
                </a:ext>
              </a:extLst>
            </p:cNvPr>
            <p:cNvSpPr/>
            <p:nvPr/>
          </p:nvSpPr>
          <p:spPr bwMode="auto">
            <a:xfrm>
              <a:off x="4706938" y="3289300"/>
              <a:ext cx="496888" cy="682625"/>
            </a:xfrm>
            <a:custGeom>
              <a:gdLst>
                <a:gd fmla="*/ 32 w 91" name="T0"/>
                <a:gd fmla="*/ 31 h 125" name="T1"/>
                <a:gd fmla="*/ 41 w 91" name="T2"/>
                <a:gd fmla="*/ 83 h 125" name="T3"/>
                <a:gd fmla="*/ 65 w 91" name="T4"/>
                <a:gd fmla="*/ 43 h 125" name="T5"/>
                <a:gd fmla="*/ 79 w 91" name="T6"/>
                <a:gd fmla="*/ 16 h 125" name="T7"/>
                <a:gd fmla="*/ 91 w 91" name="T8"/>
                <a:gd fmla="*/ 25 h 125" name="T9"/>
                <a:gd fmla="*/ 66 w 91" name="T10"/>
                <a:gd fmla="*/ 97 h 125" name="T11"/>
                <a:gd fmla="*/ 32 w 91" name="T12"/>
                <a:gd fmla="*/ 123 h 125" name="T13"/>
                <a:gd fmla="*/ 0 w 91" name="T14"/>
                <a:gd fmla="*/ 53 h 125" name="T15"/>
                <a:gd fmla="*/ 4 w 91" name="T16"/>
                <a:gd fmla="*/ 0 h 125" name="T17"/>
                <a:gd fmla="*/ 32 w 91" name="T18"/>
                <a:gd fmla="*/ 31 h 12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5" w="91">
                  <a:moveTo>
                    <a:pt x="32" y="31"/>
                  </a:moveTo>
                  <a:cubicBezTo>
                    <a:pt x="35" y="47"/>
                    <a:pt x="41" y="83"/>
                    <a:pt x="41" y="83"/>
                  </a:cubicBezTo>
                  <a:cubicBezTo>
                    <a:pt x="41" y="83"/>
                    <a:pt x="55" y="59"/>
                    <a:pt x="65" y="43"/>
                  </a:cubicBezTo>
                  <a:cubicBezTo>
                    <a:pt x="75" y="27"/>
                    <a:pt x="79" y="16"/>
                    <a:pt x="79" y="16"/>
                  </a:cubicBezTo>
                  <a:cubicBezTo>
                    <a:pt x="91" y="25"/>
                    <a:pt x="91" y="25"/>
                    <a:pt x="91" y="25"/>
                  </a:cubicBezTo>
                  <a:cubicBezTo>
                    <a:pt x="91" y="25"/>
                    <a:pt x="77" y="70"/>
                    <a:pt x="66" y="97"/>
                  </a:cubicBezTo>
                  <a:cubicBezTo>
                    <a:pt x="55" y="124"/>
                    <a:pt x="39" y="125"/>
                    <a:pt x="32" y="123"/>
                  </a:cubicBezTo>
                  <a:cubicBezTo>
                    <a:pt x="25" y="121"/>
                    <a:pt x="0" y="53"/>
                    <a:pt x="0" y="53"/>
                  </a:cubicBezTo>
                  <a:cubicBezTo>
                    <a:pt x="4" y="0"/>
                    <a:pt x="4" y="0"/>
                    <a:pt x="4" y="0"/>
                  </a:cubicBezTo>
                  <a:cubicBezTo>
                    <a:pt x="4" y="0"/>
                    <a:pt x="27" y="5"/>
                    <a:pt x="32" y="31"/>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13" name="ïSľîḑê">
              <a:extLst>
                <a:ext uri="{FF2B5EF4-FFF2-40B4-BE49-F238E27FC236}">
                  <a16:creationId xmlns:a16="http://schemas.microsoft.com/office/drawing/2014/main" id="{E4264EEF-E693-4AF4-ABAC-E4E3BBCBD367}"/>
                </a:ext>
              </a:extLst>
            </p:cNvPr>
            <p:cNvSpPr/>
            <p:nvPr/>
          </p:nvSpPr>
          <p:spPr bwMode="auto">
            <a:xfrm>
              <a:off x="4706938" y="3289300"/>
              <a:ext cx="195263" cy="409575"/>
            </a:xfrm>
            <a:custGeom>
              <a:gdLst>
                <a:gd fmla="*/ 36 w 36" name="T0"/>
                <a:gd fmla="*/ 51 h 75" name="T1"/>
                <a:gd fmla="*/ 32 w 36" name="T2"/>
                <a:gd fmla="*/ 31 h 75" name="T3"/>
                <a:gd fmla="*/ 4 w 36" name="T4"/>
                <a:gd fmla="*/ 0 h 75" name="T5"/>
                <a:gd fmla="*/ 0 w 36" name="T6"/>
                <a:gd fmla="*/ 53 h 75" name="T7"/>
                <a:gd fmla="*/ 9 w 36" name="T8"/>
                <a:gd fmla="*/ 75 h 75" name="T9"/>
                <a:gd fmla="*/ 36 w 36" name="T10"/>
                <a:gd fmla="*/ 51 h 75" name="T11"/>
              </a:gdLst>
              <a:cxnLst>
                <a:cxn ang="0">
                  <a:pos x="T0" y="T1"/>
                </a:cxn>
                <a:cxn ang="0">
                  <a:pos x="T2" y="T3"/>
                </a:cxn>
                <a:cxn ang="0">
                  <a:pos x="T4" y="T5"/>
                </a:cxn>
                <a:cxn ang="0">
                  <a:pos x="T6" y="T7"/>
                </a:cxn>
                <a:cxn ang="0">
                  <a:pos x="T8" y="T9"/>
                </a:cxn>
                <a:cxn ang="0">
                  <a:pos x="T10" y="T11"/>
                </a:cxn>
              </a:cxnLst>
              <a:rect b="b" l="0" r="r" t="0"/>
              <a:pathLst>
                <a:path h="75" w="36">
                  <a:moveTo>
                    <a:pt x="36" y="51"/>
                  </a:moveTo>
                  <a:cubicBezTo>
                    <a:pt x="35" y="44"/>
                    <a:pt x="33" y="36"/>
                    <a:pt x="32" y="31"/>
                  </a:cubicBezTo>
                  <a:cubicBezTo>
                    <a:pt x="27" y="5"/>
                    <a:pt x="4" y="0"/>
                    <a:pt x="4" y="0"/>
                  </a:cubicBezTo>
                  <a:cubicBezTo>
                    <a:pt x="0" y="53"/>
                    <a:pt x="0" y="53"/>
                    <a:pt x="0" y="53"/>
                  </a:cubicBezTo>
                  <a:cubicBezTo>
                    <a:pt x="0" y="53"/>
                    <a:pt x="4" y="63"/>
                    <a:pt x="9" y="75"/>
                  </a:cubicBezTo>
                  <a:cubicBezTo>
                    <a:pt x="18" y="67"/>
                    <a:pt x="27" y="59"/>
                    <a:pt x="36" y="51"/>
                  </a:cubicBezTo>
                  <a:close/>
                </a:path>
              </a:pathLst>
            </a:custGeom>
            <a:solidFill>
              <a:srgbClr val="133A50"/>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14" name="îSľïďè">
              <a:extLst>
                <a:ext uri="{FF2B5EF4-FFF2-40B4-BE49-F238E27FC236}">
                  <a16:creationId xmlns:a16="http://schemas.microsoft.com/office/drawing/2014/main" id="{D585FFF3-FDE5-42B0-90CE-4361D0CFDCE7}"/>
                </a:ext>
              </a:extLst>
            </p:cNvPr>
            <p:cNvSpPr/>
            <p:nvPr/>
          </p:nvSpPr>
          <p:spPr bwMode="auto">
            <a:xfrm>
              <a:off x="5116513" y="3125788"/>
              <a:ext cx="217488" cy="333375"/>
            </a:xfrm>
            <a:custGeom>
              <a:gdLst>
                <a:gd fmla="*/ 4 w 40" name="T0"/>
                <a:gd fmla="*/ 56 h 61" name="T1"/>
                <a:gd fmla="*/ 21 w 40" name="T2"/>
                <a:gd fmla="*/ 61 h 61" name="T3"/>
                <a:gd fmla="*/ 25 w 40" name="T4"/>
                <a:gd fmla="*/ 58 h 61" name="T5"/>
                <a:gd fmla="*/ 40 w 40" name="T6"/>
                <a:gd fmla="*/ 9 h 61" name="T7"/>
                <a:gd fmla="*/ 38 w 40" name="T8"/>
                <a:gd fmla="*/ 5 h 61" name="T9"/>
                <a:gd fmla="*/ 21 w 40" name="T10"/>
                <a:gd fmla="*/ 1 h 61" name="T11"/>
                <a:gd fmla="*/ 16 w 40" name="T12"/>
                <a:gd fmla="*/ 3 h 61" name="T13"/>
                <a:gd fmla="*/ 1 w 40" name="T14"/>
                <a:gd fmla="*/ 52 h 61" name="T15"/>
                <a:gd fmla="*/ 4 w 40" name="T16"/>
                <a:gd fmla="*/ 56 h 6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1" w="40">
                  <a:moveTo>
                    <a:pt x="4" y="56"/>
                  </a:moveTo>
                  <a:cubicBezTo>
                    <a:pt x="21" y="61"/>
                    <a:pt x="21" y="61"/>
                    <a:pt x="21" y="61"/>
                  </a:cubicBezTo>
                  <a:cubicBezTo>
                    <a:pt x="23" y="61"/>
                    <a:pt x="24" y="60"/>
                    <a:pt x="25" y="58"/>
                  </a:cubicBezTo>
                  <a:cubicBezTo>
                    <a:pt x="40" y="9"/>
                    <a:pt x="40" y="9"/>
                    <a:pt x="40" y="9"/>
                  </a:cubicBezTo>
                  <a:cubicBezTo>
                    <a:pt x="40" y="7"/>
                    <a:pt x="39" y="6"/>
                    <a:pt x="38" y="5"/>
                  </a:cubicBezTo>
                  <a:cubicBezTo>
                    <a:pt x="21" y="1"/>
                    <a:pt x="21" y="1"/>
                    <a:pt x="21" y="1"/>
                  </a:cubicBezTo>
                  <a:cubicBezTo>
                    <a:pt x="18" y="0"/>
                    <a:pt x="17" y="1"/>
                    <a:pt x="16" y="3"/>
                  </a:cubicBezTo>
                  <a:cubicBezTo>
                    <a:pt x="1" y="52"/>
                    <a:pt x="1" y="52"/>
                    <a:pt x="1" y="52"/>
                  </a:cubicBezTo>
                  <a:cubicBezTo>
                    <a:pt x="0" y="54"/>
                    <a:pt x="1" y="55"/>
                    <a:pt x="4" y="56"/>
                  </a:cubicBezTo>
                  <a:close/>
                </a:path>
              </a:pathLst>
            </a:custGeom>
            <a:solidFill>
              <a:srgbClr val="97A3CC"/>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15" name="išḻíḋé">
              <a:extLst>
                <a:ext uri="{FF2B5EF4-FFF2-40B4-BE49-F238E27FC236}">
                  <a16:creationId xmlns:a16="http://schemas.microsoft.com/office/drawing/2014/main" id="{FD27E0E9-290F-4AEE-B8D9-FA304496F9F2}"/>
                </a:ext>
              </a:extLst>
            </p:cNvPr>
            <p:cNvSpPr/>
            <p:nvPr/>
          </p:nvSpPr>
          <p:spPr bwMode="auto">
            <a:xfrm>
              <a:off x="5126038" y="3125788"/>
              <a:ext cx="214313" cy="338138"/>
            </a:xfrm>
            <a:custGeom>
              <a:gdLst>
                <a:gd fmla="*/ 3 w 39" name="T0"/>
                <a:gd fmla="*/ 57 h 62" name="T1"/>
                <a:gd fmla="*/ 20 w 39" name="T2"/>
                <a:gd fmla="*/ 61 h 62" name="T3"/>
                <a:gd fmla="*/ 24 w 39" name="T4"/>
                <a:gd fmla="*/ 59 h 62" name="T5"/>
                <a:gd fmla="*/ 39 w 39" name="T6"/>
                <a:gd fmla="*/ 9 h 62" name="T7"/>
                <a:gd fmla="*/ 37 w 39" name="T8"/>
                <a:gd fmla="*/ 5 h 62" name="T9"/>
                <a:gd fmla="*/ 20 w 39" name="T10"/>
                <a:gd fmla="*/ 1 h 62" name="T11"/>
                <a:gd fmla="*/ 16 w 39" name="T12"/>
                <a:gd fmla="*/ 3 h 62" name="T13"/>
                <a:gd fmla="*/ 1 w 39" name="T14"/>
                <a:gd fmla="*/ 52 h 62" name="T15"/>
                <a:gd fmla="*/ 3 w 39" name="T16"/>
                <a:gd fmla="*/ 57 h 6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2" w="39">
                  <a:moveTo>
                    <a:pt x="3" y="57"/>
                  </a:moveTo>
                  <a:cubicBezTo>
                    <a:pt x="20" y="61"/>
                    <a:pt x="20" y="61"/>
                    <a:pt x="20" y="61"/>
                  </a:cubicBezTo>
                  <a:cubicBezTo>
                    <a:pt x="22" y="62"/>
                    <a:pt x="23" y="61"/>
                    <a:pt x="24" y="59"/>
                  </a:cubicBezTo>
                  <a:cubicBezTo>
                    <a:pt x="39" y="9"/>
                    <a:pt x="39" y="9"/>
                    <a:pt x="39" y="9"/>
                  </a:cubicBezTo>
                  <a:cubicBezTo>
                    <a:pt x="39" y="8"/>
                    <a:pt x="39" y="6"/>
                    <a:pt x="37" y="5"/>
                  </a:cubicBezTo>
                  <a:cubicBezTo>
                    <a:pt x="20" y="1"/>
                    <a:pt x="20" y="1"/>
                    <a:pt x="20" y="1"/>
                  </a:cubicBezTo>
                  <a:cubicBezTo>
                    <a:pt x="18" y="0"/>
                    <a:pt x="16" y="1"/>
                    <a:pt x="16" y="3"/>
                  </a:cubicBezTo>
                  <a:cubicBezTo>
                    <a:pt x="1" y="52"/>
                    <a:pt x="1" y="52"/>
                    <a:pt x="1" y="52"/>
                  </a:cubicBezTo>
                  <a:cubicBezTo>
                    <a:pt x="0" y="54"/>
                    <a:pt x="1" y="56"/>
                    <a:pt x="3" y="57"/>
                  </a:cubicBezTo>
                  <a:close/>
                </a:path>
              </a:pathLst>
            </a:custGeom>
            <a:solidFill>
              <a:srgbClr val="DBDBDB"/>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16" name="íṣľîďê">
              <a:extLst>
                <a:ext uri="{FF2B5EF4-FFF2-40B4-BE49-F238E27FC236}">
                  <a16:creationId xmlns:a16="http://schemas.microsoft.com/office/drawing/2014/main" id="{D9AA9BDE-9752-4048-AF72-A3AB7375C96A}"/>
                </a:ext>
              </a:extLst>
            </p:cNvPr>
            <p:cNvSpPr/>
            <p:nvPr/>
          </p:nvSpPr>
          <p:spPr bwMode="auto">
            <a:xfrm>
              <a:off x="5213350" y="3300413"/>
              <a:ext cx="88900" cy="60325"/>
            </a:xfrm>
            <a:custGeom>
              <a:gdLst>
                <a:gd fmla="*/ 14 w 16" name="T0"/>
                <a:gd fmla="*/ 11 h 11" name="T1"/>
                <a:gd fmla="*/ 16 w 16" name="T2"/>
                <a:gd fmla="*/ 6 h 11" name="T3"/>
                <a:gd fmla="*/ 8 w 16" name="T4"/>
                <a:gd fmla="*/ 2 h 11" name="T5"/>
                <a:gd fmla="*/ 1 w 16" name="T6"/>
                <a:gd fmla="*/ 0 h 11" name="T7"/>
                <a:gd fmla="*/ 0 w 16" name="T8"/>
                <a:gd fmla="*/ 4 h 11" name="T9"/>
                <a:gd fmla="*/ 7 w 16" name="T10"/>
                <a:gd fmla="*/ 7 h 11" name="T11"/>
                <a:gd fmla="*/ 14 w 16" name="T12"/>
                <a:gd fmla="*/ 11 h 11" name="T13"/>
              </a:gdLst>
              <a:cxnLst>
                <a:cxn ang="0">
                  <a:pos x="T0" y="T1"/>
                </a:cxn>
                <a:cxn ang="0">
                  <a:pos x="T2" y="T3"/>
                </a:cxn>
                <a:cxn ang="0">
                  <a:pos x="T4" y="T5"/>
                </a:cxn>
                <a:cxn ang="0">
                  <a:pos x="T6" y="T7"/>
                </a:cxn>
                <a:cxn ang="0">
                  <a:pos x="T8" y="T9"/>
                </a:cxn>
                <a:cxn ang="0">
                  <a:pos x="T10" y="T11"/>
                </a:cxn>
                <a:cxn ang="0">
                  <a:pos x="T12" y="T13"/>
                </a:cxn>
              </a:cxnLst>
              <a:rect b="b" l="0" r="r" t="0"/>
              <a:pathLst>
                <a:path h="11" w="16">
                  <a:moveTo>
                    <a:pt x="14" y="11"/>
                  </a:moveTo>
                  <a:cubicBezTo>
                    <a:pt x="15" y="10"/>
                    <a:pt x="16" y="8"/>
                    <a:pt x="16" y="6"/>
                  </a:cubicBezTo>
                  <a:cubicBezTo>
                    <a:pt x="14" y="5"/>
                    <a:pt x="10" y="3"/>
                    <a:pt x="8" y="2"/>
                  </a:cubicBezTo>
                  <a:cubicBezTo>
                    <a:pt x="4" y="1"/>
                    <a:pt x="1" y="0"/>
                    <a:pt x="1" y="0"/>
                  </a:cubicBezTo>
                  <a:cubicBezTo>
                    <a:pt x="0" y="4"/>
                    <a:pt x="0" y="4"/>
                    <a:pt x="0" y="4"/>
                  </a:cubicBezTo>
                  <a:cubicBezTo>
                    <a:pt x="0" y="4"/>
                    <a:pt x="4" y="5"/>
                    <a:pt x="7" y="7"/>
                  </a:cubicBezTo>
                  <a:cubicBezTo>
                    <a:pt x="9" y="8"/>
                    <a:pt x="12" y="10"/>
                    <a:pt x="14" y="11"/>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117" name="ísḷîḓè">
              <a:extLst>
                <a:ext uri="{FF2B5EF4-FFF2-40B4-BE49-F238E27FC236}">
                  <a16:creationId xmlns:a16="http://schemas.microsoft.com/office/drawing/2014/main" id="{8F5ADB59-5CCB-4038-907F-8CEF466E7CC8}"/>
                </a:ext>
              </a:extLst>
            </p:cNvPr>
            <p:cNvSpPr/>
            <p:nvPr/>
          </p:nvSpPr>
          <p:spPr bwMode="auto">
            <a:xfrm>
              <a:off x="5241925" y="3273425"/>
              <a:ext cx="76200" cy="60325"/>
            </a:xfrm>
            <a:custGeom>
              <a:gdLst>
                <a:gd fmla="*/ 12 w 14" name="T0"/>
                <a:gd fmla="*/ 11 h 11" name="T1"/>
                <a:gd fmla="*/ 14 w 14" name="T2"/>
                <a:gd fmla="*/ 6 h 11" name="T3"/>
                <a:gd fmla="*/ 2 w 14" name="T4"/>
                <a:gd fmla="*/ 0 h 11" name="T5"/>
                <a:gd fmla="*/ 0 w 14" name="T6"/>
                <a:gd fmla="*/ 3 h 11" name="T7"/>
                <a:gd fmla="*/ 7 w 14" name="T8"/>
                <a:gd fmla="*/ 8 h 11" name="T9"/>
                <a:gd fmla="*/ 12 w 14" name="T10"/>
                <a:gd fmla="*/ 11 h 11" name="T11"/>
              </a:gdLst>
              <a:cxnLst>
                <a:cxn ang="0">
                  <a:pos x="T0" y="T1"/>
                </a:cxn>
                <a:cxn ang="0">
                  <a:pos x="T2" y="T3"/>
                </a:cxn>
                <a:cxn ang="0">
                  <a:pos x="T4" y="T5"/>
                </a:cxn>
                <a:cxn ang="0">
                  <a:pos x="T6" y="T7"/>
                </a:cxn>
                <a:cxn ang="0">
                  <a:pos x="T8" y="T9"/>
                </a:cxn>
                <a:cxn ang="0">
                  <a:pos x="T10" y="T11"/>
                </a:cxn>
              </a:cxnLst>
              <a:rect b="b" l="0" r="r" t="0"/>
              <a:pathLst>
                <a:path h="11" w="14">
                  <a:moveTo>
                    <a:pt x="12" y="11"/>
                  </a:moveTo>
                  <a:cubicBezTo>
                    <a:pt x="12" y="9"/>
                    <a:pt x="13" y="7"/>
                    <a:pt x="14" y="6"/>
                  </a:cubicBezTo>
                  <a:cubicBezTo>
                    <a:pt x="9" y="3"/>
                    <a:pt x="2" y="0"/>
                    <a:pt x="2" y="0"/>
                  </a:cubicBezTo>
                  <a:cubicBezTo>
                    <a:pt x="0" y="3"/>
                    <a:pt x="0" y="3"/>
                    <a:pt x="0" y="3"/>
                  </a:cubicBezTo>
                  <a:cubicBezTo>
                    <a:pt x="0" y="3"/>
                    <a:pt x="5" y="6"/>
                    <a:pt x="7" y="8"/>
                  </a:cubicBezTo>
                  <a:cubicBezTo>
                    <a:pt x="9" y="9"/>
                    <a:pt x="10" y="10"/>
                    <a:pt x="12" y="11"/>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118" name="íşḻiḍe">
              <a:extLst>
                <a:ext uri="{FF2B5EF4-FFF2-40B4-BE49-F238E27FC236}">
                  <a16:creationId xmlns:a16="http://schemas.microsoft.com/office/drawing/2014/main" id="{5AEE17DD-30CF-44FE-BE33-3C11413B8A87}"/>
                </a:ext>
              </a:extLst>
            </p:cNvPr>
            <p:cNvSpPr/>
            <p:nvPr/>
          </p:nvSpPr>
          <p:spPr bwMode="auto">
            <a:xfrm>
              <a:off x="5213350" y="3338513"/>
              <a:ext cx="77788" cy="49213"/>
            </a:xfrm>
            <a:custGeom>
              <a:gdLst>
                <a:gd fmla="*/ 12 w 14" name="T0"/>
                <a:gd fmla="*/ 9 h 9" name="T1"/>
                <a:gd fmla="*/ 14 w 14" name="T2"/>
                <a:gd fmla="*/ 5 h 9" name="T3"/>
                <a:gd fmla="*/ 5 w 14" name="T4"/>
                <a:gd fmla="*/ 1 h 9" name="T5"/>
                <a:gd fmla="*/ 1 w 14" name="T6"/>
                <a:gd fmla="*/ 0 h 9" name="T7"/>
                <a:gd fmla="*/ 0 w 14" name="T8"/>
                <a:gd fmla="*/ 3 h 9" name="T9"/>
                <a:gd fmla="*/ 8 w 14" name="T10"/>
                <a:gd fmla="*/ 8 h 9" name="T11"/>
                <a:gd fmla="*/ 12 w 14" name="T12"/>
                <a:gd fmla="*/ 9 h 9" name="T13"/>
              </a:gdLst>
              <a:cxnLst>
                <a:cxn ang="0">
                  <a:pos x="T0" y="T1"/>
                </a:cxn>
                <a:cxn ang="0">
                  <a:pos x="T2" y="T3"/>
                </a:cxn>
                <a:cxn ang="0">
                  <a:pos x="T4" y="T5"/>
                </a:cxn>
                <a:cxn ang="0">
                  <a:pos x="T6" y="T7"/>
                </a:cxn>
                <a:cxn ang="0">
                  <a:pos x="T8" y="T9"/>
                </a:cxn>
                <a:cxn ang="0">
                  <a:pos x="T10" y="T11"/>
                </a:cxn>
                <a:cxn ang="0">
                  <a:pos x="T12" y="T13"/>
                </a:cxn>
              </a:cxnLst>
              <a:rect b="b" l="0" r="r" t="0"/>
              <a:pathLst>
                <a:path h="9" w="14">
                  <a:moveTo>
                    <a:pt x="12" y="9"/>
                  </a:moveTo>
                  <a:cubicBezTo>
                    <a:pt x="13" y="8"/>
                    <a:pt x="13" y="6"/>
                    <a:pt x="14" y="5"/>
                  </a:cubicBezTo>
                  <a:cubicBezTo>
                    <a:pt x="11" y="4"/>
                    <a:pt x="7" y="2"/>
                    <a:pt x="5" y="1"/>
                  </a:cubicBezTo>
                  <a:cubicBezTo>
                    <a:pt x="2" y="0"/>
                    <a:pt x="1" y="0"/>
                    <a:pt x="1" y="0"/>
                  </a:cubicBezTo>
                  <a:cubicBezTo>
                    <a:pt x="0" y="3"/>
                    <a:pt x="0" y="3"/>
                    <a:pt x="0" y="3"/>
                  </a:cubicBezTo>
                  <a:cubicBezTo>
                    <a:pt x="0" y="3"/>
                    <a:pt x="3" y="6"/>
                    <a:pt x="8" y="8"/>
                  </a:cubicBezTo>
                  <a:cubicBezTo>
                    <a:pt x="10" y="8"/>
                    <a:pt x="11" y="9"/>
                    <a:pt x="12" y="9"/>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119" name="í$líḓè">
              <a:extLst>
                <a:ext uri="{FF2B5EF4-FFF2-40B4-BE49-F238E27FC236}">
                  <a16:creationId xmlns:a16="http://schemas.microsoft.com/office/drawing/2014/main" id="{A3573110-2ADD-493C-9AEF-6A09ED18DF12}"/>
                </a:ext>
              </a:extLst>
            </p:cNvPr>
            <p:cNvSpPr/>
            <p:nvPr/>
          </p:nvSpPr>
          <p:spPr bwMode="auto">
            <a:xfrm>
              <a:off x="5219700" y="3376613"/>
              <a:ext cx="60325" cy="38100"/>
            </a:xfrm>
            <a:custGeom>
              <a:gdLst>
                <a:gd fmla="*/ 11 w 11" name="T0"/>
                <a:gd fmla="*/ 3 h 7" name="T1"/>
                <a:gd fmla="*/ 4 w 11" name="T2"/>
                <a:gd fmla="*/ 1 h 7" name="T3"/>
                <a:gd fmla="*/ 1 w 11" name="T4"/>
                <a:gd fmla="*/ 0 h 7" name="T5"/>
                <a:gd fmla="*/ 0 w 11" name="T6"/>
                <a:gd fmla="*/ 3 h 7" name="T7"/>
                <a:gd fmla="*/ 9 w 11" name="T8"/>
                <a:gd fmla="*/ 7 h 7" name="T9"/>
                <a:gd fmla="*/ 11 w 11" name="T10"/>
                <a:gd fmla="*/ 3 h 7" name="T11"/>
              </a:gdLst>
              <a:cxnLst>
                <a:cxn ang="0">
                  <a:pos x="T0" y="T1"/>
                </a:cxn>
                <a:cxn ang="0">
                  <a:pos x="T2" y="T3"/>
                </a:cxn>
                <a:cxn ang="0">
                  <a:pos x="T4" y="T5"/>
                </a:cxn>
                <a:cxn ang="0">
                  <a:pos x="T6" y="T7"/>
                </a:cxn>
                <a:cxn ang="0">
                  <a:pos x="T8" y="T9"/>
                </a:cxn>
                <a:cxn ang="0">
                  <a:pos x="T10" y="T11"/>
                </a:cxn>
              </a:cxnLst>
              <a:rect b="b" l="0" r="r" t="0"/>
              <a:pathLst>
                <a:path h="7" w="11">
                  <a:moveTo>
                    <a:pt x="11" y="3"/>
                  </a:moveTo>
                  <a:cubicBezTo>
                    <a:pt x="8" y="3"/>
                    <a:pt x="5" y="2"/>
                    <a:pt x="4" y="1"/>
                  </a:cubicBezTo>
                  <a:cubicBezTo>
                    <a:pt x="1" y="0"/>
                    <a:pt x="1" y="0"/>
                    <a:pt x="1" y="0"/>
                  </a:cubicBezTo>
                  <a:cubicBezTo>
                    <a:pt x="0" y="3"/>
                    <a:pt x="0" y="3"/>
                    <a:pt x="0" y="3"/>
                  </a:cubicBezTo>
                  <a:cubicBezTo>
                    <a:pt x="0" y="3"/>
                    <a:pt x="4" y="5"/>
                    <a:pt x="9" y="7"/>
                  </a:cubicBezTo>
                  <a:cubicBezTo>
                    <a:pt x="9" y="6"/>
                    <a:pt x="10" y="5"/>
                    <a:pt x="11" y="3"/>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fontScale="22500" lnSpcReduction="20000"/>
            </a:bodyPr>
            <a:lstStyle/>
            <a:p>
              <a:pPr algn="ctr"/>
              <a:endParaRPr/>
            </a:p>
          </p:txBody>
        </p:sp>
        <p:sp>
          <p:nvSpPr>
            <p:cNvPr id="120" name="íṧlïḋe">
              <a:extLst>
                <a:ext uri="{FF2B5EF4-FFF2-40B4-BE49-F238E27FC236}">
                  <a16:creationId xmlns:a16="http://schemas.microsoft.com/office/drawing/2014/main" id="{71C6E555-C828-41BF-8E7E-BE2F8D11F9A6}"/>
                </a:ext>
              </a:extLst>
            </p:cNvPr>
            <p:cNvSpPr/>
            <p:nvPr/>
          </p:nvSpPr>
          <p:spPr bwMode="auto">
            <a:xfrm>
              <a:off x="5246688" y="3273425"/>
              <a:ext cx="82550" cy="141288"/>
            </a:xfrm>
            <a:custGeom>
              <a:gdLst>
                <a:gd fmla="*/ 0 w 52" name="T0"/>
                <a:gd fmla="*/ 86 h 89" name="T1"/>
                <a:gd fmla="*/ 14 w 52" name="T2"/>
                <a:gd fmla="*/ 89 h 89" name="T3"/>
                <a:gd fmla="*/ 35 w 52" name="T4"/>
                <a:gd fmla="*/ 79 h 89" name="T5"/>
                <a:gd fmla="*/ 52 w 52" name="T6"/>
                <a:gd fmla="*/ 27 h 89" name="T7"/>
                <a:gd fmla="*/ 41 w 52" name="T8"/>
                <a:gd fmla="*/ 0 h 89" name="T9"/>
                <a:gd fmla="*/ 0 w 52" name="T10"/>
                <a:gd fmla="*/ 86 h 89" name="T11"/>
              </a:gdLst>
              <a:cxnLst>
                <a:cxn ang="0">
                  <a:pos x="T0" y="T1"/>
                </a:cxn>
                <a:cxn ang="0">
                  <a:pos x="T2" y="T3"/>
                </a:cxn>
                <a:cxn ang="0">
                  <a:pos x="T4" y="T5"/>
                </a:cxn>
                <a:cxn ang="0">
                  <a:pos x="T6" y="T7"/>
                </a:cxn>
                <a:cxn ang="0">
                  <a:pos x="T8" y="T9"/>
                </a:cxn>
                <a:cxn ang="0">
                  <a:pos x="T10" y="T11"/>
                </a:cxn>
              </a:cxnLst>
              <a:rect b="b" l="0" r="r" t="0"/>
              <a:pathLst>
                <a:path h="89" w="52">
                  <a:moveTo>
                    <a:pt x="0" y="86"/>
                  </a:moveTo>
                  <a:lnTo>
                    <a:pt x="14" y="89"/>
                  </a:lnTo>
                  <a:lnTo>
                    <a:pt x="35" y="79"/>
                  </a:lnTo>
                  <a:lnTo>
                    <a:pt x="52" y="27"/>
                  </a:lnTo>
                  <a:lnTo>
                    <a:pt x="41" y="0"/>
                  </a:lnTo>
                  <a:lnTo>
                    <a:pt x="0" y="86"/>
                  </a:ln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21" name="ïšḷïḓe">
              <a:extLst>
                <a:ext uri="{FF2B5EF4-FFF2-40B4-BE49-F238E27FC236}">
                  <a16:creationId xmlns:a16="http://schemas.microsoft.com/office/drawing/2014/main" id="{DF623A8E-9BCA-49FE-9E1D-997E6132C368}"/>
                </a:ext>
              </a:extLst>
            </p:cNvPr>
            <p:cNvSpPr/>
            <p:nvPr/>
          </p:nvSpPr>
          <p:spPr bwMode="auto">
            <a:xfrm>
              <a:off x="4510088" y="4348163"/>
              <a:ext cx="655638" cy="1362075"/>
            </a:xfrm>
            <a:custGeom>
              <a:gdLst>
                <a:gd fmla="*/ 75 w 120" name="T0"/>
                <a:gd fmla="*/ 4 h 250" name="T1"/>
                <a:gd fmla="*/ 110 w 120" name="T2"/>
                <a:gd fmla="*/ 17 h 250" name="T3"/>
                <a:gd fmla="*/ 110 w 120" name="T4"/>
                <a:gd fmla="*/ 82 h 250" name="T5"/>
                <a:gd fmla="*/ 82 w 120" name="T6"/>
                <a:gd fmla="*/ 250 h 250" name="T7"/>
                <a:gd fmla="*/ 65 w 120" name="T8"/>
                <a:gd fmla="*/ 250 h 250" name="T9"/>
                <a:gd fmla="*/ 57 w 120" name="T10"/>
                <a:gd fmla="*/ 142 h 250" name="T11"/>
                <a:gd fmla="*/ 65 w 120" name="T12"/>
                <a:gd fmla="*/ 45 h 250" name="T13"/>
                <a:gd fmla="*/ 0 w 120" name="T14"/>
                <a:gd fmla="*/ 4 h 250" name="T15"/>
                <a:gd fmla="*/ 75 w 120" name="T16"/>
                <a:gd fmla="*/ 4 h 25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0" w="120">
                  <a:moveTo>
                    <a:pt x="75" y="4"/>
                  </a:moveTo>
                  <a:cubicBezTo>
                    <a:pt x="91" y="0"/>
                    <a:pt x="100" y="5"/>
                    <a:pt x="110" y="17"/>
                  </a:cubicBezTo>
                  <a:cubicBezTo>
                    <a:pt x="120" y="29"/>
                    <a:pt x="116" y="58"/>
                    <a:pt x="110" y="82"/>
                  </a:cubicBezTo>
                  <a:cubicBezTo>
                    <a:pt x="104" y="106"/>
                    <a:pt x="82" y="250"/>
                    <a:pt x="82" y="250"/>
                  </a:cubicBezTo>
                  <a:cubicBezTo>
                    <a:pt x="65" y="250"/>
                    <a:pt x="65" y="250"/>
                    <a:pt x="65" y="250"/>
                  </a:cubicBezTo>
                  <a:cubicBezTo>
                    <a:pt x="65" y="250"/>
                    <a:pt x="60" y="188"/>
                    <a:pt x="57" y="142"/>
                  </a:cubicBezTo>
                  <a:cubicBezTo>
                    <a:pt x="54" y="96"/>
                    <a:pt x="65" y="45"/>
                    <a:pt x="65" y="45"/>
                  </a:cubicBezTo>
                  <a:cubicBezTo>
                    <a:pt x="0" y="4"/>
                    <a:pt x="0" y="4"/>
                    <a:pt x="0" y="4"/>
                  </a:cubicBezTo>
                  <a:cubicBezTo>
                    <a:pt x="0" y="4"/>
                    <a:pt x="60" y="7"/>
                    <a:pt x="75" y="4"/>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22" name="íś1îḋè">
              <a:extLst>
                <a:ext uri="{FF2B5EF4-FFF2-40B4-BE49-F238E27FC236}">
                  <a16:creationId xmlns:a16="http://schemas.microsoft.com/office/drawing/2014/main" id="{FF42906C-EC60-48CE-AB05-F94A526C57A7}"/>
                </a:ext>
              </a:extLst>
            </p:cNvPr>
            <p:cNvSpPr/>
            <p:nvPr/>
          </p:nvSpPr>
          <p:spPr bwMode="auto">
            <a:xfrm>
              <a:off x="4237038" y="4314825"/>
              <a:ext cx="660400" cy="1362075"/>
            </a:xfrm>
            <a:custGeom>
              <a:gdLst>
                <a:gd fmla="*/ 87 w 121" name="T0"/>
                <a:gd fmla="*/ 18 h 250" name="T1"/>
                <a:gd fmla="*/ 116 w 121" name="T2"/>
                <a:gd fmla="*/ 64 h 250" name="T3"/>
                <a:gd fmla="*/ 51 w 121" name="T4"/>
                <a:gd fmla="*/ 188 h 250" name="T5"/>
                <a:gd fmla="*/ 19 w 121" name="T6"/>
                <a:gd fmla="*/ 246 h 250" name="T7"/>
                <a:gd fmla="*/ 0 w 121" name="T8"/>
                <a:gd fmla="*/ 250 h 250" name="T9"/>
                <a:gd fmla="*/ 25 w 121" name="T10"/>
                <a:gd fmla="*/ 159 h 250" name="T11"/>
                <a:gd fmla="*/ 64 w 121" name="T12"/>
                <a:gd fmla="*/ 78 h 250" name="T13"/>
                <a:gd fmla="*/ 29 w 121" name="T14"/>
                <a:gd fmla="*/ 68 h 250" name="T15"/>
                <a:gd fmla="*/ 26 w 121" name="T16"/>
                <a:gd fmla="*/ 23 h 250" name="T17"/>
                <a:gd fmla="*/ 87 w 121" name="T18"/>
                <a:gd fmla="*/ 18 h 25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50" w="120">
                  <a:moveTo>
                    <a:pt x="87" y="18"/>
                  </a:moveTo>
                  <a:cubicBezTo>
                    <a:pt x="96" y="25"/>
                    <a:pt x="121" y="36"/>
                    <a:pt x="116" y="64"/>
                  </a:cubicBezTo>
                  <a:cubicBezTo>
                    <a:pt x="114" y="79"/>
                    <a:pt x="73" y="151"/>
                    <a:pt x="51" y="188"/>
                  </a:cubicBezTo>
                  <a:cubicBezTo>
                    <a:pt x="40" y="206"/>
                    <a:pt x="19" y="246"/>
                    <a:pt x="19" y="246"/>
                  </a:cubicBezTo>
                  <a:cubicBezTo>
                    <a:pt x="0" y="250"/>
                    <a:pt x="0" y="250"/>
                    <a:pt x="0" y="250"/>
                  </a:cubicBezTo>
                  <a:cubicBezTo>
                    <a:pt x="0" y="250"/>
                    <a:pt x="15" y="203"/>
                    <a:pt x="25" y="159"/>
                  </a:cubicBezTo>
                  <a:cubicBezTo>
                    <a:pt x="35" y="115"/>
                    <a:pt x="64" y="78"/>
                    <a:pt x="64" y="78"/>
                  </a:cubicBezTo>
                  <a:cubicBezTo>
                    <a:pt x="64" y="78"/>
                    <a:pt x="45" y="75"/>
                    <a:pt x="29" y="68"/>
                  </a:cubicBezTo>
                  <a:cubicBezTo>
                    <a:pt x="13" y="61"/>
                    <a:pt x="2" y="46"/>
                    <a:pt x="26" y="23"/>
                  </a:cubicBezTo>
                  <a:cubicBezTo>
                    <a:pt x="50" y="0"/>
                    <a:pt x="69" y="5"/>
                    <a:pt x="87" y="18"/>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23" name="işliḑê">
              <a:extLst>
                <a:ext uri="{FF2B5EF4-FFF2-40B4-BE49-F238E27FC236}">
                  <a16:creationId xmlns:a16="http://schemas.microsoft.com/office/drawing/2014/main" id="{ECC07059-2429-4D90-81A6-350FCC2AADCF}"/>
                </a:ext>
              </a:extLst>
            </p:cNvPr>
            <p:cNvSpPr/>
            <p:nvPr/>
          </p:nvSpPr>
          <p:spPr bwMode="auto">
            <a:xfrm>
              <a:off x="4116388" y="3230563"/>
              <a:ext cx="993775" cy="1471613"/>
            </a:xfrm>
            <a:custGeom>
              <a:gdLst>
                <a:gd fmla="*/ 182 w 182" name="T0"/>
                <a:gd fmla="*/ 222 h 270" name="T1"/>
                <a:gd fmla="*/ 139 w 182" name="T2"/>
                <a:gd fmla="*/ 221 h 270" name="T3"/>
                <a:gd fmla="*/ 63 w 182" name="T4"/>
                <a:gd fmla="*/ 231 h 270" name="T5"/>
                <a:gd fmla="*/ 51 w 182" name="T6"/>
                <a:gd fmla="*/ 270 h 270" name="T7"/>
                <a:gd fmla="*/ 21 w 182" name="T8"/>
                <a:gd fmla="*/ 256 h 270" name="T9"/>
                <a:gd fmla="*/ 8 w 182" name="T10"/>
                <a:gd fmla="*/ 206 h 270" name="T11"/>
                <a:gd fmla="*/ 15 w 182" name="T12"/>
                <a:gd fmla="*/ 160 h 270" name="T13"/>
                <a:gd fmla="*/ 1 w 182" name="T14"/>
                <a:gd fmla="*/ 80 h 270" name="T15"/>
                <a:gd fmla="*/ 0 w 182" name="T16"/>
                <a:gd fmla="*/ 10 h 270" name="T17"/>
                <a:gd fmla="*/ 36 w 182" name="T18"/>
                <a:gd fmla="*/ 0 h 270" name="T19"/>
                <a:gd fmla="*/ 71 w 182" name="T20"/>
                <a:gd fmla="*/ 13 h 270" name="T21"/>
                <a:gd fmla="*/ 90 w 182" name="T22"/>
                <a:gd fmla="*/ 2 h 270" name="T23"/>
                <a:gd fmla="*/ 116 w 182" name="T24"/>
                <a:gd fmla="*/ 12 h 270" name="T25"/>
                <a:gd fmla="*/ 123 w 182" name="T26"/>
                <a:gd fmla="*/ 71 h 270" name="T27"/>
                <a:gd fmla="*/ 122 w 182" name="T28"/>
                <a:gd fmla="*/ 107 h 270" name="T29"/>
                <a:gd fmla="*/ 122 w 182" name="T30"/>
                <a:gd fmla="*/ 171 h 270" name="T31"/>
                <a:gd fmla="*/ 182 w 182" name="T32"/>
                <a:gd fmla="*/ 222 h 270"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270" w="182">
                  <a:moveTo>
                    <a:pt x="182" y="222"/>
                  </a:moveTo>
                  <a:cubicBezTo>
                    <a:pt x="182" y="222"/>
                    <a:pt x="168" y="221"/>
                    <a:pt x="139" y="221"/>
                  </a:cubicBezTo>
                  <a:cubicBezTo>
                    <a:pt x="110" y="221"/>
                    <a:pt x="80" y="218"/>
                    <a:pt x="63" y="231"/>
                  </a:cubicBezTo>
                  <a:cubicBezTo>
                    <a:pt x="46" y="244"/>
                    <a:pt x="41" y="262"/>
                    <a:pt x="51" y="270"/>
                  </a:cubicBezTo>
                  <a:cubicBezTo>
                    <a:pt x="51" y="270"/>
                    <a:pt x="34" y="266"/>
                    <a:pt x="21" y="256"/>
                  </a:cubicBezTo>
                  <a:cubicBezTo>
                    <a:pt x="7" y="245"/>
                    <a:pt x="7" y="215"/>
                    <a:pt x="8" y="206"/>
                  </a:cubicBezTo>
                  <a:cubicBezTo>
                    <a:pt x="10" y="189"/>
                    <a:pt x="18" y="180"/>
                    <a:pt x="15" y="160"/>
                  </a:cubicBezTo>
                  <a:cubicBezTo>
                    <a:pt x="12" y="140"/>
                    <a:pt x="2" y="102"/>
                    <a:pt x="1" y="80"/>
                  </a:cubicBezTo>
                  <a:cubicBezTo>
                    <a:pt x="0" y="58"/>
                    <a:pt x="0" y="10"/>
                    <a:pt x="0" y="10"/>
                  </a:cubicBezTo>
                  <a:cubicBezTo>
                    <a:pt x="36" y="0"/>
                    <a:pt x="36" y="0"/>
                    <a:pt x="36" y="0"/>
                  </a:cubicBezTo>
                  <a:cubicBezTo>
                    <a:pt x="36" y="0"/>
                    <a:pt x="54" y="18"/>
                    <a:pt x="71" y="13"/>
                  </a:cubicBezTo>
                  <a:cubicBezTo>
                    <a:pt x="88" y="9"/>
                    <a:pt x="90" y="2"/>
                    <a:pt x="90" y="2"/>
                  </a:cubicBezTo>
                  <a:cubicBezTo>
                    <a:pt x="116" y="12"/>
                    <a:pt x="116" y="12"/>
                    <a:pt x="116" y="12"/>
                  </a:cubicBezTo>
                  <a:cubicBezTo>
                    <a:pt x="116" y="12"/>
                    <a:pt x="120" y="63"/>
                    <a:pt x="123" y="71"/>
                  </a:cubicBezTo>
                  <a:cubicBezTo>
                    <a:pt x="125" y="78"/>
                    <a:pt x="126" y="94"/>
                    <a:pt x="122" y="107"/>
                  </a:cubicBezTo>
                  <a:cubicBezTo>
                    <a:pt x="118" y="121"/>
                    <a:pt x="117" y="166"/>
                    <a:pt x="122" y="171"/>
                  </a:cubicBezTo>
                  <a:cubicBezTo>
                    <a:pt x="127" y="176"/>
                    <a:pt x="171" y="195"/>
                    <a:pt x="182" y="222"/>
                  </a:cubicBezTo>
                  <a:close/>
                </a:path>
              </a:pathLst>
            </a:custGeom>
            <a:solidFill>
              <a:srgbClr val="133A50"/>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24" name="îSľïďê">
              <a:extLst>
                <a:ext uri="{FF2B5EF4-FFF2-40B4-BE49-F238E27FC236}">
                  <a16:creationId xmlns:a16="http://schemas.microsoft.com/office/drawing/2014/main" id="{EF9537D7-3D19-438B-AAEC-4B2EB118A5B3}"/>
                </a:ext>
              </a:extLst>
            </p:cNvPr>
            <p:cNvSpPr/>
            <p:nvPr/>
          </p:nvSpPr>
          <p:spPr bwMode="auto">
            <a:xfrm>
              <a:off x="4225925" y="5629275"/>
              <a:ext cx="207963" cy="123825"/>
            </a:xfrm>
            <a:custGeom>
              <a:gdLst>
                <a:gd fmla="*/ 23 w 38" name="T0"/>
                <a:gd fmla="*/ 1 h 23" name="T1"/>
                <a:gd fmla="*/ 10 w 38" name="T2"/>
                <a:gd fmla="*/ 6 h 23" name="T3"/>
                <a:gd fmla="*/ 0 w 38" name="T4"/>
                <a:gd fmla="*/ 9 h 23" name="T5"/>
                <a:gd fmla="*/ 0 w 38" name="T6"/>
                <a:gd fmla="*/ 23 h 23" name="T7"/>
                <a:gd fmla="*/ 38 w 38" name="T8"/>
                <a:gd fmla="*/ 23 h 23" name="T9"/>
                <a:gd fmla="*/ 23 w 38" name="T10"/>
                <a:gd fmla="*/ 1 h 23" name="T11"/>
              </a:gdLst>
              <a:cxnLst>
                <a:cxn ang="0">
                  <a:pos x="T0" y="T1"/>
                </a:cxn>
                <a:cxn ang="0">
                  <a:pos x="T2" y="T3"/>
                </a:cxn>
                <a:cxn ang="0">
                  <a:pos x="T4" y="T5"/>
                </a:cxn>
                <a:cxn ang="0">
                  <a:pos x="T6" y="T7"/>
                </a:cxn>
                <a:cxn ang="0">
                  <a:pos x="T8" y="T9"/>
                </a:cxn>
                <a:cxn ang="0">
                  <a:pos x="T10" y="T11"/>
                </a:cxn>
              </a:cxnLst>
              <a:rect b="b" l="0" r="r" t="0"/>
              <a:pathLst>
                <a:path h="23" w="38">
                  <a:moveTo>
                    <a:pt x="23" y="1"/>
                  </a:moveTo>
                  <a:cubicBezTo>
                    <a:pt x="17" y="0"/>
                    <a:pt x="15" y="2"/>
                    <a:pt x="10" y="6"/>
                  </a:cubicBezTo>
                  <a:cubicBezTo>
                    <a:pt x="6" y="9"/>
                    <a:pt x="0" y="9"/>
                    <a:pt x="0" y="9"/>
                  </a:cubicBezTo>
                  <a:cubicBezTo>
                    <a:pt x="0" y="23"/>
                    <a:pt x="0" y="23"/>
                    <a:pt x="0" y="23"/>
                  </a:cubicBezTo>
                  <a:cubicBezTo>
                    <a:pt x="38" y="23"/>
                    <a:pt x="38" y="23"/>
                    <a:pt x="38" y="23"/>
                  </a:cubicBezTo>
                  <a:lnTo>
                    <a:pt x="23" y="1"/>
                  </a:lnTo>
                  <a:close/>
                </a:path>
              </a:pathLst>
            </a:custGeom>
            <a:solidFill>
              <a:srgbClr val="FF5E69"/>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25" name="íšḻiḋe">
              <a:extLst>
                <a:ext uri="{FF2B5EF4-FFF2-40B4-BE49-F238E27FC236}">
                  <a16:creationId xmlns:a16="http://schemas.microsoft.com/office/drawing/2014/main" id="{5B849FF4-BCAC-4B5C-8A9B-8DF402FE492F}"/>
                </a:ext>
              </a:extLst>
            </p:cNvPr>
            <p:cNvSpPr/>
            <p:nvPr/>
          </p:nvSpPr>
          <p:spPr bwMode="auto">
            <a:xfrm>
              <a:off x="4843463" y="5649913"/>
              <a:ext cx="349250" cy="109538"/>
            </a:xfrm>
            <a:custGeom>
              <a:gdLst>
                <a:gd fmla="*/ 24 w 64" name="T0"/>
                <a:gd fmla="*/ 0 h 20" name="T1"/>
                <a:gd fmla="*/ 15 w 64" name="T2"/>
                <a:gd fmla="*/ 7 h 20" name="T3"/>
                <a:gd fmla="*/ 2 w 64" name="T4"/>
                <a:gd fmla="*/ 3 h 20" name="T5"/>
                <a:gd fmla="*/ 0 w 64" name="T6"/>
                <a:gd fmla="*/ 19 h 20" name="T7"/>
                <a:gd fmla="*/ 64 w 64" name="T8"/>
                <a:gd fmla="*/ 20 h 20" name="T9"/>
                <a:gd fmla="*/ 24 w 64" name="T10"/>
                <a:gd fmla="*/ 0 h 20" name="T11"/>
              </a:gdLst>
              <a:cxnLst>
                <a:cxn ang="0">
                  <a:pos x="T0" y="T1"/>
                </a:cxn>
                <a:cxn ang="0">
                  <a:pos x="T2" y="T3"/>
                </a:cxn>
                <a:cxn ang="0">
                  <a:pos x="T4" y="T5"/>
                </a:cxn>
                <a:cxn ang="0">
                  <a:pos x="T6" y="T7"/>
                </a:cxn>
                <a:cxn ang="0">
                  <a:pos x="T8" y="T9"/>
                </a:cxn>
                <a:cxn ang="0">
                  <a:pos x="T10" y="T11"/>
                </a:cxn>
              </a:cxnLst>
              <a:rect b="b" l="0" r="r" t="0"/>
              <a:pathLst>
                <a:path h="20" w="64">
                  <a:moveTo>
                    <a:pt x="24" y="0"/>
                  </a:moveTo>
                  <a:cubicBezTo>
                    <a:pt x="24" y="0"/>
                    <a:pt x="23" y="5"/>
                    <a:pt x="15" y="7"/>
                  </a:cubicBezTo>
                  <a:cubicBezTo>
                    <a:pt x="7" y="10"/>
                    <a:pt x="2" y="3"/>
                    <a:pt x="2" y="3"/>
                  </a:cubicBezTo>
                  <a:cubicBezTo>
                    <a:pt x="0" y="19"/>
                    <a:pt x="0" y="19"/>
                    <a:pt x="0" y="19"/>
                  </a:cubicBezTo>
                  <a:cubicBezTo>
                    <a:pt x="64" y="20"/>
                    <a:pt x="64" y="20"/>
                    <a:pt x="64" y="20"/>
                  </a:cubicBezTo>
                  <a:lnTo>
                    <a:pt x="24" y="0"/>
                  </a:lnTo>
                  <a:close/>
                </a:path>
              </a:pathLst>
            </a:custGeom>
            <a:solidFill>
              <a:srgbClr val="FF5E69"/>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26" name="îṩḻíḓê">
              <a:extLst>
                <a:ext uri="{FF2B5EF4-FFF2-40B4-BE49-F238E27FC236}">
                  <a16:creationId xmlns:a16="http://schemas.microsoft.com/office/drawing/2014/main" id="{8904E509-656B-40B3-A946-24EE7E0F3B61}"/>
                </a:ext>
              </a:extLst>
            </p:cNvPr>
            <p:cNvSpPr/>
            <p:nvPr/>
          </p:nvSpPr>
          <p:spPr bwMode="auto">
            <a:xfrm>
              <a:off x="4002088" y="3251200"/>
              <a:ext cx="606425" cy="850900"/>
            </a:xfrm>
            <a:custGeom>
              <a:gdLst>
                <a:gd fmla="*/ 21 w 111" name="T0"/>
                <a:gd fmla="*/ 6 h 156" name="T1"/>
                <a:gd fmla="*/ 40 w 111" name="T2"/>
                <a:gd fmla="*/ 42 h 156" name="T3"/>
                <a:gd fmla="*/ 38 w 111" name="T4"/>
                <a:gd fmla="*/ 119 h 156" name="T5"/>
                <a:gd fmla="*/ 61 w 111" name="T6"/>
                <a:gd fmla="*/ 136 h 156" name="T7"/>
                <a:gd fmla="*/ 90 w 111" name="T8"/>
                <a:gd fmla="*/ 147 h 156" name="T9"/>
                <a:gd fmla="*/ 111 w 111" name="T10"/>
                <a:gd fmla="*/ 155 h 156" name="T11"/>
                <a:gd fmla="*/ 61 w 111" name="T12"/>
                <a:gd fmla="*/ 155 h 156" name="T13"/>
                <a:gd fmla="*/ 14 w 111" name="T14"/>
                <a:gd fmla="*/ 136 h 156" name="T15"/>
                <a:gd fmla="*/ 21 w 111" name="T16"/>
                <a:gd fmla="*/ 6 h 15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6" w="110">
                  <a:moveTo>
                    <a:pt x="21" y="6"/>
                  </a:moveTo>
                  <a:cubicBezTo>
                    <a:pt x="31" y="0"/>
                    <a:pt x="47" y="12"/>
                    <a:pt x="40" y="42"/>
                  </a:cubicBezTo>
                  <a:cubicBezTo>
                    <a:pt x="36" y="61"/>
                    <a:pt x="38" y="119"/>
                    <a:pt x="38" y="119"/>
                  </a:cubicBezTo>
                  <a:cubicBezTo>
                    <a:pt x="38" y="119"/>
                    <a:pt x="45" y="127"/>
                    <a:pt x="61" y="136"/>
                  </a:cubicBezTo>
                  <a:cubicBezTo>
                    <a:pt x="69" y="141"/>
                    <a:pt x="86" y="146"/>
                    <a:pt x="90" y="147"/>
                  </a:cubicBezTo>
                  <a:cubicBezTo>
                    <a:pt x="98" y="149"/>
                    <a:pt x="111" y="155"/>
                    <a:pt x="111" y="155"/>
                  </a:cubicBezTo>
                  <a:cubicBezTo>
                    <a:pt x="111" y="155"/>
                    <a:pt x="73" y="154"/>
                    <a:pt x="61" y="155"/>
                  </a:cubicBezTo>
                  <a:cubicBezTo>
                    <a:pt x="53" y="156"/>
                    <a:pt x="25" y="150"/>
                    <a:pt x="14" y="136"/>
                  </a:cubicBezTo>
                  <a:cubicBezTo>
                    <a:pt x="7" y="128"/>
                    <a:pt x="0" y="17"/>
                    <a:pt x="21" y="6"/>
                  </a:cubicBezTo>
                  <a:close/>
                </a:path>
              </a:pathLst>
            </a:custGeom>
            <a:solidFill>
              <a:srgbClr val="FEC4AD"/>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27" name="îṩlïḓe">
              <a:extLst>
                <a:ext uri="{FF2B5EF4-FFF2-40B4-BE49-F238E27FC236}">
                  <a16:creationId xmlns:a16="http://schemas.microsoft.com/office/drawing/2014/main" id="{AC0C4D1D-F156-46C5-975A-6C3AA60FE5A9}"/>
                </a:ext>
              </a:extLst>
            </p:cNvPr>
            <p:cNvSpPr/>
            <p:nvPr/>
          </p:nvSpPr>
          <p:spPr bwMode="auto">
            <a:xfrm>
              <a:off x="4040188" y="3251200"/>
              <a:ext cx="261938" cy="403225"/>
            </a:xfrm>
            <a:custGeom>
              <a:gdLst>
                <a:gd fmla="*/ 35 w 48" name="T0"/>
                <a:gd fmla="*/ 74 h 74" name="T1"/>
                <a:gd fmla="*/ 41 w 48" name="T2"/>
                <a:gd fmla="*/ 42 h 74" name="T3"/>
                <a:gd fmla="*/ 14 w 48" name="T4"/>
                <a:gd fmla="*/ 6 h 74" name="T5"/>
                <a:gd fmla="*/ 0 w 48" name="T6"/>
                <a:gd fmla="*/ 63 h 74" name="T7"/>
                <a:gd fmla="*/ 35 w 48" name="T8"/>
                <a:gd fmla="*/ 74 h 74" name="T9"/>
              </a:gdLst>
              <a:cxnLst>
                <a:cxn ang="0">
                  <a:pos x="T0" y="T1"/>
                </a:cxn>
                <a:cxn ang="0">
                  <a:pos x="T2" y="T3"/>
                </a:cxn>
                <a:cxn ang="0">
                  <a:pos x="T4" y="T5"/>
                </a:cxn>
                <a:cxn ang="0">
                  <a:pos x="T6" y="T7"/>
                </a:cxn>
                <a:cxn ang="0">
                  <a:pos x="T8" y="T9"/>
                </a:cxn>
              </a:cxnLst>
              <a:rect b="b" l="0" r="r" t="0"/>
              <a:pathLst>
                <a:path h="74" w="48">
                  <a:moveTo>
                    <a:pt x="35" y="74"/>
                  </a:moveTo>
                  <a:cubicBezTo>
                    <a:pt x="37" y="62"/>
                    <a:pt x="39" y="49"/>
                    <a:pt x="41" y="42"/>
                  </a:cubicBezTo>
                  <a:cubicBezTo>
                    <a:pt x="48" y="12"/>
                    <a:pt x="24" y="0"/>
                    <a:pt x="14" y="6"/>
                  </a:cubicBezTo>
                  <a:cubicBezTo>
                    <a:pt x="5" y="11"/>
                    <a:pt x="1" y="36"/>
                    <a:pt x="0" y="63"/>
                  </a:cubicBezTo>
                  <a:cubicBezTo>
                    <a:pt x="12" y="66"/>
                    <a:pt x="23" y="70"/>
                    <a:pt x="35" y="74"/>
                  </a:cubicBezTo>
                  <a:close/>
                </a:path>
              </a:pathLst>
            </a:custGeom>
            <a:solidFill>
              <a:srgbClr val="133A50"/>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28" name="iŝḻïḍê">
              <a:extLst>
                <a:ext uri="{FF2B5EF4-FFF2-40B4-BE49-F238E27FC236}">
                  <a16:creationId xmlns:a16="http://schemas.microsoft.com/office/drawing/2014/main" id="{7A263022-E106-4B62-8BEB-A175FF39B9C0}"/>
                </a:ext>
              </a:extLst>
            </p:cNvPr>
            <p:cNvSpPr/>
            <p:nvPr/>
          </p:nvSpPr>
          <p:spPr bwMode="auto">
            <a:xfrm>
              <a:off x="4291013" y="3235325"/>
              <a:ext cx="355600" cy="284163"/>
            </a:xfrm>
            <a:custGeom>
              <a:gdLst>
                <a:gd fmla="*/ 63 w 65" name="T0"/>
                <a:gd fmla="*/ 2 h 52" name="T1"/>
                <a:gd fmla="*/ 56 w 65" name="T2"/>
                <a:gd fmla="*/ 33 h 52" name="T3"/>
                <a:gd fmla="*/ 50 w 65" name="T4"/>
                <a:gd fmla="*/ 45 h 52" name="T5"/>
                <a:gd fmla="*/ 42 w 65" name="T6"/>
                <a:gd fmla="*/ 50 h 52" name="T7"/>
                <a:gd fmla="*/ 40 w 65" name="T8"/>
                <a:gd fmla="*/ 50 h 52" name="T9"/>
                <a:gd fmla="*/ 17 w 65" name="T10"/>
                <a:gd fmla="*/ 33 h 52" name="T11"/>
                <a:gd fmla="*/ 2 w 65" name="T12"/>
                <a:gd fmla="*/ 0 h 52" name="T13"/>
                <a:gd fmla="*/ 0 w 65" name="T14"/>
                <a:gd fmla="*/ 1 h 52" name="T15"/>
                <a:gd fmla="*/ 15 w 65" name="T16"/>
                <a:gd fmla="*/ 35 h 52" name="T17"/>
                <a:gd fmla="*/ 40 w 65" name="T18"/>
                <a:gd fmla="*/ 52 h 52" name="T19"/>
                <a:gd fmla="*/ 43 w 65" name="T20"/>
                <a:gd fmla="*/ 52 h 52" name="T21"/>
                <a:gd fmla="*/ 52 w 65" name="T22"/>
                <a:gd fmla="*/ 46 h 52" name="T23"/>
                <a:gd fmla="*/ 65 w 65" name="T24"/>
                <a:gd fmla="*/ 2 h 52" name="T25"/>
                <a:gd fmla="*/ 63 w 65" name="T26"/>
                <a:gd fmla="*/ 2 h 5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2" w="65">
                  <a:moveTo>
                    <a:pt x="63" y="2"/>
                  </a:moveTo>
                  <a:cubicBezTo>
                    <a:pt x="62" y="12"/>
                    <a:pt x="60" y="23"/>
                    <a:pt x="56" y="33"/>
                  </a:cubicBezTo>
                  <a:cubicBezTo>
                    <a:pt x="55" y="38"/>
                    <a:pt x="53" y="42"/>
                    <a:pt x="50" y="45"/>
                  </a:cubicBezTo>
                  <a:cubicBezTo>
                    <a:pt x="48" y="48"/>
                    <a:pt x="45" y="50"/>
                    <a:pt x="42" y="50"/>
                  </a:cubicBezTo>
                  <a:cubicBezTo>
                    <a:pt x="42" y="50"/>
                    <a:pt x="41" y="50"/>
                    <a:pt x="40" y="50"/>
                  </a:cubicBezTo>
                  <a:cubicBezTo>
                    <a:pt x="31" y="50"/>
                    <a:pt x="23" y="43"/>
                    <a:pt x="17" y="33"/>
                  </a:cubicBezTo>
                  <a:cubicBezTo>
                    <a:pt x="10" y="24"/>
                    <a:pt x="5" y="11"/>
                    <a:pt x="2" y="0"/>
                  </a:cubicBezTo>
                  <a:cubicBezTo>
                    <a:pt x="0" y="1"/>
                    <a:pt x="0" y="1"/>
                    <a:pt x="0" y="1"/>
                  </a:cubicBezTo>
                  <a:cubicBezTo>
                    <a:pt x="3" y="12"/>
                    <a:pt x="8" y="24"/>
                    <a:pt x="15" y="35"/>
                  </a:cubicBezTo>
                  <a:cubicBezTo>
                    <a:pt x="22" y="45"/>
                    <a:pt x="30" y="52"/>
                    <a:pt x="40" y="52"/>
                  </a:cubicBezTo>
                  <a:cubicBezTo>
                    <a:pt x="41" y="52"/>
                    <a:pt x="42" y="52"/>
                    <a:pt x="43" y="52"/>
                  </a:cubicBezTo>
                  <a:cubicBezTo>
                    <a:pt x="46" y="52"/>
                    <a:pt x="49" y="50"/>
                    <a:pt x="52" y="46"/>
                  </a:cubicBezTo>
                  <a:cubicBezTo>
                    <a:pt x="60" y="36"/>
                    <a:pt x="64" y="17"/>
                    <a:pt x="65" y="2"/>
                  </a:cubicBezTo>
                  <a:cubicBezTo>
                    <a:pt x="63" y="2"/>
                    <a:pt x="63" y="2"/>
                    <a:pt x="63" y="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29" name="is1íḍe">
              <a:extLst>
                <a:ext uri="{FF2B5EF4-FFF2-40B4-BE49-F238E27FC236}">
                  <a16:creationId xmlns:a16="http://schemas.microsoft.com/office/drawing/2014/main" id="{8858E45B-BBB1-4104-9194-0077302A5F8C}"/>
                </a:ext>
              </a:extLst>
            </p:cNvPr>
            <p:cNvSpPr/>
            <p:nvPr/>
          </p:nvSpPr>
          <p:spPr bwMode="auto">
            <a:xfrm>
              <a:off x="4192588" y="2641600"/>
              <a:ext cx="427038" cy="636588"/>
            </a:xfrm>
            <a:custGeom>
              <a:gdLst>
                <a:gd fmla="*/ 51 w 78" name="T0"/>
                <a:gd fmla="*/ 37 h 117" name="T1"/>
                <a:gd fmla="*/ 31 w 78" name="T2"/>
                <a:gd fmla="*/ 63 h 117" name="T3"/>
                <a:gd fmla="*/ 42 w 78" name="T4"/>
                <a:gd fmla="*/ 117 h 117" name="T5"/>
                <a:gd fmla="*/ 11 w 78" name="T6"/>
                <a:gd fmla="*/ 103 h 117" name="T7"/>
                <a:gd fmla="*/ 13 w 78" name="T8"/>
                <a:gd fmla="*/ 25 h 117" name="T9"/>
                <a:gd fmla="*/ 42 w 78" name="T10"/>
                <a:gd fmla="*/ 2 h 117" name="T11"/>
                <a:gd fmla="*/ 77 w 78" name="T12"/>
                <a:gd fmla="*/ 23 h 117" name="T13"/>
                <a:gd fmla="*/ 51 w 78" name="T14"/>
                <a:gd fmla="*/ 37 h 11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7" w="78">
                  <a:moveTo>
                    <a:pt x="51" y="37"/>
                  </a:moveTo>
                  <a:cubicBezTo>
                    <a:pt x="36" y="38"/>
                    <a:pt x="32" y="51"/>
                    <a:pt x="31" y="63"/>
                  </a:cubicBezTo>
                  <a:cubicBezTo>
                    <a:pt x="30" y="75"/>
                    <a:pt x="37" y="111"/>
                    <a:pt x="42" y="117"/>
                  </a:cubicBezTo>
                  <a:cubicBezTo>
                    <a:pt x="42" y="117"/>
                    <a:pt x="15" y="114"/>
                    <a:pt x="11" y="103"/>
                  </a:cubicBezTo>
                  <a:cubicBezTo>
                    <a:pt x="0" y="73"/>
                    <a:pt x="6" y="41"/>
                    <a:pt x="13" y="25"/>
                  </a:cubicBezTo>
                  <a:cubicBezTo>
                    <a:pt x="17" y="15"/>
                    <a:pt x="32" y="4"/>
                    <a:pt x="42" y="2"/>
                  </a:cubicBezTo>
                  <a:cubicBezTo>
                    <a:pt x="55" y="0"/>
                    <a:pt x="78" y="5"/>
                    <a:pt x="77" y="23"/>
                  </a:cubicBezTo>
                  <a:cubicBezTo>
                    <a:pt x="77" y="29"/>
                    <a:pt x="76" y="36"/>
                    <a:pt x="51" y="37"/>
                  </a:cubicBezTo>
                  <a:close/>
                </a:path>
              </a:pathLst>
            </a:custGeom>
            <a:solidFill>
              <a:srgbClr val="954031"/>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30" name="îSḻïḑê">
              <a:extLst>
                <a:ext uri="{FF2B5EF4-FFF2-40B4-BE49-F238E27FC236}">
                  <a16:creationId xmlns:a16="http://schemas.microsoft.com/office/drawing/2014/main" id="{828A6035-CAE1-4C81-8613-2B8151B372DE}"/>
                </a:ext>
              </a:extLst>
            </p:cNvPr>
            <p:cNvSpPr/>
            <p:nvPr/>
          </p:nvSpPr>
          <p:spPr bwMode="auto">
            <a:xfrm>
              <a:off x="4002088" y="4086225"/>
              <a:ext cx="3690938" cy="80963"/>
            </a:xfrm>
            <a:prstGeom prst="rect">
              <a:avLst/>
            </a:prstGeom>
            <a:solidFill>
              <a:srgbClr val="DBDBDB"/>
            </a:solidFill>
            <a:ln>
              <a:noFill/>
            </a:ln>
            <a:extLst>
              <a:ext uri="{91240B29-F687-4F45-9708-019B960494DF}">
                <a14:hiddenLine w="9525">
                  <a:solidFill>
                    <a:srgbClr val="000000"/>
                  </a:solidFill>
                  <a:miter lim="800000"/>
                  <a:headEnd/>
                  <a:tailEnd/>
                </a14:hiddenLine>
              </a:ext>
            </a:extLst>
          </p:spPr>
          <p:txBody>
            <a:bodyPr anchor="ctr" bIns="45720" lIns="91440" rIns="91440" tIns="45720" wrap="square">
              <a:normAutofit fontScale="22500" lnSpcReduction="20000"/>
            </a:bodyPr>
            <a:lstStyle/>
            <a:p>
              <a:pPr algn="ctr"/>
              <a:endParaRPr/>
            </a:p>
          </p:txBody>
        </p:sp>
        <p:sp>
          <p:nvSpPr>
            <p:cNvPr id="131" name="iś1ïdê">
              <a:extLst>
                <a:ext uri="{FF2B5EF4-FFF2-40B4-BE49-F238E27FC236}">
                  <a16:creationId xmlns:a16="http://schemas.microsoft.com/office/drawing/2014/main" id="{DBF218B0-B083-44B4-BFED-B29EEFC979E2}"/>
                </a:ext>
              </a:extLst>
            </p:cNvPr>
            <p:cNvSpPr/>
            <p:nvPr/>
          </p:nvSpPr>
          <p:spPr bwMode="auto">
            <a:xfrm>
              <a:off x="4154488" y="4167188"/>
              <a:ext cx="382588" cy="1585913"/>
            </a:xfrm>
            <a:custGeom>
              <a:gdLst>
                <a:gd fmla="*/ 0 w 241" name="T0"/>
                <a:gd fmla="*/ 999 h 999" name="T1"/>
                <a:gd fmla="*/ 28 w 241" name="T2"/>
                <a:gd fmla="*/ 999 h 999" name="T3"/>
                <a:gd fmla="*/ 241 w 241" name="T4"/>
                <a:gd fmla="*/ 0 h 999" name="T5"/>
                <a:gd fmla="*/ 186 w 241" name="T6"/>
                <a:gd fmla="*/ 0 h 999" name="T7"/>
                <a:gd fmla="*/ 0 w 241" name="T8"/>
                <a:gd fmla="*/ 999 h 999" name="T9"/>
              </a:gdLst>
              <a:cxnLst>
                <a:cxn ang="0">
                  <a:pos x="T0" y="T1"/>
                </a:cxn>
                <a:cxn ang="0">
                  <a:pos x="T2" y="T3"/>
                </a:cxn>
                <a:cxn ang="0">
                  <a:pos x="T4" y="T5"/>
                </a:cxn>
                <a:cxn ang="0">
                  <a:pos x="T6" y="T7"/>
                </a:cxn>
                <a:cxn ang="0">
                  <a:pos x="T8" y="T9"/>
                </a:cxn>
              </a:cxnLst>
              <a:rect b="b" l="0" r="r" t="0"/>
              <a:pathLst>
                <a:path h="999" w="241">
                  <a:moveTo>
                    <a:pt x="0" y="999"/>
                  </a:moveTo>
                  <a:lnTo>
                    <a:pt x="28" y="999"/>
                  </a:lnTo>
                  <a:lnTo>
                    <a:pt x="241" y="0"/>
                  </a:lnTo>
                  <a:lnTo>
                    <a:pt x="186" y="0"/>
                  </a:lnTo>
                  <a:lnTo>
                    <a:pt x="0" y="999"/>
                  </a:lnTo>
                  <a:close/>
                </a:path>
              </a:pathLst>
            </a:custGeom>
            <a:solidFill>
              <a:srgbClr val="DBDBDB"/>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32" name="íṣ1íḑe">
              <a:extLst>
                <a:ext uri="{FF2B5EF4-FFF2-40B4-BE49-F238E27FC236}">
                  <a16:creationId xmlns:a16="http://schemas.microsoft.com/office/drawing/2014/main" id="{9B7A5B3C-80E0-42FC-B41D-D666E80C9F6F}"/>
                </a:ext>
              </a:extLst>
            </p:cNvPr>
            <p:cNvSpPr/>
            <p:nvPr/>
          </p:nvSpPr>
          <p:spPr bwMode="auto">
            <a:xfrm>
              <a:off x="7158038" y="4167188"/>
              <a:ext cx="387350" cy="1585913"/>
            </a:xfrm>
            <a:custGeom>
              <a:gdLst>
                <a:gd fmla="*/ 244 w 244" name="T0"/>
                <a:gd fmla="*/ 999 h 999" name="T1"/>
                <a:gd fmla="*/ 217 w 244" name="T2"/>
                <a:gd fmla="*/ 999 h 999" name="T3"/>
                <a:gd fmla="*/ 0 w 244" name="T4"/>
                <a:gd fmla="*/ 0 h 999" name="T5"/>
                <a:gd fmla="*/ 55 w 244" name="T6"/>
                <a:gd fmla="*/ 0 h 999" name="T7"/>
                <a:gd fmla="*/ 244 w 244" name="T8"/>
                <a:gd fmla="*/ 999 h 999" name="T9"/>
              </a:gdLst>
              <a:cxnLst>
                <a:cxn ang="0">
                  <a:pos x="T0" y="T1"/>
                </a:cxn>
                <a:cxn ang="0">
                  <a:pos x="T2" y="T3"/>
                </a:cxn>
                <a:cxn ang="0">
                  <a:pos x="T4" y="T5"/>
                </a:cxn>
                <a:cxn ang="0">
                  <a:pos x="T6" y="T7"/>
                </a:cxn>
                <a:cxn ang="0">
                  <a:pos x="T8" y="T9"/>
                </a:cxn>
              </a:cxnLst>
              <a:rect b="b" l="0" r="r" t="0"/>
              <a:pathLst>
                <a:path h="999" w="244">
                  <a:moveTo>
                    <a:pt x="244" y="999"/>
                  </a:moveTo>
                  <a:lnTo>
                    <a:pt x="217" y="999"/>
                  </a:lnTo>
                  <a:lnTo>
                    <a:pt x="0" y="0"/>
                  </a:lnTo>
                  <a:lnTo>
                    <a:pt x="55" y="0"/>
                  </a:lnTo>
                  <a:lnTo>
                    <a:pt x="244" y="999"/>
                  </a:lnTo>
                  <a:close/>
                </a:path>
              </a:pathLst>
            </a:custGeom>
            <a:solidFill>
              <a:srgbClr val="DBDBDB"/>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33" name="îŝlíḓe">
              <a:extLst>
                <a:ext uri="{FF2B5EF4-FFF2-40B4-BE49-F238E27FC236}">
                  <a16:creationId xmlns:a16="http://schemas.microsoft.com/office/drawing/2014/main" id="{86835528-14C2-49D7-B7A8-8AFA8E692A11}"/>
                </a:ext>
              </a:extLst>
            </p:cNvPr>
            <p:cNvSpPr/>
            <p:nvPr/>
          </p:nvSpPr>
          <p:spPr bwMode="auto">
            <a:xfrm>
              <a:off x="4329113" y="4167188"/>
              <a:ext cx="382588" cy="1585913"/>
            </a:xfrm>
            <a:custGeom>
              <a:gdLst>
                <a:gd fmla="*/ 0 w 241" name="T0"/>
                <a:gd fmla="*/ 999 h 999" name="T1"/>
                <a:gd fmla="*/ 24 w 241" name="T2"/>
                <a:gd fmla="*/ 999 h 999" name="T3"/>
                <a:gd fmla="*/ 241 w 241" name="T4"/>
                <a:gd fmla="*/ 0 h 999" name="T5"/>
                <a:gd fmla="*/ 186 w 241" name="T6"/>
                <a:gd fmla="*/ 0 h 999" name="T7"/>
                <a:gd fmla="*/ 0 w 241" name="T8"/>
                <a:gd fmla="*/ 999 h 999" name="T9"/>
              </a:gdLst>
              <a:cxnLst>
                <a:cxn ang="0">
                  <a:pos x="T0" y="T1"/>
                </a:cxn>
                <a:cxn ang="0">
                  <a:pos x="T2" y="T3"/>
                </a:cxn>
                <a:cxn ang="0">
                  <a:pos x="T4" y="T5"/>
                </a:cxn>
                <a:cxn ang="0">
                  <a:pos x="T6" y="T7"/>
                </a:cxn>
                <a:cxn ang="0">
                  <a:pos x="T8" y="T9"/>
                </a:cxn>
              </a:cxnLst>
              <a:rect b="b" l="0" r="r" t="0"/>
              <a:pathLst>
                <a:path h="999" w="241">
                  <a:moveTo>
                    <a:pt x="0" y="999"/>
                  </a:moveTo>
                  <a:lnTo>
                    <a:pt x="24" y="999"/>
                  </a:lnTo>
                  <a:lnTo>
                    <a:pt x="241" y="0"/>
                  </a:lnTo>
                  <a:lnTo>
                    <a:pt x="186" y="0"/>
                  </a:lnTo>
                  <a:lnTo>
                    <a:pt x="0" y="999"/>
                  </a:lnTo>
                  <a:close/>
                </a:path>
              </a:pathLst>
            </a:custGeom>
            <a:solidFill>
              <a:srgbClr val="C7C7C7"/>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sp>
          <p:nvSpPr>
            <p:cNvPr id="134" name="iṡļide">
              <a:extLst>
                <a:ext uri="{FF2B5EF4-FFF2-40B4-BE49-F238E27FC236}">
                  <a16:creationId xmlns:a16="http://schemas.microsoft.com/office/drawing/2014/main" id="{768253C5-B75F-49B6-8669-29DB84034CD0}"/>
                </a:ext>
              </a:extLst>
            </p:cNvPr>
            <p:cNvSpPr/>
            <p:nvPr/>
          </p:nvSpPr>
          <p:spPr bwMode="auto">
            <a:xfrm>
              <a:off x="7332663" y="4167188"/>
              <a:ext cx="382588" cy="1585913"/>
            </a:xfrm>
            <a:custGeom>
              <a:gdLst>
                <a:gd fmla="*/ 241 w 241" name="T0"/>
                <a:gd fmla="*/ 999 h 999" name="T1"/>
                <a:gd fmla="*/ 217 w 241" name="T2"/>
                <a:gd fmla="*/ 999 h 999" name="T3"/>
                <a:gd fmla="*/ 0 w 241" name="T4"/>
                <a:gd fmla="*/ 0 h 999" name="T5"/>
                <a:gd fmla="*/ 55 w 241" name="T6"/>
                <a:gd fmla="*/ 0 h 999" name="T7"/>
                <a:gd fmla="*/ 241 w 241" name="T8"/>
                <a:gd fmla="*/ 999 h 999" name="T9"/>
              </a:gdLst>
              <a:cxnLst>
                <a:cxn ang="0">
                  <a:pos x="T0" y="T1"/>
                </a:cxn>
                <a:cxn ang="0">
                  <a:pos x="T2" y="T3"/>
                </a:cxn>
                <a:cxn ang="0">
                  <a:pos x="T4" y="T5"/>
                </a:cxn>
                <a:cxn ang="0">
                  <a:pos x="T6" y="T7"/>
                </a:cxn>
                <a:cxn ang="0">
                  <a:pos x="T8" y="T9"/>
                </a:cxn>
              </a:cxnLst>
              <a:rect b="b" l="0" r="r" t="0"/>
              <a:pathLst>
                <a:path h="999" w="241">
                  <a:moveTo>
                    <a:pt x="241" y="999"/>
                  </a:moveTo>
                  <a:lnTo>
                    <a:pt x="217" y="999"/>
                  </a:lnTo>
                  <a:lnTo>
                    <a:pt x="0" y="0"/>
                  </a:lnTo>
                  <a:lnTo>
                    <a:pt x="55" y="0"/>
                  </a:lnTo>
                  <a:lnTo>
                    <a:pt x="241" y="999"/>
                  </a:lnTo>
                  <a:close/>
                </a:path>
              </a:pathLst>
            </a:custGeom>
            <a:solidFill>
              <a:srgbClr val="C7C7C7"/>
            </a:solidFill>
            <a:ln>
              <a:noFill/>
            </a:ln>
            <a:extLst>
              <a:ext uri="{91240B29-F687-4F45-9708-019B960494DF}">
                <a14:hiddenLine w="9525">
                  <a:solidFill>
                    <a:srgbClr val="000000"/>
                  </a:solidFill>
                  <a:round/>
                  <a:headEnd/>
                  <a:tailEnd/>
                </a14:hiddenLine>
              </a:ext>
            </a:extLst>
          </p:spPr>
          <p:txBody>
            <a:bodyPr anchor="ctr" bIns="45720" lIns="91440" rIns="91440" tIns="45720" wrap="square">
              <a:normAutofit/>
            </a:bodyPr>
            <a:lstStyle/>
            <a:p>
              <a:pPr algn="ctr"/>
              <a:endParaRPr/>
            </a:p>
          </p:txBody>
        </p:sp>
      </p:grpSp>
    </p:spTree>
    <p:extLst>
      <p:ext uri="{BB962C8B-B14F-4D97-AF65-F5344CB8AC3E}">
        <p14:creationId val="384988644"/>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9"/>
                                        </p:tgtEl>
                                        <p:attrNameLst>
                                          <p:attrName>style.visibility</p:attrName>
                                        </p:attrNameLst>
                                      </p:cBhvr>
                                      <p:to>
                                        <p:strVal val="visible"/>
                                      </p:to>
                                    </p:set>
                                    <p:animEffect filter="wipe(down)" transition="in">
                                      <p:cBhvr>
                                        <p:cTn dur="1000" id="7"/>
                                        <p:tgtEl>
                                          <p:spTgt spid="9"/>
                                        </p:tgtEl>
                                      </p:cBhvr>
                                    </p:animEffect>
                                  </p:childTnLst>
                                </p:cTn>
                              </p:par>
                            </p:childTnLst>
                          </p:cTn>
                        </p:par>
                        <p:par>
                          <p:cTn fill="hold" id="8" nodeType="afterGroup">
                            <p:stCondLst>
                              <p:cond delay="1000"/>
                            </p:stCondLst>
                            <p:childTnLst>
                              <p:par>
                                <p:cTn fill="hold" grpId="0" id="9" nodeType="afterEffect" presetClass="entr" presetID="22" presetSubtype="4">
                                  <p:stCondLst>
                                    <p:cond delay="0"/>
                                  </p:stCondLst>
                                  <p:childTnLst>
                                    <p:set>
                                      <p:cBhvr>
                                        <p:cTn dur="1" fill="hold" id="10">
                                          <p:stCondLst>
                                            <p:cond delay="0"/>
                                          </p:stCondLst>
                                        </p:cTn>
                                        <p:tgtEl>
                                          <p:spTgt spid="16"/>
                                        </p:tgtEl>
                                        <p:attrNameLst>
                                          <p:attrName>style.visibility</p:attrName>
                                        </p:attrNameLst>
                                      </p:cBhvr>
                                      <p:to>
                                        <p:strVal val="visible"/>
                                      </p:to>
                                    </p:set>
                                    <p:animEffect filter="wipe(down)" transition="in">
                                      <p:cBhvr>
                                        <p:cTn dur="500" id="11"/>
                                        <p:tgtEl>
                                          <p:spTgt spid="16"/>
                                        </p:tgtEl>
                                      </p:cBhvr>
                                    </p:animEffect>
                                  </p:childTnLst>
                                </p:cTn>
                              </p:par>
                            </p:childTnLst>
                          </p:cTn>
                        </p:par>
                        <p:par>
                          <p:cTn fill="hold" id="12" nodeType="afterGroup">
                            <p:stCondLst>
                              <p:cond delay="1500"/>
                            </p:stCondLst>
                            <p:childTnLst>
                              <p:par>
                                <p:cTn fill="hold" grpId="0" id="13" nodeType="afterEffect" presetClass="entr" presetID="14" presetSubtype="10">
                                  <p:stCondLst>
                                    <p:cond delay="0"/>
                                  </p:stCondLst>
                                  <p:childTnLst>
                                    <p:set>
                                      <p:cBhvr>
                                        <p:cTn dur="1" fill="hold" id="14">
                                          <p:stCondLst>
                                            <p:cond delay="0"/>
                                          </p:stCondLst>
                                        </p:cTn>
                                        <p:tgtEl>
                                          <p:spTgt spid="15"/>
                                        </p:tgtEl>
                                        <p:attrNameLst>
                                          <p:attrName>style.visibility</p:attrName>
                                        </p:attrNameLst>
                                      </p:cBhvr>
                                      <p:to>
                                        <p:strVal val="visible"/>
                                      </p:to>
                                    </p:set>
                                    <p:animEffect filter="randombar(horizontal)" transition="in">
                                      <p:cBhvr>
                                        <p:cTn dur="500" id="15"/>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316480" cy="530352"/>
          </a:xfrm>
          <a:prstGeom prst="rect">
            <a:avLst/>
          </a:prstGeom>
        </p:spPr>
        <p:txBody>
          <a:bodyPr wrap="none">
            <a:spAutoFit/>
          </a:bodyPr>
          <a:lstStyle/>
          <a:p>
            <a:pPr fontAlgn="base">
              <a:lnSpc>
                <a:spcPct val="120000"/>
              </a:lnSpc>
            </a:pPr>
            <a:r>
              <a:rPr altLang="en-US" b="1" lang="zh-CN" sz="2400">
                <a:solidFill>
                  <a:srgbClr val="14AFCB"/>
                </a:solidFill>
                <a:latin charset="-122" panose="020b0503020204020204" pitchFamily="34" typeface="微软雅黑"/>
                <a:ea charset="-122" panose="020b0503020204020204" pitchFamily="34" typeface="微软雅黑"/>
              </a:rPr>
              <a:t>如何提升责任心</a:t>
            </a:r>
          </a:p>
        </p:txBody>
      </p:sp>
      <p:sp>
        <p:nvSpPr>
          <p:cNvPr id="21" name="íṥľidê">
            <a:extLst>
              <a:ext uri="{FF2B5EF4-FFF2-40B4-BE49-F238E27FC236}">
                <a16:creationId xmlns:a16="http://schemas.microsoft.com/office/drawing/2014/main" id="{C4C00A8E-AF00-4C43-A874-583C68F69BE8}"/>
              </a:ext>
            </a:extLst>
          </p:cNvPr>
          <p:cNvSpPr/>
          <p:nvPr/>
        </p:nvSpPr>
        <p:spPr>
          <a:xfrm rot="5400000">
            <a:off x="-1" y="1359649"/>
            <a:ext cx="4545104" cy="4545102"/>
          </a:xfrm>
          <a:prstGeom prst="donut">
            <a:avLst>
              <a:gd fmla="val 11341" name="adj"/>
            </a:avLst>
          </a:prstGeom>
          <a:gradFill flip="none" rotWithShape="1">
            <a:gsLst>
              <a:gs pos="57000">
                <a:schemeClr val="accent1">
                  <a:lumMod val="0"/>
                  <a:lumOff val="100000"/>
                  <a:alpha val="0"/>
                </a:schemeClr>
              </a:gs>
              <a:gs pos="100000">
                <a:schemeClr val="bg1">
                  <a:lumMod val="85000"/>
                  <a:alpha val="39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3765"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rgbClr val="FFFFFF"/>
              </a:solidFill>
              <a:effectLst/>
              <a:uLnTx/>
              <a:uFillTx/>
            </a:endParaRPr>
          </a:p>
        </p:txBody>
      </p:sp>
      <p:sp>
        <p:nvSpPr>
          <p:cNvPr id="23" name="ísľidè">
            <a:extLst>
              <a:ext uri="{FF2B5EF4-FFF2-40B4-BE49-F238E27FC236}">
                <a16:creationId xmlns:a16="http://schemas.microsoft.com/office/drawing/2014/main" id="{4373246D-82B3-4874-8C69-555CA64581E7}"/>
              </a:ext>
            </a:extLst>
          </p:cNvPr>
          <p:cNvSpPr txBox="1"/>
          <p:nvPr/>
        </p:nvSpPr>
        <p:spPr bwMode="auto">
          <a:xfrm>
            <a:off x="660401" y="3299829"/>
            <a:ext cx="4171575" cy="664743"/>
          </a:xfrm>
          <a:prstGeom prst="homePlate">
            <a:avLst/>
          </a:prstGeom>
          <a:solidFill>
            <a:schemeClr val="bg1"/>
          </a:solidFill>
          <a:ln>
            <a:gradFill flip="none" rotWithShape="1">
              <a:gsLst>
                <a:gs pos="55000">
                  <a:schemeClr val="bg1">
                    <a:alpha val="49000"/>
                  </a:schemeClr>
                </a:gs>
                <a:gs pos="100000">
                  <a:schemeClr val="bg1">
                    <a:lumMod val="75000"/>
                  </a:schemeClr>
                </a:gs>
              </a:gsLst>
              <a:lin ang="0" scaled="1"/>
            </a:gradFill>
          </a:ln>
          <a:extLst/>
        </p:spPr>
        <p:txBody>
          <a:bodyPr anchor="ctr"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r" eaLnBrk="1" hangingPunct="1">
              <a:lnSpc>
                <a:spcPct val="100000"/>
              </a:lnSpc>
              <a:spcBef>
                <a:spcPct val="0"/>
              </a:spcBef>
              <a:buFontTx/>
              <a:buNone/>
            </a:pPr>
            <a:r>
              <a:rPr altLang="en-US" i="1" lang="zh-CN" sz="2400"/>
              <a:t>责任心</a:t>
            </a:r>
          </a:p>
        </p:txBody>
      </p:sp>
      <p:grpSp>
        <p:nvGrpSpPr>
          <p:cNvPr id="38" name="ïṩľíḋé">
            <a:extLst>
              <a:ext uri="{FF2B5EF4-FFF2-40B4-BE49-F238E27FC236}">
                <a16:creationId xmlns:a16="http://schemas.microsoft.com/office/drawing/2014/main" id="{98290364-3C97-4085-846E-B725EE956375}"/>
              </a:ext>
            </a:extLst>
          </p:cNvPr>
          <p:cNvGrpSpPr/>
          <p:nvPr/>
        </p:nvGrpSpPr>
        <p:grpSpPr>
          <a:xfrm>
            <a:off x="1299878" y="2267080"/>
            <a:ext cx="1945346" cy="2497159"/>
            <a:chOff x="1029472" y="2140251"/>
            <a:chExt cx="2296434" cy="2947834"/>
          </a:xfrm>
        </p:grpSpPr>
        <p:sp>
          <p:nvSpPr>
            <p:cNvPr id="54" name="iṡļïḋé">
              <a:extLst>
                <a:ext uri="{FF2B5EF4-FFF2-40B4-BE49-F238E27FC236}">
                  <a16:creationId xmlns:a16="http://schemas.microsoft.com/office/drawing/2014/main" id="{4FB8C0C5-7FAD-4A2B-A666-645D4C21D597}"/>
                </a:ext>
              </a:extLst>
            </p:cNvPr>
            <p:cNvSpPr/>
            <p:nvPr/>
          </p:nvSpPr>
          <p:spPr>
            <a:xfrm>
              <a:off x="1029472" y="3633186"/>
              <a:ext cx="2296434" cy="1454899"/>
            </a:xfrm>
            <a:custGeom>
              <a:cxnLst>
                <a:cxn ang="0">
                  <a:pos x="wd2" y="hd2"/>
                </a:cxn>
                <a:cxn ang="5400000">
                  <a:pos x="wd2" y="hd2"/>
                </a:cxn>
                <a:cxn ang="10800000">
                  <a:pos x="wd2" y="hd2"/>
                </a:cxn>
                <a:cxn ang="16200000">
                  <a:pos x="wd2" y="hd2"/>
                </a:cxn>
              </a:cxnLst>
              <a:rect b="b" l="0" r="r" t="0"/>
              <a:pathLst>
                <a:path extrusionOk="0" h="21600" w="21600">
                  <a:moveTo>
                    <a:pt x="20631" y="17399"/>
                  </a:moveTo>
                  <a:lnTo>
                    <a:pt x="20546" y="17399"/>
                  </a:lnTo>
                  <a:lnTo>
                    <a:pt x="20469" y="17411"/>
                  </a:lnTo>
                  <a:lnTo>
                    <a:pt x="20392" y="17448"/>
                  </a:lnTo>
                  <a:lnTo>
                    <a:pt x="20331" y="17472"/>
                  </a:lnTo>
                  <a:lnTo>
                    <a:pt x="20254" y="17520"/>
                  </a:lnTo>
                  <a:lnTo>
                    <a:pt x="20185" y="17569"/>
                  </a:lnTo>
                  <a:lnTo>
                    <a:pt x="20062" y="17690"/>
                  </a:lnTo>
                  <a:lnTo>
                    <a:pt x="20038" y="17460"/>
                  </a:lnTo>
                  <a:lnTo>
                    <a:pt x="20023" y="17253"/>
                  </a:lnTo>
                  <a:lnTo>
                    <a:pt x="19977" y="17035"/>
                  </a:lnTo>
                  <a:lnTo>
                    <a:pt x="19869" y="16646"/>
                  </a:lnTo>
                  <a:lnTo>
                    <a:pt x="19792" y="16476"/>
                  </a:lnTo>
                  <a:lnTo>
                    <a:pt x="19708" y="16318"/>
                  </a:lnTo>
                  <a:lnTo>
                    <a:pt x="19608" y="16148"/>
                  </a:lnTo>
                  <a:lnTo>
                    <a:pt x="19515" y="16015"/>
                  </a:lnTo>
                  <a:lnTo>
                    <a:pt x="19400" y="15893"/>
                  </a:lnTo>
                  <a:lnTo>
                    <a:pt x="19285" y="15784"/>
                  </a:lnTo>
                  <a:lnTo>
                    <a:pt x="19162" y="15699"/>
                  </a:lnTo>
                  <a:lnTo>
                    <a:pt x="19038" y="15626"/>
                  </a:lnTo>
                  <a:lnTo>
                    <a:pt x="18762" y="15529"/>
                  </a:lnTo>
                  <a:lnTo>
                    <a:pt x="18615" y="15529"/>
                  </a:lnTo>
                  <a:lnTo>
                    <a:pt x="18446" y="15541"/>
                  </a:lnTo>
                  <a:lnTo>
                    <a:pt x="18262" y="15590"/>
                  </a:lnTo>
                  <a:lnTo>
                    <a:pt x="18100" y="15687"/>
                  </a:lnTo>
                  <a:lnTo>
                    <a:pt x="17946" y="15784"/>
                  </a:lnTo>
                  <a:lnTo>
                    <a:pt x="18008" y="15505"/>
                  </a:lnTo>
                  <a:lnTo>
                    <a:pt x="18054" y="15213"/>
                  </a:lnTo>
                  <a:lnTo>
                    <a:pt x="18085" y="14898"/>
                  </a:lnTo>
                  <a:lnTo>
                    <a:pt x="18092" y="14582"/>
                  </a:lnTo>
                  <a:lnTo>
                    <a:pt x="18085" y="14254"/>
                  </a:lnTo>
                  <a:lnTo>
                    <a:pt x="18046" y="13914"/>
                  </a:lnTo>
                  <a:lnTo>
                    <a:pt x="17992" y="13587"/>
                  </a:lnTo>
                  <a:lnTo>
                    <a:pt x="17915" y="13283"/>
                  </a:lnTo>
                  <a:lnTo>
                    <a:pt x="17831" y="13004"/>
                  </a:lnTo>
                  <a:lnTo>
                    <a:pt x="17731" y="12724"/>
                  </a:lnTo>
                  <a:lnTo>
                    <a:pt x="17600" y="12469"/>
                  </a:lnTo>
                  <a:lnTo>
                    <a:pt x="17469" y="12227"/>
                  </a:lnTo>
                  <a:lnTo>
                    <a:pt x="17315" y="12020"/>
                  </a:lnTo>
                  <a:lnTo>
                    <a:pt x="17154" y="11826"/>
                  </a:lnTo>
                  <a:lnTo>
                    <a:pt x="16985" y="11656"/>
                  </a:lnTo>
                  <a:lnTo>
                    <a:pt x="16800" y="11522"/>
                  </a:lnTo>
                  <a:lnTo>
                    <a:pt x="16608" y="11401"/>
                  </a:lnTo>
                  <a:lnTo>
                    <a:pt x="16400" y="11328"/>
                  </a:lnTo>
                  <a:lnTo>
                    <a:pt x="16200" y="11267"/>
                  </a:lnTo>
                  <a:lnTo>
                    <a:pt x="15977" y="11243"/>
                  </a:lnTo>
                  <a:lnTo>
                    <a:pt x="15846" y="11267"/>
                  </a:lnTo>
                  <a:lnTo>
                    <a:pt x="15723" y="11280"/>
                  </a:lnTo>
                  <a:lnTo>
                    <a:pt x="15592" y="11304"/>
                  </a:lnTo>
                  <a:lnTo>
                    <a:pt x="15346" y="11401"/>
                  </a:lnTo>
                  <a:lnTo>
                    <a:pt x="15231" y="11462"/>
                  </a:lnTo>
                  <a:lnTo>
                    <a:pt x="15115" y="11535"/>
                  </a:lnTo>
                  <a:lnTo>
                    <a:pt x="15000" y="11620"/>
                  </a:lnTo>
                  <a:lnTo>
                    <a:pt x="14900" y="11717"/>
                  </a:lnTo>
                  <a:lnTo>
                    <a:pt x="14792" y="11826"/>
                  </a:lnTo>
                  <a:lnTo>
                    <a:pt x="14700" y="11923"/>
                  </a:lnTo>
                  <a:lnTo>
                    <a:pt x="14600" y="12045"/>
                  </a:lnTo>
                  <a:lnTo>
                    <a:pt x="14515" y="12178"/>
                  </a:lnTo>
                  <a:lnTo>
                    <a:pt x="14346" y="12469"/>
                  </a:lnTo>
                  <a:lnTo>
                    <a:pt x="14277" y="12615"/>
                  </a:lnTo>
                  <a:lnTo>
                    <a:pt x="12946" y="0"/>
                  </a:lnTo>
                  <a:lnTo>
                    <a:pt x="13869" y="13234"/>
                  </a:lnTo>
                  <a:lnTo>
                    <a:pt x="13754" y="13052"/>
                  </a:lnTo>
                  <a:lnTo>
                    <a:pt x="13615" y="12907"/>
                  </a:lnTo>
                  <a:lnTo>
                    <a:pt x="12515" y="826"/>
                  </a:lnTo>
                  <a:lnTo>
                    <a:pt x="13146" y="12579"/>
                  </a:lnTo>
                  <a:lnTo>
                    <a:pt x="12977" y="12530"/>
                  </a:lnTo>
                  <a:lnTo>
                    <a:pt x="12792" y="12518"/>
                  </a:lnTo>
                  <a:lnTo>
                    <a:pt x="12700" y="12518"/>
                  </a:lnTo>
                  <a:lnTo>
                    <a:pt x="12608" y="12530"/>
                  </a:lnTo>
                  <a:lnTo>
                    <a:pt x="12508" y="12554"/>
                  </a:lnTo>
                  <a:lnTo>
                    <a:pt x="12423" y="12591"/>
                  </a:lnTo>
                  <a:lnTo>
                    <a:pt x="12331" y="12639"/>
                  </a:lnTo>
                  <a:lnTo>
                    <a:pt x="12238" y="12700"/>
                  </a:lnTo>
                  <a:lnTo>
                    <a:pt x="12069" y="12822"/>
                  </a:lnTo>
                  <a:lnTo>
                    <a:pt x="12031" y="12579"/>
                  </a:lnTo>
                  <a:lnTo>
                    <a:pt x="11962" y="12348"/>
                  </a:lnTo>
                  <a:lnTo>
                    <a:pt x="11885" y="12142"/>
                  </a:lnTo>
                  <a:lnTo>
                    <a:pt x="11792" y="11947"/>
                  </a:lnTo>
                  <a:lnTo>
                    <a:pt x="11685" y="11765"/>
                  </a:lnTo>
                  <a:lnTo>
                    <a:pt x="11562" y="11607"/>
                  </a:lnTo>
                  <a:lnTo>
                    <a:pt x="11431" y="11474"/>
                  </a:lnTo>
                  <a:lnTo>
                    <a:pt x="11285" y="11389"/>
                  </a:lnTo>
                  <a:lnTo>
                    <a:pt x="11000" y="3072"/>
                  </a:lnTo>
                  <a:lnTo>
                    <a:pt x="11046" y="11280"/>
                  </a:lnTo>
                  <a:lnTo>
                    <a:pt x="10938" y="11267"/>
                  </a:lnTo>
                  <a:lnTo>
                    <a:pt x="10838" y="11243"/>
                  </a:lnTo>
                  <a:lnTo>
                    <a:pt x="10715" y="11267"/>
                  </a:lnTo>
                  <a:lnTo>
                    <a:pt x="10585" y="2793"/>
                  </a:lnTo>
                  <a:lnTo>
                    <a:pt x="10469" y="11340"/>
                  </a:lnTo>
                  <a:lnTo>
                    <a:pt x="10423" y="11365"/>
                  </a:lnTo>
                  <a:lnTo>
                    <a:pt x="10338" y="11170"/>
                  </a:lnTo>
                  <a:lnTo>
                    <a:pt x="10254" y="10988"/>
                  </a:lnTo>
                  <a:lnTo>
                    <a:pt x="10154" y="10806"/>
                  </a:lnTo>
                  <a:lnTo>
                    <a:pt x="10062" y="10648"/>
                  </a:lnTo>
                  <a:lnTo>
                    <a:pt x="9954" y="10478"/>
                  </a:lnTo>
                  <a:lnTo>
                    <a:pt x="9838" y="10333"/>
                  </a:lnTo>
                  <a:lnTo>
                    <a:pt x="9731" y="10175"/>
                  </a:lnTo>
                  <a:lnTo>
                    <a:pt x="9615" y="10041"/>
                  </a:lnTo>
                  <a:lnTo>
                    <a:pt x="9492" y="9920"/>
                  </a:lnTo>
                  <a:lnTo>
                    <a:pt x="9362" y="9798"/>
                  </a:lnTo>
                  <a:lnTo>
                    <a:pt x="9231" y="9689"/>
                  </a:lnTo>
                  <a:lnTo>
                    <a:pt x="9100" y="9604"/>
                  </a:lnTo>
                  <a:lnTo>
                    <a:pt x="8808" y="9458"/>
                  </a:lnTo>
                  <a:lnTo>
                    <a:pt x="8669" y="9398"/>
                  </a:lnTo>
                  <a:lnTo>
                    <a:pt x="8515" y="9349"/>
                  </a:lnTo>
                  <a:lnTo>
                    <a:pt x="8985" y="826"/>
                  </a:lnTo>
                  <a:lnTo>
                    <a:pt x="8123" y="9288"/>
                  </a:lnTo>
                  <a:lnTo>
                    <a:pt x="8023" y="9276"/>
                  </a:lnTo>
                  <a:lnTo>
                    <a:pt x="7862" y="9288"/>
                  </a:lnTo>
                  <a:lnTo>
                    <a:pt x="8554" y="0"/>
                  </a:lnTo>
                  <a:lnTo>
                    <a:pt x="7446" y="9373"/>
                  </a:lnTo>
                  <a:lnTo>
                    <a:pt x="7231" y="9470"/>
                  </a:lnTo>
                  <a:lnTo>
                    <a:pt x="7023" y="9580"/>
                  </a:lnTo>
                  <a:lnTo>
                    <a:pt x="6831" y="9713"/>
                  </a:lnTo>
                  <a:lnTo>
                    <a:pt x="6638" y="9859"/>
                  </a:lnTo>
                  <a:lnTo>
                    <a:pt x="6462" y="10029"/>
                  </a:lnTo>
                  <a:lnTo>
                    <a:pt x="6285" y="10223"/>
                  </a:lnTo>
                  <a:lnTo>
                    <a:pt x="6123" y="10454"/>
                  </a:lnTo>
                  <a:lnTo>
                    <a:pt x="5985" y="10673"/>
                  </a:lnTo>
                  <a:lnTo>
                    <a:pt x="5838" y="10927"/>
                  </a:lnTo>
                  <a:lnTo>
                    <a:pt x="5715" y="11182"/>
                  </a:lnTo>
                  <a:lnTo>
                    <a:pt x="5600" y="11474"/>
                  </a:lnTo>
                  <a:lnTo>
                    <a:pt x="5492" y="11777"/>
                  </a:lnTo>
                  <a:lnTo>
                    <a:pt x="5408" y="12081"/>
                  </a:lnTo>
                  <a:lnTo>
                    <a:pt x="5338" y="12397"/>
                  </a:lnTo>
                  <a:lnTo>
                    <a:pt x="5285" y="12724"/>
                  </a:lnTo>
                  <a:lnTo>
                    <a:pt x="5246" y="13052"/>
                  </a:lnTo>
                  <a:lnTo>
                    <a:pt x="5100" y="13052"/>
                  </a:lnTo>
                  <a:lnTo>
                    <a:pt x="4931" y="13077"/>
                  </a:lnTo>
                  <a:lnTo>
                    <a:pt x="4754" y="13101"/>
                  </a:lnTo>
                  <a:lnTo>
                    <a:pt x="4585" y="13162"/>
                  </a:lnTo>
                  <a:lnTo>
                    <a:pt x="4431" y="13259"/>
                  </a:lnTo>
                  <a:lnTo>
                    <a:pt x="4269" y="13344"/>
                  </a:lnTo>
                  <a:lnTo>
                    <a:pt x="4123" y="13465"/>
                  </a:lnTo>
                  <a:lnTo>
                    <a:pt x="3985" y="13611"/>
                  </a:lnTo>
                  <a:lnTo>
                    <a:pt x="3862" y="13769"/>
                  </a:lnTo>
                  <a:lnTo>
                    <a:pt x="3738" y="13951"/>
                  </a:lnTo>
                  <a:lnTo>
                    <a:pt x="3623" y="14145"/>
                  </a:lnTo>
                  <a:lnTo>
                    <a:pt x="3523" y="14339"/>
                  </a:lnTo>
                  <a:lnTo>
                    <a:pt x="3431" y="14570"/>
                  </a:lnTo>
                  <a:lnTo>
                    <a:pt x="3354" y="14789"/>
                  </a:lnTo>
                  <a:lnTo>
                    <a:pt x="3285" y="15031"/>
                  </a:lnTo>
                  <a:lnTo>
                    <a:pt x="3231" y="15286"/>
                  </a:lnTo>
                  <a:lnTo>
                    <a:pt x="3192" y="15541"/>
                  </a:lnTo>
                  <a:lnTo>
                    <a:pt x="3085" y="15590"/>
                  </a:lnTo>
                  <a:lnTo>
                    <a:pt x="2992" y="15638"/>
                  </a:lnTo>
                  <a:lnTo>
                    <a:pt x="2892" y="15711"/>
                  </a:lnTo>
                  <a:lnTo>
                    <a:pt x="2800" y="15808"/>
                  </a:lnTo>
                  <a:lnTo>
                    <a:pt x="2715" y="15906"/>
                  </a:lnTo>
                  <a:lnTo>
                    <a:pt x="2638" y="16015"/>
                  </a:lnTo>
                  <a:lnTo>
                    <a:pt x="2569" y="16148"/>
                  </a:lnTo>
                  <a:lnTo>
                    <a:pt x="2508" y="16282"/>
                  </a:lnTo>
                  <a:lnTo>
                    <a:pt x="2408" y="16185"/>
                  </a:lnTo>
                  <a:lnTo>
                    <a:pt x="2292" y="16088"/>
                  </a:lnTo>
                  <a:lnTo>
                    <a:pt x="2062" y="15942"/>
                  </a:lnTo>
                  <a:lnTo>
                    <a:pt x="1938" y="15893"/>
                  </a:lnTo>
                  <a:lnTo>
                    <a:pt x="1808" y="15845"/>
                  </a:lnTo>
                  <a:lnTo>
                    <a:pt x="1669" y="15833"/>
                  </a:lnTo>
                  <a:lnTo>
                    <a:pt x="1538" y="15821"/>
                  </a:lnTo>
                  <a:lnTo>
                    <a:pt x="1385" y="15833"/>
                  </a:lnTo>
                  <a:lnTo>
                    <a:pt x="1077" y="15906"/>
                  </a:lnTo>
                  <a:lnTo>
                    <a:pt x="931" y="15978"/>
                  </a:lnTo>
                  <a:lnTo>
                    <a:pt x="800" y="16076"/>
                  </a:lnTo>
                  <a:lnTo>
                    <a:pt x="677" y="16185"/>
                  </a:lnTo>
                  <a:lnTo>
                    <a:pt x="562" y="16306"/>
                  </a:lnTo>
                  <a:lnTo>
                    <a:pt x="446" y="16440"/>
                  </a:lnTo>
                  <a:lnTo>
                    <a:pt x="354" y="16585"/>
                  </a:lnTo>
                  <a:lnTo>
                    <a:pt x="262" y="16743"/>
                  </a:lnTo>
                  <a:lnTo>
                    <a:pt x="192" y="16913"/>
                  </a:lnTo>
                  <a:lnTo>
                    <a:pt x="123" y="17095"/>
                  </a:lnTo>
                  <a:lnTo>
                    <a:pt x="62" y="17302"/>
                  </a:lnTo>
                  <a:lnTo>
                    <a:pt x="23" y="17496"/>
                  </a:lnTo>
                  <a:lnTo>
                    <a:pt x="8" y="17703"/>
                  </a:lnTo>
                  <a:lnTo>
                    <a:pt x="0" y="17909"/>
                  </a:lnTo>
                  <a:lnTo>
                    <a:pt x="8" y="18127"/>
                  </a:lnTo>
                  <a:lnTo>
                    <a:pt x="23" y="18334"/>
                  </a:lnTo>
                  <a:lnTo>
                    <a:pt x="62" y="18528"/>
                  </a:lnTo>
                  <a:lnTo>
                    <a:pt x="123" y="18735"/>
                  </a:lnTo>
                  <a:lnTo>
                    <a:pt x="192" y="18905"/>
                  </a:lnTo>
                  <a:lnTo>
                    <a:pt x="262" y="19087"/>
                  </a:lnTo>
                  <a:lnTo>
                    <a:pt x="354" y="19245"/>
                  </a:lnTo>
                  <a:lnTo>
                    <a:pt x="446" y="19390"/>
                  </a:lnTo>
                  <a:lnTo>
                    <a:pt x="562" y="19524"/>
                  </a:lnTo>
                  <a:lnTo>
                    <a:pt x="677" y="19645"/>
                  </a:lnTo>
                  <a:lnTo>
                    <a:pt x="800" y="19754"/>
                  </a:lnTo>
                  <a:lnTo>
                    <a:pt x="931" y="19839"/>
                  </a:lnTo>
                  <a:lnTo>
                    <a:pt x="1077" y="19924"/>
                  </a:lnTo>
                  <a:lnTo>
                    <a:pt x="1385" y="19997"/>
                  </a:lnTo>
                  <a:lnTo>
                    <a:pt x="1538" y="20009"/>
                  </a:lnTo>
                  <a:lnTo>
                    <a:pt x="1715" y="19997"/>
                  </a:lnTo>
                  <a:lnTo>
                    <a:pt x="1892" y="19949"/>
                  </a:lnTo>
                  <a:lnTo>
                    <a:pt x="1985" y="20046"/>
                  </a:lnTo>
                  <a:lnTo>
                    <a:pt x="2092" y="20131"/>
                  </a:lnTo>
                  <a:lnTo>
                    <a:pt x="2215" y="20204"/>
                  </a:lnTo>
                  <a:lnTo>
                    <a:pt x="2346" y="20301"/>
                  </a:lnTo>
                  <a:lnTo>
                    <a:pt x="2677" y="20447"/>
                  </a:lnTo>
                  <a:lnTo>
                    <a:pt x="3069" y="20604"/>
                  </a:lnTo>
                  <a:lnTo>
                    <a:pt x="3508" y="20750"/>
                  </a:lnTo>
                  <a:lnTo>
                    <a:pt x="4000" y="20884"/>
                  </a:lnTo>
                  <a:lnTo>
                    <a:pt x="4546" y="21005"/>
                  </a:lnTo>
                  <a:lnTo>
                    <a:pt x="5131" y="21126"/>
                  </a:lnTo>
                  <a:lnTo>
                    <a:pt x="5769" y="21236"/>
                  </a:lnTo>
                  <a:lnTo>
                    <a:pt x="6446" y="21321"/>
                  </a:lnTo>
                  <a:lnTo>
                    <a:pt x="7154" y="21394"/>
                  </a:lnTo>
                  <a:lnTo>
                    <a:pt x="7900" y="21454"/>
                  </a:lnTo>
                  <a:lnTo>
                    <a:pt x="8685" y="21515"/>
                  </a:lnTo>
                  <a:lnTo>
                    <a:pt x="9492" y="21564"/>
                  </a:lnTo>
                  <a:lnTo>
                    <a:pt x="10323" y="21576"/>
                  </a:lnTo>
                  <a:lnTo>
                    <a:pt x="11169" y="21600"/>
                  </a:lnTo>
                  <a:lnTo>
                    <a:pt x="11938" y="21576"/>
                  </a:lnTo>
                  <a:lnTo>
                    <a:pt x="12692" y="21564"/>
                  </a:lnTo>
                  <a:lnTo>
                    <a:pt x="13415" y="21539"/>
                  </a:lnTo>
                  <a:lnTo>
                    <a:pt x="14123" y="21491"/>
                  </a:lnTo>
                  <a:lnTo>
                    <a:pt x="14815" y="21430"/>
                  </a:lnTo>
                  <a:lnTo>
                    <a:pt x="15469" y="21369"/>
                  </a:lnTo>
                  <a:lnTo>
                    <a:pt x="16100" y="21296"/>
                  </a:lnTo>
                  <a:lnTo>
                    <a:pt x="16708" y="21199"/>
                  </a:lnTo>
                  <a:lnTo>
                    <a:pt x="17269" y="21114"/>
                  </a:lnTo>
                  <a:lnTo>
                    <a:pt x="17800" y="21005"/>
                  </a:lnTo>
                  <a:lnTo>
                    <a:pt x="18292" y="20896"/>
                  </a:lnTo>
                  <a:lnTo>
                    <a:pt x="18738" y="20787"/>
                  </a:lnTo>
                  <a:lnTo>
                    <a:pt x="19154" y="20641"/>
                  </a:lnTo>
                  <a:lnTo>
                    <a:pt x="19515" y="20507"/>
                  </a:lnTo>
                  <a:lnTo>
                    <a:pt x="19838" y="20374"/>
                  </a:lnTo>
                  <a:lnTo>
                    <a:pt x="20108" y="20228"/>
                  </a:lnTo>
                  <a:lnTo>
                    <a:pt x="20223" y="20325"/>
                  </a:lnTo>
                  <a:lnTo>
                    <a:pt x="20346" y="20398"/>
                  </a:lnTo>
                  <a:lnTo>
                    <a:pt x="20492" y="20447"/>
                  </a:lnTo>
                  <a:lnTo>
                    <a:pt x="20631" y="20459"/>
                  </a:lnTo>
                  <a:lnTo>
                    <a:pt x="20731" y="20459"/>
                  </a:lnTo>
                  <a:lnTo>
                    <a:pt x="20823" y="20434"/>
                  </a:lnTo>
                  <a:lnTo>
                    <a:pt x="20923" y="20398"/>
                  </a:lnTo>
                  <a:lnTo>
                    <a:pt x="21008" y="20337"/>
                  </a:lnTo>
                  <a:lnTo>
                    <a:pt x="21092" y="20289"/>
                  </a:lnTo>
                  <a:lnTo>
                    <a:pt x="21246" y="20119"/>
                  </a:lnTo>
                  <a:lnTo>
                    <a:pt x="21323" y="20022"/>
                  </a:lnTo>
                  <a:lnTo>
                    <a:pt x="21377" y="19900"/>
                  </a:lnTo>
                  <a:lnTo>
                    <a:pt x="21438" y="19791"/>
                  </a:lnTo>
                  <a:lnTo>
                    <a:pt x="21485" y="19669"/>
                  </a:lnTo>
                  <a:lnTo>
                    <a:pt x="21523" y="19524"/>
                  </a:lnTo>
                  <a:lnTo>
                    <a:pt x="21562" y="19390"/>
                  </a:lnTo>
                  <a:lnTo>
                    <a:pt x="21577" y="19245"/>
                  </a:lnTo>
                  <a:lnTo>
                    <a:pt x="21600" y="19087"/>
                  </a:lnTo>
                  <a:lnTo>
                    <a:pt x="21600" y="18771"/>
                  </a:lnTo>
                  <a:lnTo>
                    <a:pt x="21577" y="18625"/>
                  </a:lnTo>
                  <a:lnTo>
                    <a:pt x="21562" y="18467"/>
                  </a:lnTo>
                  <a:lnTo>
                    <a:pt x="21485" y="18200"/>
                  </a:lnTo>
                  <a:lnTo>
                    <a:pt x="21438" y="18079"/>
                  </a:lnTo>
                  <a:lnTo>
                    <a:pt x="21377" y="17958"/>
                  </a:lnTo>
                  <a:lnTo>
                    <a:pt x="21323" y="17836"/>
                  </a:lnTo>
                  <a:lnTo>
                    <a:pt x="21246" y="17751"/>
                  </a:lnTo>
                  <a:lnTo>
                    <a:pt x="21169" y="17654"/>
                  </a:lnTo>
                  <a:lnTo>
                    <a:pt x="21092" y="17581"/>
                  </a:lnTo>
                  <a:lnTo>
                    <a:pt x="20923" y="17460"/>
                  </a:lnTo>
                  <a:lnTo>
                    <a:pt x="20823" y="17435"/>
                  </a:lnTo>
                  <a:lnTo>
                    <a:pt x="20731" y="17399"/>
                  </a:lnTo>
                  <a:lnTo>
                    <a:pt x="20631" y="17399"/>
                  </a:lnTo>
                  <a:close/>
                  <a:moveTo>
                    <a:pt x="6754" y="17751"/>
                  </a:moveTo>
                  <a:lnTo>
                    <a:pt x="6777" y="17715"/>
                  </a:lnTo>
                  <a:lnTo>
                    <a:pt x="6815" y="17751"/>
                  </a:lnTo>
                  <a:lnTo>
                    <a:pt x="6754" y="17751"/>
                  </a:lnTo>
                  <a:close/>
                </a:path>
              </a:pathLst>
            </a:custGeom>
            <a:solidFill>
              <a:srgbClr val="14AFCB"/>
            </a:solidFill>
            <a:ln cap="flat" w="12700">
              <a:noFill/>
              <a:miter lim="400000"/>
            </a:ln>
            <a:effectLst/>
          </p:spPr>
          <p:txBody>
            <a:bodyPr anchor="t" bIns="45720" lIns="91440" numCol="1" rIns="91440" tIns="45720" wrap="square">
              <a:normAutofit/>
            </a:bodyPr>
            <a:lstStyle>
              <a:defPPr algn="l" defTabSz="914400" fontAlgn="auto" hangingPunct="0" indent="0" latinLnBrk="1"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defPPr>
              <a:lvl1pPr algn="l" defTabSz="914400" fontAlgn="auto" hangingPunct="0" indent="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1pPr>
              <a:lvl2pPr algn="l" defTabSz="914400" fontAlgn="auto" hangingPunct="0" indent="4572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2pPr>
              <a:lvl3pPr algn="l" defTabSz="914400" fontAlgn="auto" hangingPunct="0" indent="9144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3pPr>
              <a:lvl4pPr algn="l" defTabSz="914400" fontAlgn="auto" hangingPunct="0" indent="13716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4pPr>
              <a:lvl5pPr algn="l" defTabSz="914400" fontAlgn="auto" hangingPunct="0" indent="18288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5pPr>
              <a:lvl6pPr algn="l" defTabSz="914400" fontAlgn="auto" hangingPunct="0" indent="22860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6pPr>
              <a:lvl7pPr algn="l" defTabSz="914400" fontAlgn="auto" hangingPunct="0" indent="27432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7pPr>
              <a:lvl8pPr algn="l" defTabSz="914400" fontAlgn="auto" hangingPunct="0" indent="32004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8pPr>
              <a:lvl9pPr algn="l" defTabSz="914400" fontAlgn="auto" hangingPunct="0" indent="36576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9pPr>
            </a:lstStyle>
            <a:p>
              <a:pPr>
                <a:defRPr>
                  <a:solidFill>
                    <a:srgbClr val="FFFFFF"/>
                  </a:solidFill>
                </a:defRPr>
              </a:pPr>
              <a:endParaRPr>
                <a:solidFill>
                  <a:schemeClr val="accent1"/>
                </a:solidFill>
              </a:endParaRPr>
            </a:p>
          </p:txBody>
        </p:sp>
        <p:grpSp>
          <p:nvGrpSpPr>
            <p:cNvPr id="55" name="ísḻîdé">
              <a:extLst>
                <a:ext uri="{FF2B5EF4-FFF2-40B4-BE49-F238E27FC236}">
                  <a16:creationId xmlns:a16="http://schemas.microsoft.com/office/drawing/2014/main" id="{EBFD9FCE-7E86-4003-949B-53BEE6CFA46B}"/>
                </a:ext>
              </a:extLst>
            </p:cNvPr>
            <p:cNvGrpSpPr/>
            <p:nvPr/>
          </p:nvGrpSpPr>
          <p:grpSpPr>
            <a:xfrm>
              <a:off x="1886937" y="2140251"/>
              <a:ext cx="581474" cy="1560406"/>
              <a:chOff x="5893501" y="2142006"/>
              <a:chExt cx="406776" cy="1091596"/>
            </a:xfrm>
            <a:solidFill>
              <a:srgbClr val="BC3649"/>
            </a:solidFill>
          </p:grpSpPr>
          <p:sp>
            <p:nvSpPr>
              <p:cNvPr id="56" name="íSľîdê">
                <a:extLst>
                  <a:ext uri="{FF2B5EF4-FFF2-40B4-BE49-F238E27FC236}">
                    <a16:creationId xmlns:a16="http://schemas.microsoft.com/office/drawing/2014/main" id="{27594F65-DEA0-49BE-B97E-4DA4A7053AE6}"/>
                  </a:ext>
                </a:extLst>
              </p:cNvPr>
              <p:cNvSpPr/>
              <p:nvPr/>
            </p:nvSpPr>
            <p:spPr>
              <a:xfrm>
                <a:off x="6192146" y="2819961"/>
                <a:ext cx="108131" cy="272900"/>
              </a:xfrm>
              <a:custGeom>
                <a:cxnLst>
                  <a:cxn ang="0">
                    <a:pos x="wd2" y="hd2"/>
                  </a:cxn>
                  <a:cxn ang="5400000">
                    <a:pos x="wd2" y="hd2"/>
                  </a:cxn>
                  <a:cxn ang="10800000">
                    <a:pos x="wd2" y="hd2"/>
                  </a:cxn>
                  <a:cxn ang="16200000">
                    <a:pos x="wd2" y="hd2"/>
                  </a:cxn>
                </a:cxnLst>
                <a:rect b="b" l="0" r="r" t="0"/>
                <a:pathLst>
                  <a:path extrusionOk="0" h="21600" w="21600">
                    <a:moveTo>
                      <a:pt x="7503" y="591"/>
                    </a:moveTo>
                    <a:lnTo>
                      <a:pt x="7162" y="1546"/>
                    </a:lnTo>
                    <a:lnTo>
                      <a:pt x="6935" y="2592"/>
                    </a:lnTo>
                    <a:lnTo>
                      <a:pt x="6025" y="5002"/>
                    </a:lnTo>
                    <a:lnTo>
                      <a:pt x="4775" y="7594"/>
                    </a:lnTo>
                    <a:lnTo>
                      <a:pt x="3524" y="10141"/>
                    </a:lnTo>
                    <a:lnTo>
                      <a:pt x="909" y="14415"/>
                    </a:lnTo>
                    <a:lnTo>
                      <a:pt x="0" y="16189"/>
                    </a:lnTo>
                    <a:lnTo>
                      <a:pt x="1137" y="15825"/>
                    </a:lnTo>
                    <a:lnTo>
                      <a:pt x="3183" y="15416"/>
                    </a:lnTo>
                    <a:lnTo>
                      <a:pt x="4206" y="15325"/>
                    </a:lnTo>
                    <a:lnTo>
                      <a:pt x="5229" y="15279"/>
                    </a:lnTo>
                    <a:lnTo>
                      <a:pt x="6025" y="15279"/>
                    </a:lnTo>
                    <a:lnTo>
                      <a:pt x="6707" y="15325"/>
                    </a:lnTo>
                    <a:lnTo>
                      <a:pt x="7503" y="15370"/>
                    </a:lnTo>
                    <a:lnTo>
                      <a:pt x="8867" y="15734"/>
                    </a:lnTo>
                    <a:lnTo>
                      <a:pt x="9436" y="15961"/>
                    </a:lnTo>
                    <a:lnTo>
                      <a:pt x="10800" y="16780"/>
                    </a:lnTo>
                    <a:lnTo>
                      <a:pt x="11596" y="17462"/>
                    </a:lnTo>
                    <a:lnTo>
                      <a:pt x="12164" y="18144"/>
                    </a:lnTo>
                    <a:lnTo>
                      <a:pt x="12733" y="18872"/>
                    </a:lnTo>
                    <a:lnTo>
                      <a:pt x="12960" y="19554"/>
                    </a:lnTo>
                    <a:lnTo>
                      <a:pt x="13301" y="20190"/>
                    </a:lnTo>
                    <a:lnTo>
                      <a:pt x="13415" y="21191"/>
                    </a:lnTo>
                    <a:lnTo>
                      <a:pt x="13528" y="21600"/>
                    </a:lnTo>
                    <a:lnTo>
                      <a:pt x="15347" y="19144"/>
                    </a:lnTo>
                    <a:lnTo>
                      <a:pt x="16939" y="16916"/>
                    </a:lnTo>
                    <a:lnTo>
                      <a:pt x="18303" y="14870"/>
                    </a:lnTo>
                    <a:lnTo>
                      <a:pt x="19326" y="13005"/>
                    </a:lnTo>
                    <a:lnTo>
                      <a:pt x="20122" y="11277"/>
                    </a:lnTo>
                    <a:lnTo>
                      <a:pt x="20918" y="9686"/>
                    </a:lnTo>
                    <a:lnTo>
                      <a:pt x="21259" y="8276"/>
                    </a:lnTo>
                    <a:lnTo>
                      <a:pt x="21600" y="6957"/>
                    </a:lnTo>
                    <a:lnTo>
                      <a:pt x="21600" y="5821"/>
                    </a:lnTo>
                    <a:lnTo>
                      <a:pt x="21486" y="4820"/>
                    </a:lnTo>
                    <a:lnTo>
                      <a:pt x="21259" y="3911"/>
                    </a:lnTo>
                    <a:lnTo>
                      <a:pt x="20918" y="3183"/>
                    </a:lnTo>
                    <a:lnTo>
                      <a:pt x="20463" y="2501"/>
                    </a:lnTo>
                    <a:lnTo>
                      <a:pt x="19895" y="1864"/>
                    </a:lnTo>
                    <a:lnTo>
                      <a:pt x="19213" y="1410"/>
                    </a:lnTo>
                    <a:lnTo>
                      <a:pt x="18531" y="1046"/>
                    </a:lnTo>
                    <a:lnTo>
                      <a:pt x="17621" y="682"/>
                    </a:lnTo>
                    <a:lnTo>
                      <a:pt x="16825" y="455"/>
                    </a:lnTo>
                    <a:lnTo>
                      <a:pt x="15802" y="227"/>
                    </a:lnTo>
                    <a:lnTo>
                      <a:pt x="14893" y="136"/>
                    </a:lnTo>
                    <a:lnTo>
                      <a:pt x="13983" y="91"/>
                    </a:lnTo>
                    <a:lnTo>
                      <a:pt x="13074" y="0"/>
                    </a:lnTo>
                    <a:lnTo>
                      <a:pt x="11368" y="91"/>
                    </a:lnTo>
                    <a:lnTo>
                      <a:pt x="9777" y="182"/>
                    </a:lnTo>
                    <a:lnTo>
                      <a:pt x="8640" y="364"/>
                    </a:lnTo>
                    <a:lnTo>
                      <a:pt x="7503" y="591"/>
                    </a:lnTo>
                    <a:close/>
                  </a:path>
                </a:pathLst>
              </a:custGeom>
              <a:solidFill>
                <a:srgbClr val="14AFCB"/>
              </a:solidFill>
              <a:ln cap="flat" w="12700">
                <a:noFill/>
                <a:miter lim="400000"/>
              </a:ln>
              <a:effectLst/>
            </p:spPr>
            <p:txBody>
              <a:bodyPr anchor="t" bIns="45720" lIns="91440" numCol="1" rIns="91440" tIns="45720" wrap="square">
                <a:normAutofit/>
              </a:bodyPr>
              <a:lstStyle>
                <a:defPPr algn="l" defTabSz="914400" fontAlgn="auto" hangingPunct="0" indent="0" latinLnBrk="1"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defPPr>
                <a:lvl1pPr algn="l" defTabSz="914400" fontAlgn="auto" hangingPunct="0" indent="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1pPr>
                <a:lvl2pPr algn="l" defTabSz="914400" fontAlgn="auto" hangingPunct="0" indent="4572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2pPr>
                <a:lvl3pPr algn="l" defTabSz="914400" fontAlgn="auto" hangingPunct="0" indent="9144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3pPr>
                <a:lvl4pPr algn="l" defTabSz="914400" fontAlgn="auto" hangingPunct="0" indent="13716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4pPr>
                <a:lvl5pPr algn="l" defTabSz="914400" fontAlgn="auto" hangingPunct="0" indent="18288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5pPr>
                <a:lvl6pPr algn="l" defTabSz="914400" fontAlgn="auto" hangingPunct="0" indent="22860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6pPr>
                <a:lvl7pPr algn="l" defTabSz="914400" fontAlgn="auto" hangingPunct="0" indent="27432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7pPr>
                <a:lvl8pPr algn="l" defTabSz="914400" fontAlgn="auto" hangingPunct="0" indent="32004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8pPr>
                <a:lvl9pPr algn="l" defTabSz="914400" fontAlgn="auto" hangingPunct="0" indent="36576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9pPr>
              </a:lstStyle>
              <a:p>
                <a:pPr>
                  <a:defRPr>
                    <a:solidFill>
                      <a:srgbClr val="FFFFFF"/>
                    </a:solidFill>
                  </a:defRPr>
                </a:pPr>
                <a:endParaRPr>
                  <a:solidFill>
                    <a:schemeClr val="accent1"/>
                  </a:solidFill>
                </a:endParaRPr>
              </a:p>
            </p:txBody>
          </p:sp>
          <p:sp>
            <p:nvSpPr>
              <p:cNvPr id="57" name="iṥlídê">
                <a:extLst>
                  <a:ext uri="{FF2B5EF4-FFF2-40B4-BE49-F238E27FC236}">
                    <a16:creationId xmlns:a16="http://schemas.microsoft.com/office/drawing/2014/main" id="{01A14891-978E-4614-8966-9DCE7AAA7720}"/>
                  </a:ext>
                </a:extLst>
              </p:cNvPr>
              <p:cNvSpPr/>
              <p:nvPr/>
            </p:nvSpPr>
            <p:spPr>
              <a:xfrm>
                <a:off x="5893501" y="2819961"/>
                <a:ext cx="108132" cy="272900"/>
              </a:xfrm>
              <a:custGeom>
                <a:cxnLst>
                  <a:cxn ang="0">
                    <a:pos x="wd2" y="hd2"/>
                  </a:cxn>
                  <a:cxn ang="5400000">
                    <a:pos x="wd2" y="hd2"/>
                  </a:cxn>
                  <a:cxn ang="10800000">
                    <a:pos x="wd2" y="hd2"/>
                  </a:cxn>
                  <a:cxn ang="16200000">
                    <a:pos x="wd2" y="hd2"/>
                  </a:cxn>
                </a:cxnLst>
                <a:rect b="b" l="0" r="r" t="0"/>
                <a:pathLst>
                  <a:path extrusionOk="0" h="21600" w="21600">
                    <a:moveTo>
                      <a:pt x="8029" y="21600"/>
                    </a:moveTo>
                    <a:lnTo>
                      <a:pt x="8142" y="21191"/>
                    </a:lnTo>
                    <a:lnTo>
                      <a:pt x="8255" y="20190"/>
                    </a:lnTo>
                    <a:lnTo>
                      <a:pt x="8595" y="19554"/>
                    </a:lnTo>
                    <a:lnTo>
                      <a:pt x="8934" y="18872"/>
                    </a:lnTo>
                    <a:lnTo>
                      <a:pt x="9386" y="18144"/>
                    </a:lnTo>
                    <a:lnTo>
                      <a:pt x="9952" y="17462"/>
                    </a:lnTo>
                    <a:lnTo>
                      <a:pt x="10630" y="16780"/>
                    </a:lnTo>
                    <a:lnTo>
                      <a:pt x="11648" y="16234"/>
                    </a:lnTo>
                    <a:lnTo>
                      <a:pt x="12101" y="15961"/>
                    </a:lnTo>
                    <a:lnTo>
                      <a:pt x="12779" y="15734"/>
                    </a:lnTo>
                    <a:lnTo>
                      <a:pt x="13345" y="15552"/>
                    </a:lnTo>
                    <a:lnTo>
                      <a:pt x="14023" y="15370"/>
                    </a:lnTo>
                    <a:lnTo>
                      <a:pt x="14702" y="15325"/>
                    </a:lnTo>
                    <a:lnTo>
                      <a:pt x="15606" y="15279"/>
                    </a:lnTo>
                    <a:lnTo>
                      <a:pt x="16398" y="15279"/>
                    </a:lnTo>
                    <a:lnTo>
                      <a:pt x="17303" y="15325"/>
                    </a:lnTo>
                    <a:lnTo>
                      <a:pt x="18207" y="15416"/>
                    </a:lnTo>
                    <a:lnTo>
                      <a:pt x="19225" y="15597"/>
                    </a:lnTo>
                    <a:lnTo>
                      <a:pt x="20356" y="15825"/>
                    </a:lnTo>
                    <a:lnTo>
                      <a:pt x="21600" y="16189"/>
                    </a:lnTo>
                    <a:lnTo>
                      <a:pt x="20469" y="14415"/>
                    </a:lnTo>
                    <a:lnTo>
                      <a:pt x="17981" y="10141"/>
                    </a:lnTo>
                    <a:lnTo>
                      <a:pt x="16737" y="7594"/>
                    </a:lnTo>
                    <a:lnTo>
                      <a:pt x="15493" y="5002"/>
                    </a:lnTo>
                    <a:lnTo>
                      <a:pt x="14588" y="2592"/>
                    </a:lnTo>
                    <a:lnTo>
                      <a:pt x="14362" y="1546"/>
                    </a:lnTo>
                    <a:lnTo>
                      <a:pt x="14136" y="591"/>
                    </a:lnTo>
                    <a:lnTo>
                      <a:pt x="13005" y="364"/>
                    </a:lnTo>
                    <a:lnTo>
                      <a:pt x="11761" y="182"/>
                    </a:lnTo>
                    <a:lnTo>
                      <a:pt x="10291" y="91"/>
                    </a:lnTo>
                    <a:lnTo>
                      <a:pt x="8369" y="0"/>
                    </a:lnTo>
                    <a:lnTo>
                      <a:pt x="7577" y="91"/>
                    </a:lnTo>
                    <a:lnTo>
                      <a:pt x="6559" y="136"/>
                    </a:lnTo>
                    <a:lnTo>
                      <a:pt x="5768" y="227"/>
                    </a:lnTo>
                    <a:lnTo>
                      <a:pt x="4750" y="455"/>
                    </a:lnTo>
                    <a:lnTo>
                      <a:pt x="3958" y="682"/>
                    </a:lnTo>
                    <a:lnTo>
                      <a:pt x="2375" y="1410"/>
                    </a:lnTo>
                    <a:lnTo>
                      <a:pt x="1809" y="1864"/>
                    </a:lnTo>
                    <a:lnTo>
                      <a:pt x="1131" y="2501"/>
                    </a:lnTo>
                    <a:lnTo>
                      <a:pt x="679" y="3183"/>
                    </a:lnTo>
                    <a:lnTo>
                      <a:pt x="226" y="3911"/>
                    </a:lnTo>
                    <a:lnTo>
                      <a:pt x="113" y="4820"/>
                    </a:lnTo>
                    <a:lnTo>
                      <a:pt x="0" y="5821"/>
                    </a:lnTo>
                    <a:lnTo>
                      <a:pt x="113" y="6957"/>
                    </a:lnTo>
                    <a:lnTo>
                      <a:pt x="226" y="8276"/>
                    </a:lnTo>
                    <a:lnTo>
                      <a:pt x="792" y="9686"/>
                    </a:lnTo>
                    <a:lnTo>
                      <a:pt x="1357" y="11277"/>
                    </a:lnTo>
                    <a:lnTo>
                      <a:pt x="2262" y="13005"/>
                    </a:lnTo>
                    <a:lnTo>
                      <a:pt x="3393" y="14870"/>
                    </a:lnTo>
                    <a:lnTo>
                      <a:pt x="4637" y="16916"/>
                    </a:lnTo>
                    <a:lnTo>
                      <a:pt x="6220" y="19144"/>
                    </a:lnTo>
                    <a:lnTo>
                      <a:pt x="8029" y="21600"/>
                    </a:lnTo>
                    <a:close/>
                  </a:path>
                </a:pathLst>
              </a:custGeom>
              <a:solidFill>
                <a:srgbClr val="14AFCB"/>
              </a:solidFill>
              <a:ln cap="flat" w="12700">
                <a:noFill/>
                <a:miter lim="400000"/>
              </a:ln>
              <a:effectLst/>
            </p:spPr>
            <p:txBody>
              <a:bodyPr anchor="t" bIns="45720" lIns="91440" numCol="1" rIns="91440" tIns="45720" wrap="square">
                <a:normAutofit/>
              </a:bodyPr>
              <a:lstStyle>
                <a:defPPr algn="l" defTabSz="914400" fontAlgn="auto" hangingPunct="0" indent="0" latinLnBrk="1"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defPPr>
                <a:lvl1pPr algn="l" defTabSz="914400" fontAlgn="auto" hangingPunct="0" indent="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1pPr>
                <a:lvl2pPr algn="l" defTabSz="914400" fontAlgn="auto" hangingPunct="0" indent="4572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2pPr>
                <a:lvl3pPr algn="l" defTabSz="914400" fontAlgn="auto" hangingPunct="0" indent="9144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3pPr>
                <a:lvl4pPr algn="l" defTabSz="914400" fontAlgn="auto" hangingPunct="0" indent="13716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4pPr>
                <a:lvl5pPr algn="l" defTabSz="914400" fontAlgn="auto" hangingPunct="0" indent="18288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5pPr>
                <a:lvl6pPr algn="l" defTabSz="914400" fontAlgn="auto" hangingPunct="0" indent="22860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6pPr>
                <a:lvl7pPr algn="l" defTabSz="914400" fontAlgn="auto" hangingPunct="0" indent="27432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7pPr>
                <a:lvl8pPr algn="l" defTabSz="914400" fontAlgn="auto" hangingPunct="0" indent="32004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8pPr>
                <a:lvl9pPr algn="l" defTabSz="914400" fontAlgn="auto" hangingPunct="0" indent="36576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9pPr>
              </a:lstStyle>
              <a:p>
                <a:pPr>
                  <a:defRPr>
                    <a:solidFill>
                      <a:srgbClr val="FFFFFF"/>
                    </a:solidFill>
                  </a:defRPr>
                </a:pPr>
                <a:endParaRPr>
                  <a:solidFill>
                    <a:schemeClr val="accent1"/>
                  </a:solidFill>
                </a:endParaRPr>
              </a:p>
            </p:txBody>
          </p:sp>
          <p:sp>
            <p:nvSpPr>
              <p:cNvPr id="58" name="íş1îḑè">
                <a:extLst>
                  <a:ext uri="{FF2B5EF4-FFF2-40B4-BE49-F238E27FC236}">
                    <a16:creationId xmlns:a16="http://schemas.microsoft.com/office/drawing/2014/main" id="{B4868D91-3DE3-4FE2-B125-8111B8EB9EF1}"/>
                  </a:ext>
                </a:extLst>
              </p:cNvPr>
              <p:cNvSpPr/>
              <p:nvPr/>
            </p:nvSpPr>
            <p:spPr>
              <a:xfrm>
                <a:off x="5965588" y="2142006"/>
                <a:ext cx="262604" cy="875334"/>
              </a:xfrm>
              <a:custGeom>
                <a:cxnLst>
                  <a:cxn ang="0">
                    <a:pos x="wd2" y="hd2"/>
                  </a:cxn>
                  <a:cxn ang="5400000">
                    <a:pos x="wd2" y="hd2"/>
                  </a:cxn>
                  <a:cxn ang="10800000">
                    <a:pos x="wd2" y="hd2"/>
                  </a:cxn>
                  <a:cxn ang="16200000">
                    <a:pos x="wd2" y="hd2"/>
                  </a:cxn>
                </a:cxnLst>
                <a:rect b="b" l="0" r="r" t="0"/>
                <a:pathLst>
                  <a:path extrusionOk="0" h="21600" w="21600">
                    <a:moveTo>
                      <a:pt x="16742" y="6649"/>
                    </a:moveTo>
                    <a:lnTo>
                      <a:pt x="16742" y="6635"/>
                    </a:lnTo>
                    <a:lnTo>
                      <a:pt x="16695" y="6593"/>
                    </a:lnTo>
                    <a:lnTo>
                      <a:pt x="16554" y="6565"/>
                    </a:lnTo>
                    <a:lnTo>
                      <a:pt x="16082" y="6296"/>
                    </a:lnTo>
                    <a:lnTo>
                      <a:pt x="15328" y="5845"/>
                    </a:lnTo>
                    <a:lnTo>
                      <a:pt x="14384" y="5209"/>
                    </a:lnTo>
                    <a:lnTo>
                      <a:pt x="13913" y="4856"/>
                    </a:lnTo>
                    <a:lnTo>
                      <a:pt x="13394" y="4461"/>
                    </a:lnTo>
                    <a:lnTo>
                      <a:pt x="12922" y="4038"/>
                    </a:lnTo>
                    <a:lnTo>
                      <a:pt x="12451" y="3572"/>
                    </a:lnTo>
                    <a:lnTo>
                      <a:pt x="12073" y="3106"/>
                    </a:lnTo>
                    <a:lnTo>
                      <a:pt x="11649" y="2612"/>
                    </a:lnTo>
                    <a:lnTo>
                      <a:pt x="11366" y="2089"/>
                    </a:lnTo>
                    <a:lnTo>
                      <a:pt x="11036" y="1539"/>
                    </a:lnTo>
                    <a:lnTo>
                      <a:pt x="10894" y="1002"/>
                    </a:lnTo>
                    <a:lnTo>
                      <a:pt x="10847" y="438"/>
                    </a:lnTo>
                    <a:lnTo>
                      <a:pt x="11036" y="424"/>
                    </a:lnTo>
                    <a:lnTo>
                      <a:pt x="11272" y="367"/>
                    </a:lnTo>
                    <a:lnTo>
                      <a:pt x="11460" y="296"/>
                    </a:lnTo>
                    <a:lnTo>
                      <a:pt x="11507" y="212"/>
                    </a:lnTo>
                    <a:lnTo>
                      <a:pt x="11460" y="141"/>
                    </a:lnTo>
                    <a:lnTo>
                      <a:pt x="11272" y="71"/>
                    </a:lnTo>
                    <a:lnTo>
                      <a:pt x="11036" y="14"/>
                    </a:lnTo>
                    <a:lnTo>
                      <a:pt x="10753" y="0"/>
                    </a:lnTo>
                    <a:lnTo>
                      <a:pt x="10517" y="14"/>
                    </a:lnTo>
                    <a:lnTo>
                      <a:pt x="10281" y="71"/>
                    </a:lnTo>
                    <a:lnTo>
                      <a:pt x="10140" y="141"/>
                    </a:lnTo>
                    <a:lnTo>
                      <a:pt x="10045" y="212"/>
                    </a:lnTo>
                    <a:lnTo>
                      <a:pt x="10140" y="296"/>
                    </a:lnTo>
                    <a:lnTo>
                      <a:pt x="10281" y="367"/>
                    </a:lnTo>
                    <a:lnTo>
                      <a:pt x="10470" y="424"/>
                    </a:lnTo>
                    <a:lnTo>
                      <a:pt x="10753" y="438"/>
                    </a:lnTo>
                    <a:lnTo>
                      <a:pt x="10706" y="1002"/>
                    </a:lnTo>
                    <a:lnTo>
                      <a:pt x="10517" y="1539"/>
                    </a:lnTo>
                    <a:lnTo>
                      <a:pt x="10234" y="2089"/>
                    </a:lnTo>
                    <a:lnTo>
                      <a:pt x="9904" y="2612"/>
                    </a:lnTo>
                    <a:lnTo>
                      <a:pt x="9527" y="3106"/>
                    </a:lnTo>
                    <a:lnTo>
                      <a:pt x="8678" y="4038"/>
                    </a:lnTo>
                    <a:lnTo>
                      <a:pt x="8112" y="4461"/>
                    </a:lnTo>
                    <a:lnTo>
                      <a:pt x="7640" y="4856"/>
                    </a:lnTo>
                    <a:lnTo>
                      <a:pt x="7169" y="5209"/>
                    </a:lnTo>
                    <a:lnTo>
                      <a:pt x="6272" y="5816"/>
                    </a:lnTo>
                    <a:lnTo>
                      <a:pt x="5471" y="6282"/>
                    </a:lnTo>
                    <a:lnTo>
                      <a:pt x="5046" y="6565"/>
                    </a:lnTo>
                    <a:lnTo>
                      <a:pt x="4905" y="6593"/>
                    </a:lnTo>
                    <a:lnTo>
                      <a:pt x="4858" y="6635"/>
                    </a:lnTo>
                    <a:lnTo>
                      <a:pt x="4858" y="6649"/>
                    </a:lnTo>
                    <a:lnTo>
                      <a:pt x="4480" y="6776"/>
                    </a:lnTo>
                    <a:lnTo>
                      <a:pt x="3867" y="7031"/>
                    </a:lnTo>
                    <a:lnTo>
                      <a:pt x="3490" y="7228"/>
                    </a:lnTo>
                    <a:lnTo>
                      <a:pt x="2641" y="7736"/>
                    </a:lnTo>
                    <a:lnTo>
                      <a:pt x="2217" y="8047"/>
                    </a:lnTo>
                    <a:lnTo>
                      <a:pt x="1792" y="8414"/>
                    </a:lnTo>
                    <a:lnTo>
                      <a:pt x="1368" y="8838"/>
                    </a:lnTo>
                    <a:lnTo>
                      <a:pt x="990" y="9318"/>
                    </a:lnTo>
                    <a:lnTo>
                      <a:pt x="613" y="9854"/>
                    </a:lnTo>
                    <a:lnTo>
                      <a:pt x="377" y="10433"/>
                    </a:lnTo>
                    <a:lnTo>
                      <a:pt x="141" y="11082"/>
                    </a:lnTo>
                    <a:lnTo>
                      <a:pt x="0" y="11802"/>
                    </a:lnTo>
                    <a:lnTo>
                      <a:pt x="0" y="13440"/>
                    </a:lnTo>
                    <a:lnTo>
                      <a:pt x="141" y="14273"/>
                    </a:lnTo>
                    <a:lnTo>
                      <a:pt x="330" y="15106"/>
                    </a:lnTo>
                    <a:lnTo>
                      <a:pt x="613" y="15911"/>
                    </a:lnTo>
                    <a:lnTo>
                      <a:pt x="943" y="16701"/>
                    </a:lnTo>
                    <a:lnTo>
                      <a:pt x="1273" y="17449"/>
                    </a:lnTo>
                    <a:lnTo>
                      <a:pt x="1603" y="18155"/>
                    </a:lnTo>
                    <a:lnTo>
                      <a:pt x="2028" y="18805"/>
                    </a:lnTo>
                    <a:lnTo>
                      <a:pt x="2783" y="19962"/>
                    </a:lnTo>
                    <a:lnTo>
                      <a:pt x="3443" y="20838"/>
                    </a:lnTo>
                    <a:lnTo>
                      <a:pt x="4103" y="21600"/>
                    </a:lnTo>
                    <a:lnTo>
                      <a:pt x="17544" y="21600"/>
                    </a:lnTo>
                    <a:lnTo>
                      <a:pt x="18204" y="20838"/>
                    </a:lnTo>
                    <a:lnTo>
                      <a:pt x="18865" y="19962"/>
                    </a:lnTo>
                    <a:lnTo>
                      <a:pt x="19619" y="18805"/>
                    </a:lnTo>
                    <a:lnTo>
                      <a:pt x="19949" y="18155"/>
                    </a:lnTo>
                    <a:lnTo>
                      <a:pt x="20327" y="17435"/>
                    </a:lnTo>
                    <a:lnTo>
                      <a:pt x="20657" y="16701"/>
                    </a:lnTo>
                    <a:lnTo>
                      <a:pt x="20940" y="15911"/>
                    </a:lnTo>
                    <a:lnTo>
                      <a:pt x="21270" y="15106"/>
                    </a:lnTo>
                    <a:lnTo>
                      <a:pt x="21411" y="14273"/>
                    </a:lnTo>
                    <a:lnTo>
                      <a:pt x="21600" y="13440"/>
                    </a:lnTo>
                    <a:lnTo>
                      <a:pt x="21600" y="12579"/>
                    </a:lnTo>
                    <a:lnTo>
                      <a:pt x="21553" y="11802"/>
                    </a:lnTo>
                    <a:lnTo>
                      <a:pt x="21411" y="11082"/>
                    </a:lnTo>
                    <a:lnTo>
                      <a:pt x="21176" y="10433"/>
                    </a:lnTo>
                    <a:lnTo>
                      <a:pt x="20893" y="9854"/>
                    </a:lnTo>
                    <a:lnTo>
                      <a:pt x="20610" y="9332"/>
                    </a:lnTo>
                    <a:lnTo>
                      <a:pt x="20185" y="8852"/>
                    </a:lnTo>
                    <a:lnTo>
                      <a:pt x="19808" y="8414"/>
                    </a:lnTo>
                    <a:lnTo>
                      <a:pt x="19383" y="8047"/>
                    </a:lnTo>
                    <a:lnTo>
                      <a:pt x="18912" y="7736"/>
                    </a:lnTo>
                    <a:lnTo>
                      <a:pt x="18487" y="7454"/>
                    </a:lnTo>
                    <a:lnTo>
                      <a:pt x="18110" y="7228"/>
                    </a:lnTo>
                    <a:lnTo>
                      <a:pt x="17733" y="7031"/>
                    </a:lnTo>
                    <a:lnTo>
                      <a:pt x="16742" y="6649"/>
                    </a:lnTo>
                    <a:close/>
                    <a:moveTo>
                      <a:pt x="10753" y="8569"/>
                    </a:moveTo>
                    <a:lnTo>
                      <a:pt x="11130" y="8569"/>
                    </a:lnTo>
                    <a:lnTo>
                      <a:pt x="11460" y="8598"/>
                    </a:lnTo>
                    <a:lnTo>
                      <a:pt x="12168" y="8668"/>
                    </a:lnTo>
                    <a:lnTo>
                      <a:pt x="12781" y="8753"/>
                    </a:lnTo>
                    <a:lnTo>
                      <a:pt x="13300" y="8880"/>
                    </a:lnTo>
                    <a:lnTo>
                      <a:pt x="13677" y="9035"/>
                    </a:lnTo>
                    <a:lnTo>
                      <a:pt x="14054" y="9205"/>
                    </a:lnTo>
                    <a:lnTo>
                      <a:pt x="14243" y="9416"/>
                    </a:lnTo>
                    <a:lnTo>
                      <a:pt x="14290" y="9529"/>
                    </a:lnTo>
                    <a:lnTo>
                      <a:pt x="14290" y="9727"/>
                    </a:lnTo>
                    <a:lnTo>
                      <a:pt x="14243" y="9840"/>
                    </a:lnTo>
                    <a:lnTo>
                      <a:pt x="14054" y="10038"/>
                    </a:lnTo>
                    <a:lnTo>
                      <a:pt x="13677" y="10207"/>
                    </a:lnTo>
                    <a:lnTo>
                      <a:pt x="13300" y="10362"/>
                    </a:lnTo>
                    <a:lnTo>
                      <a:pt x="12781" y="10489"/>
                    </a:lnTo>
                    <a:lnTo>
                      <a:pt x="12168" y="10588"/>
                    </a:lnTo>
                    <a:lnTo>
                      <a:pt x="11460" y="10645"/>
                    </a:lnTo>
                    <a:lnTo>
                      <a:pt x="11177" y="10659"/>
                    </a:lnTo>
                    <a:lnTo>
                      <a:pt x="10753" y="10687"/>
                    </a:lnTo>
                    <a:lnTo>
                      <a:pt x="10423" y="10659"/>
                    </a:lnTo>
                    <a:lnTo>
                      <a:pt x="10045" y="10645"/>
                    </a:lnTo>
                    <a:lnTo>
                      <a:pt x="9432" y="10588"/>
                    </a:lnTo>
                    <a:lnTo>
                      <a:pt x="8819" y="10489"/>
                    </a:lnTo>
                    <a:lnTo>
                      <a:pt x="8300" y="10362"/>
                    </a:lnTo>
                    <a:lnTo>
                      <a:pt x="7876" y="10207"/>
                    </a:lnTo>
                    <a:lnTo>
                      <a:pt x="7546" y="10038"/>
                    </a:lnTo>
                    <a:lnTo>
                      <a:pt x="7357" y="9840"/>
                    </a:lnTo>
                    <a:lnTo>
                      <a:pt x="7310" y="9727"/>
                    </a:lnTo>
                    <a:lnTo>
                      <a:pt x="7310" y="9529"/>
                    </a:lnTo>
                    <a:lnTo>
                      <a:pt x="7357" y="9416"/>
                    </a:lnTo>
                    <a:lnTo>
                      <a:pt x="7546" y="9219"/>
                    </a:lnTo>
                    <a:lnTo>
                      <a:pt x="7876" y="9035"/>
                    </a:lnTo>
                    <a:lnTo>
                      <a:pt x="8300" y="8894"/>
                    </a:lnTo>
                    <a:lnTo>
                      <a:pt x="8819" y="8753"/>
                    </a:lnTo>
                    <a:lnTo>
                      <a:pt x="9432" y="8668"/>
                    </a:lnTo>
                    <a:lnTo>
                      <a:pt x="10045" y="8598"/>
                    </a:lnTo>
                    <a:lnTo>
                      <a:pt x="10423" y="8569"/>
                    </a:lnTo>
                    <a:lnTo>
                      <a:pt x="10753" y="8569"/>
                    </a:lnTo>
                    <a:close/>
                    <a:moveTo>
                      <a:pt x="10753" y="12311"/>
                    </a:moveTo>
                    <a:lnTo>
                      <a:pt x="11177" y="12325"/>
                    </a:lnTo>
                    <a:lnTo>
                      <a:pt x="11507" y="12325"/>
                    </a:lnTo>
                    <a:lnTo>
                      <a:pt x="12168" y="12395"/>
                    </a:lnTo>
                    <a:lnTo>
                      <a:pt x="12781" y="12480"/>
                    </a:lnTo>
                    <a:lnTo>
                      <a:pt x="13300" y="12621"/>
                    </a:lnTo>
                    <a:lnTo>
                      <a:pt x="14054" y="12960"/>
                    </a:lnTo>
                    <a:lnTo>
                      <a:pt x="14243" y="13158"/>
                    </a:lnTo>
                    <a:lnTo>
                      <a:pt x="14290" y="13256"/>
                    </a:lnTo>
                    <a:lnTo>
                      <a:pt x="14290" y="13468"/>
                    </a:lnTo>
                    <a:lnTo>
                      <a:pt x="14243" y="13581"/>
                    </a:lnTo>
                    <a:lnTo>
                      <a:pt x="14054" y="13765"/>
                    </a:lnTo>
                    <a:lnTo>
                      <a:pt x="13677" y="13948"/>
                    </a:lnTo>
                    <a:lnTo>
                      <a:pt x="13300" y="14104"/>
                    </a:lnTo>
                    <a:lnTo>
                      <a:pt x="12781" y="14245"/>
                    </a:lnTo>
                    <a:lnTo>
                      <a:pt x="12168" y="14329"/>
                    </a:lnTo>
                    <a:lnTo>
                      <a:pt x="11507" y="14400"/>
                    </a:lnTo>
                    <a:lnTo>
                      <a:pt x="11177" y="14414"/>
                    </a:lnTo>
                    <a:lnTo>
                      <a:pt x="10423" y="14414"/>
                    </a:lnTo>
                    <a:lnTo>
                      <a:pt x="10045" y="14400"/>
                    </a:lnTo>
                    <a:lnTo>
                      <a:pt x="9432" y="14329"/>
                    </a:lnTo>
                    <a:lnTo>
                      <a:pt x="8819" y="14245"/>
                    </a:lnTo>
                    <a:lnTo>
                      <a:pt x="8300" y="14104"/>
                    </a:lnTo>
                    <a:lnTo>
                      <a:pt x="7876" y="13962"/>
                    </a:lnTo>
                    <a:lnTo>
                      <a:pt x="7546" y="13765"/>
                    </a:lnTo>
                    <a:lnTo>
                      <a:pt x="7357" y="13581"/>
                    </a:lnTo>
                    <a:lnTo>
                      <a:pt x="7310" y="13468"/>
                    </a:lnTo>
                    <a:lnTo>
                      <a:pt x="7310" y="13256"/>
                    </a:lnTo>
                    <a:lnTo>
                      <a:pt x="7357" y="13158"/>
                    </a:lnTo>
                    <a:lnTo>
                      <a:pt x="7546" y="12960"/>
                    </a:lnTo>
                    <a:lnTo>
                      <a:pt x="7876" y="12791"/>
                    </a:lnTo>
                    <a:lnTo>
                      <a:pt x="8300" y="12621"/>
                    </a:lnTo>
                    <a:lnTo>
                      <a:pt x="8819" y="12480"/>
                    </a:lnTo>
                    <a:lnTo>
                      <a:pt x="9432" y="12395"/>
                    </a:lnTo>
                    <a:lnTo>
                      <a:pt x="10045" y="12325"/>
                    </a:lnTo>
                    <a:lnTo>
                      <a:pt x="10423" y="12325"/>
                    </a:lnTo>
                    <a:lnTo>
                      <a:pt x="10753" y="12311"/>
                    </a:lnTo>
                    <a:close/>
                    <a:moveTo>
                      <a:pt x="10847" y="18155"/>
                    </a:moveTo>
                    <a:lnTo>
                      <a:pt x="10423" y="18155"/>
                    </a:lnTo>
                    <a:lnTo>
                      <a:pt x="10140" y="18127"/>
                    </a:lnTo>
                    <a:lnTo>
                      <a:pt x="9432" y="18071"/>
                    </a:lnTo>
                    <a:lnTo>
                      <a:pt x="8819" y="17972"/>
                    </a:lnTo>
                    <a:lnTo>
                      <a:pt x="8300" y="17859"/>
                    </a:lnTo>
                    <a:lnTo>
                      <a:pt x="7876" y="17689"/>
                    </a:lnTo>
                    <a:lnTo>
                      <a:pt x="7546" y="17520"/>
                    </a:lnTo>
                    <a:lnTo>
                      <a:pt x="7357" y="17308"/>
                    </a:lnTo>
                    <a:lnTo>
                      <a:pt x="7310" y="17209"/>
                    </a:lnTo>
                    <a:lnTo>
                      <a:pt x="7310" y="16998"/>
                    </a:lnTo>
                    <a:lnTo>
                      <a:pt x="7357" y="16885"/>
                    </a:lnTo>
                    <a:lnTo>
                      <a:pt x="7546" y="16701"/>
                    </a:lnTo>
                    <a:lnTo>
                      <a:pt x="7876" y="16518"/>
                    </a:lnTo>
                    <a:lnTo>
                      <a:pt x="8300" y="16362"/>
                    </a:lnTo>
                    <a:lnTo>
                      <a:pt x="8819" y="16235"/>
                    </a:lnTo>
                    <a:lnTo>
                      <a:pt x="9432" y="16136"/>
                    </a:lnTo>
                    <a:lnTo>
                      <a:pt x="10140" y="16080"/>
                    </a:lnTo>
                    <a:lnTo>
                      <a:pt x="10423" y="16066"/>
                    </a:lnTo>
                    <a:lnTo>
                      <a:pt x="11177" y="16066"/>
                    </a:lnTo>
                    <a:lnTo>
                      <a:pt x="11507" y="16080"/>
                    </a:lnTo>
                    <a:lnTo>
                      <a:pt x="12168" y="16136"/>
                    </a:lnTo>
                    <a:lnTo>
                      <a:pt x="12781" y="16235"/>
                    </a:lnTo>
                    <a:lnTo>
                      <a:pt x="13300" y="16362"/>
                    </a:lnTo>
                    <a:lnTo>
                      <a:pt x="13677" y="16518"/>
                    </a:lnTo>
                    <a:lnTo>
                      <a:pt x="14054" y="16701"/>
                    </a:lnTo>
                    <a:lnTo>
                      <a:pt x="14243" y="16885"/>
                    </a:lnTo>
                    <a:lnTo>
                      <a:pt x="14290" y="16998"/>
                    </a:lnTo>
                    <a:lnTo>
                      <a:pt x="14290" y="17209"/>
                    </a:lnTo>
                    <a:lnTo>
                      <a:pt x="14243" y="17308"/>
                    </a:lnTo>
                    <a:lnTo>
                      <a:pt x="14054" y="17520"/>
                    </a:lnTo>
                    <a:lnTo>
                      <a:pt x="13300" y="17859"/>
                    </a:lnTo>
                    <a:lnTo>
                      <a:pt x="12781" y="17972"/>
                    </a:lnTo>
                    <a:lnTo>
                      <a:pt x="12168" y="18071"/>
                    </a:lnTo>
                    <a:lnTo>
                      <a:pt x="11177" y="18155"/>
                    </a:lnTo>
                    <a:lnTo>
                      <a:pt x="10847" y="18155"/>
                    </a:lnTo>
                    <a:close/>
                  </a:path>
                </a:pathLst>
              </a:custGeom>
              <a:solidFill>
                <a:srgbClr val="14AFCB"/>
              </a:solidFill>
              <a:ln cap="flat" w="12700">
                <a:noFill/>
                <a:miter lim="400000"/>
              </a:ln>
              <a:effectLst/>
            </p:spPr>
            <p:txBody>
              <a:bodyPr anchor="t" bIns="45720" lIns="91440" numCol="1" rIns="91440" tIns="45720" wrap="square">
                <a:normAutofit/>
              </a:bodyPr>
              <a:lstStyle>
                <a:defPPr algn="l" defTabSz="914400" fontAlgn="auto" hangingPunct="0" indent="0" latinLnBrk="1"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defPPr>
                <a:lvl1pPr algn="l" defTabSz="914400" fontAlgn="auto" hangingPunct="0" indent="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1pPr>
                <a:lvl2pPr algn="l" defTabSz="914400" fontAlgn="auto" hangingPunct="0" indent="4572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2pPr>
                <a:lvl3pPr algn="l" defTabSz="914400" fontAlgn="auto" hangingPunct="0" indent="9144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3pPr>
                <a:lvl4pPr algn="l" defTabSz="914400" fontAlgn="auto" hangingPunct="0" indent="13716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4pPr>
                <a:lvl5pPr algn="l" defTabSz="914400" fontAlgn="auto" hangingPunct="0" indent="18288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5pPr>
                <a:lvl6pPr algn="l" defTabSz="914400" fontAlgn="auto" hangingPunct="0" indent="22860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6pPr>
                <a:lvl7pPr algn="l" defTabSz="914400" fontAlgn="auto" hangingPunct="0" indent="27432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7pPr>
                <a:lvl8pPr algn="l" defTabSz="914400" fontAlgn="auto" hangingPunct="0" indent="32004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8pPr>
                <a:lvl9pPr algn="l" defTabSz="914400" fontAlgn="auto" hangingPunct="0" indent="36576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9pPr>
              </a:lstStyle>
              <a:p>
                <a:pPr>
                  <a:defRPr>
                    <a:solidFill>
                      <a:srgbClr val="FFFFFF"/>
                    </a:solidFill>
                  </a:defRPr>
                </a:pPr>
                <a:endParaRPr>
                  <a:solidFill>
                    <a:schemeClr val="accent1"/>
                  </a:solidFill>
                </a:endParaRPr>
              </a:p>
            </p:txBody>
          </p:sp>
          <p:sp>
            <p:nvSpPr>
              <p:cNvPr id="59" name="isḷíḓê">
                <a:extLst>
                  <a:ext uri="{FF2B5EF4-FFF2-40B4-BE49-F238E27FC236}">
                    <a16:creationId xmlns:a16="http://schemas.microsoft.com/office/drawing/2014/main" id="{B038252F-4531-4832-815C-323F455456AC}"/>
                  </a:ext>
                </a:extLst>
              </p:cNvPr>
              <p:cNvSpPr/>
              <p:nvPr/>
            </p:nvSpPr>
            <p:spPr>
              <a:xfrm>
                <a:off x="6018796" y="3041371"/>
                <a:ext cx="154473" cy="192231"/>
              </a:xfrm>
              <a:custGeom>
                <a:cxnLst>
                  <a:cxn ang="0">
                    <a:pos x="wd2" y="hd2"/>
                  </a:cxn>
                  <a:cxn ang="5400000">
                    <a:pos x="wd2" y="hd2"/>
                  </a:cxn>
                  <a:cxn ang="10800000">
                    <a:pos x="wd2" y="hd2"/>
                  </a:cxn>
                  <a:cxn ang="16200000">
                    <a:pos x="wd2" y="hd2"/>
                  </a:cxn>
                </a:cxnLst>
                <a:rect b="b" l="0" r="r" t="0"/>
                <a:pathLst>
                  <a:path extrusionOk="0" h="21600" w="21600">
                    <a:moveTo>
                      <a:pt x="17520" y="0"/>
                    </a:moveTo>
                    <a:lnTo>
                      <a:pt x="17680" y="643"/>
                    </a:lnTo>
                    <a:lnTo>
                      <a:pt x="17920" y="1350"/>
                    </a:lnTo>
                    <a:lnTo>
                      <a:pt x="18080" y="2314"/>
                    </a:lnTo>
                    <a:lnTo>
                      <a:pt x="18080" y="3343"/>
                    </a:lnTo>
                    <a:lnTo>
                      <a:pt x="18000" y="4629"/>
                    </a:lnTo>
                    <a:lnTo>
                      <a:pt x="17760" y="5271"/>
                    </a:lnTo>
                    <a:lnTo>
                      <a:pt x="17600" y="5914"/>
                    </a:lnTo>
                    <a:lnTo>
                      <a:pt x="17280" y="6621"/>
                    </a:lnTo>
                    <a:lnTo>
                      <a:pt x="17040" y="7264"/>
                    </a:lnTo>
                    <a:lnTo>
                      <a:pt x="17040" y="6686"/>
                    </a:lnTo>
                    <a:lnTo>
                      <a:pt x="16880" y="6236"/>
                    </a:lnTo>
                    <a:lnTo>
                      <a:pt x="16720" y="5979"/>
                    </a:lnTo>
                    <a:lnTo>
                      <a:pt x="16480" y="5721"/>
                    </a:lnTo>
                    <a:lnTo>
                      <a:pt x="16240" y="5593"/>
                    </a:lnTo>
                    <a:lnTo>
                      <a:pt x="15920" y="5464"/>
                    </a:lnTo>
                    <a:lnTo>
                      <a:pt x="15680" y="5464"/>
                    </a:lnTo>
                    <a:lnTo>
                      <a:pt x="15520" y="5657"/>
                    </a:lnTo>
                    <a:lnTo>
                      <a:pt x="15440" y="5786"/>
                    </a:lnTo>
                    <a:lnTo>
                      <a:pt x="15280" y="6107"/>
                    </a:lnTo>
                    <a:lnTo>
                      <a:pt x="14800" y="8229"/>
                    </a:lnTo>
                    <a:lnTo>
                      <a:pt x="14320" y="9643"/>
                    </a:lnTo>
                    <a:lnTo>
                      <a:pt x="14000" y="10414"/>
                    </a:lnTo>
                    <a:lnTo>
                      <a:pt x="13600" y="11250"/>
                    </a:lnTo>
                    <a:lnTo>
                      <a:pt x="13120" y="12021"/>
                    </a:lnTo>
                    <a:lnTo>
                      <a:pt x="12560" y="12857"/>
                    </a:lnTo>
                    <a:lnTo>
                      <a:pt x="11760" y="13693"/>
                    </a:lnTo>
                    <a:lnTo>
                      <a:pt x="10880" y="14593"/>
                    </a:lnTo>
                    <a:lnTo>
                      <a:pt x="9920" y="13693"/>
                    </a:lnTo>
                    <a:lnTo>
                      <a:pt x="9120" y="12921"/>
                    </a:lnTo>
                    <a:lnTo>
                      <a:pt x="8080" y="11250"/>
                    </a:lnTo>
                    <a:lnTo>
                      <a:pt x="7600" y="10414"/>
                    </a:lnTo>
                    <a:lnTo>
                      <a:pt x="7280" y="9643"/>
                    </a:lnTo>
                    <a:lnTo>
                      <a:pt x="6880" y="8229"/>
                    </a:lnTo>
                    <a:lnTo>
                      <a:pt x="6400" y="6107"/>
                    </a:lnTo>
                    <a:lnTo>
                      <a:pt x="6240" y="5786"/>
                    </a:lnTo>
                    <a:lnTo>
                      <a:pt x="5840" y="5464"/>
                    </a:lnTo>
                    <a:lnTo>
                      <a:pt x="5680" y="5464"/>
                    </a:lnTo>
                    <a:lnTo>
                      <a:pt x="5200" y="5721"/>
                    </a:lnTo>
                    <a:lnTo>
                      <a:pt x="4880" y="5979"/>
                    </a:lnTo>
                    <a:lnTo>
                      <a:pt x="4800" y="6236"/>
                    </a:lnTo>
                    <a:lnTo>
                      <a:pt x="4560" y="6686"/>
                    </a:lnTo>
                    <a:lnTo>
                      <a:pt x="4560" y="7071"/>
                    </a:lnTo>
                    <a:lnTo>
                      <a:pt x="4640" y="7264"/>
                    </a:lnTo>
                    <a:lnTo>
                      <a:pt x="4320" y="6621"/>
                    </a:lnTo>
                    <a:lnTo>
                      <a:pt x="4000" y="5914"/>
                    </a:lnTo>
                    <a:lnTo>
                      <a:pt x="3760" y="5271"/>
                    </a:lnTo>
                    <a:lnTo>
                      <a:pt x="3680" y="4629"/>
                    </a:lnTo>
                    <a:lnTo>
                      <a:pt x="3520" y="3407"/>
                    </a:lnTo>
                    <a:lnTo>
                      <a:pt x="3600" y="2314"/>
                    </a:lnTo>
                    <a:lnTo>
                      <a:pt x="3680" y="1350"/>
                    </a:lnTo>
                    <a:lnTo>
                      <a:pt x="3920" y="643"/>
                    </a:lnTo>
                    <a:lnTo>
                      <a:pt x="4160" y="0"/>
                    </a:lnTo>
                    <a:lnTo>
                      <a:pt x="880" y="0"/>
                    </a:lnTo>
                    <a:lnTo>
                      <a:pt x="640" y="964"/>
                    </a:lnTo>
                    <a:lnTo>
                      <a:pt x="320" y="1993"/>
                    </a:lnTo>
                    <a:lnTo>
                      <a:pt x="80" y="3343"/>
                    </a:lnTo>
                    <a:lnTo>
                      <a:pt x="0" y="5014"/>
                    </a:lnTo>
                    <a:lnTo>
                      <a:pt x="80" y="5914"/>
                    </a:lnTo>
                    <a:lnTo>
                      <a:pt x="240" y="6879"/>
                    </a:lnTo>
                    <a:lnTo>
                      <a:pt x="400" y="7779"/>
                    </a:lnTo>
                    <a:lnTo>
                      <a:pt x="720" y="8743"/>
                    </a:lnTo>
                    <a:lnTo>
                      <a:pt x="1120" y="9771"/>
                    </a:lnTo>
                    <a:lnTo>
                      <a:pt x="1680" y="10864"/>
                    </a:lnTo>
                    <a:lnTo>
                      <a:pt x="1600" y="10543"/>
                    </a:lnTo>
                    <a:lnTo>
                      <a:pt x="1600" y="9964"/>
                    </a:lnTo>
                    <a:lnTo>
                      <a:pt x="1760" y="9193"/>
                    </a:lnTo>
                    <a:lnTo>
                      <a:pt x="2400" y="8550"/>
                    </a:lnTo>
                    <a:lnTo>
                      <a:pt x="2800" y="8293"/>
                    </a:lnTo>
                    <a:lnTo>
                      <a:pt x="3200" y="8229"/>
                    </a:lnTo>
                    <a:lnTo>
                      <a:pt x="3600" y="8229"/>
                    </a:lnTo>
                    <a:lnTo>
                      <a:pt x="3760" y="8357"/>
                    </a:lnTo>
                    <a:lnTo>
                      <a:pt x="4000" y="8679"/>
                    </a:lnTo>
                    <a:lnTo>
                      <a:pt x="4160" y="9193"/>
                    </a:lnTo>
                    <a:lnTo>
                      <a:pt x="4480" y="10414"/>
                    </a:lnTo>
                    <a:lnTo>
                      <a:pt x="4880" y="12214"/>
                    </a:lnTo>
                    <a:lnTo>
                      <a:pt x="5200" y="13243"/>
                    </a:lnTo>
                    <a:lnTo>
                      <a:pt x="5600" y="14271"/>
                    </a:lnTo>
                    <a:lnTo>
                      <a:pt x="6080" y="15493"/>
                    </a:lnTo>
                    <a:lnTo>
                      <a:pt x="6640" y="16586"/>
                    </a:lnTo>
                    <a:lnTo>
                      <a:pt x="7440" y="17871"/>
                    </a:lnTo>
                    <a:lnTo>
                      <a:pt x="8320" y="19093"/>
                    </a:lnTo>
                    <a:lnTo>
                      <a:pt x="9440" y="20314"/>
                    </a:lnTo>
                    <a:lnTo>
                      <a:pt x="10880" y="21600"/>
                    </a:lnTo>
                    <a:lnTo>
                      <a:pt x="12160" y="20314"/>
                    </a:lnTo>
                    <a:lnTo>
                      <a:pt x="13360" y="19093"/>
                    </a:lnTo>
                    <a:lnTo>
                      <a:pt x="14240" y="17871"/>
                    </a:lnTo>
                    <a:lnTo>
                      <a:pt x="15040" y="16586"/>
                    </a:lnTo>
                    <a:lnTo>
                      <a:pt x="15600" y="15493"/>
                    </a:lnTo>
                    <a:lnTo>
                      <a:pt x="16080" y="14271"/>
                    </a:lnTo>
                    <a:lnTo>
                      <a:pt x="16480" y="13243"/>
                    </a:lnTo>
                    <a:lnTo>
                      <a:pt x="16720" y="12214"/>
                    </a:lnTo>
                    <a:lnTo>
                      <a:pt x="17120" y="10414"/>
                    </a:lnTo>
                    <a:lnTo>
                      <a:pt x="17440" y="9193"/>
                    </a:lnTo>
                    <a:lnTo>
                      <a:pt x="17600" y="8679"/>
                    </a:lnTo>
                    <a:lnTo>
                      <a:pt x="17760" y="8357"/>
                    </a:lnTo>
                    <a:lnTo>
                      <a:pt x="18080" y="8229"/>
                    </a:lnTo>
                    <a:lnTo>
                      <a:pt x="18400" y="8229"/>
                    </a:lnTo>
                    <a:lnTo>
                      <a:pt x="18880" y="8293"/>
                    </a:lnTo>
                    <a:lnTo>
                      <a:pt x="19600" y="8871"/>
                    </a:lnTo>
                    <a:lnTo>
                      <a:pt x="19760" y="9193"/>
                    </a:lnTo>
                    <a:lnTo>
                      <a:pt x="20000" y="9579"/>
                    </a:lnTo>
                    <a:lnTo>
                      <a:pt x="20000" y="10864"/>
                    </a:lnTo>
                    <a:lnTo>
                      <a:pt x="20480" y="9771"/>
                    </a:lnTo>
                    <a:lnTo>
                      <a:pt x="20880" y="8743"/>
                    </a:lnTo>
                    <a:lnTo>
                      <a:pt x="21280" y="7779"/>
                    </a:lnTo>
                    <a:lnTo>
                      <a:pt x="21440" y="6879"/>
                    </a:lnTo>
                    <a:lnTo>
                      <a:pt x="21600" y="5914"/>
                    </a:lnTo>
                    <a:lnTo>
                      <a:pt x="21600" y="3343"/>
                    </a:lnTo>
                    <a:lnTo>
                      <a:pt x="21360" y="1993"/>
                    </a:lnTo>
                    <a:lnTo>
                      <a:pt x="21040" y="964"/>
                    </a:lnTo>
                    <a:lnTo>
                      <a:pt x="20720" y="0"/>
                    </a:lnTo>
                    <a:lnTo>
                      <a:pt x="17520" y="0"/>
                    </a:lnTo>
                    <a:close/>
                  </a:path>
                </a:pathLst>
              </a:custGeom>
              <a:solidFill>
                <a:srgbClr val="14AFCB"/>
              </a:solidFill>
              <a:ln cap="flat" w="12700">
                <a:noFill/>
                <a:miter lim="400000"/>
              </a:ln>
              <a:effectLst/>
            </p:spPr>
            <p:txBody>
              <a:bodyPr anchor="t" bIns="45720" lIns="91440" numCol="1" rIns="91440" tIns="45720" wrap="square">
                <a:normAutofit/>
              </a:bodyPr>
              <a:lstStyle>
                <a:defPPr algn="l" defTabSz="914400" fontAlgn="auto" hangingPunct="0" indent="0" latinLnBrk="1"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defPPr>
                <a:lvl1pPr algn="l" defTabSz="914400" fontAlgn="auto" hangingPunct="0" indent="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1pPr>
                <a:lvl2pPr algn="l" defTabSz="914400" fontAlgn="auto" hangingPunct="0" indent="4572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2pPr>
                <a:lvl3pPr algn="l" defTabSz="914400" fontAlgn="auto" hangingPunct="0" indent="9144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3pPr>
                <a:lvl4pPr algn="l" defTabSz="914400" fontAlgn="auto" hangingPunct="0" indent="13716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4pPr>
                <a:lvl5pPr algn="l" defTabSz="914400" fontAlgn="auto" hangingPunct="0" indent="18288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5pPr>
                <a:lvl6pPr algn="l" defTabSz="914400" fontAlgn="auto" hangingPunct="0" indent="22860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6pPr>
                <a:lvl7pPr algn="l" defTabSz="914400" fontAlgn="auto" hangingPunct="0" indent="27432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7pPr>
                <a:lvl8pPr algn="l" defTabSz="914400" fontAlgn="auto" hangingPunct="0" indent="32004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8pPr>
                <a:lvl9pPr algn="l" defTabSz="914400" fontAlgn="auto" hangingPunct="0" indent="3657600" latinLnBrk="0"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lvl9pPr>
              </a:lstStyle>
              <a:p>
                <a:pPr>
                  <a:defRPr>
                    <a:solidFill>
                      <a:srgbClr val="FFFFFF"/>
                    </a:solidFill>
                  </a:defRPr>
                </a:pPr>
                <a:endParaRPr>
                  <a:solidFill>
                    <a:schemeClr val="accent1"/>
                  </a:solidFill>
                </a:endParaRPr>
              </a:p>
            </p:txBody>
          </p:sp>
        </p:grpSp>
      </p:grpSp>
      <p:grpSp>
        <p:nvGrpSpPr>
          <p:cNvPr id="39" name="ïṥ1iḓê">
            <a:extLst>
              <a:ext uri="{FF2B5EF4-FFF2-40B4-BE49-F238E27FC236}">
                <a16:creationId xmlns:a16="http://schemas.microsoft.com/office/drawing/2014/main" id="{35317909-CB5D-49F2-A8E4-345B265A563A}"/>
              </a:ext>
            </a:extLst>
          </p:cNvPr>
          <p:cNvGrpSpPr/>
          <p:nvPr/>
        </p:nvGrpSpPr>
        <p:grpSpPr>
          <a:xfrm>
            <a:off x="6768354" y="1931569"/>
            <a:ext cx="4750546" cy="794068"/>
            <a:chOff x="6768354" y="1658472"/>
            <a:chExt cx="4750546" cy="794068"/>
          </a:xfrm>
        </p:grpSpPr>
        <p:sp>
          <p:nvSpPr>
            <p:cNvPr id="52" name="î$ḻîdê">
              <a:extLst>
                <a:ext uri="{FF2B5EF4-FFF2-40B4-BE49-F238E27FC236}">
                  <a16:creationId xmlns:a16="http://schemas.microsoft.com/office/drawing/2014/main" id="{9F806D5A-0076-4780-9D92-9ACF016379B7}"/>
                </a:ext>
              </a:extLst>
            </p:cNvPr>
            <p:cNvSpPr/>
            <p:nvPr/>
          </p:nvSpPr>
          <p:spPr bwMode="auto">
            <a:xfrm>
              <a:off x="7395882" y="1658472"/>
              <a:ext cx="4123018" cy="7940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lIns="91440" rIns="91440" tIns="45720" wrap="square">
              <a:normAutofit fontScale="85000" lnSpcReduction="10000"/>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just" defTabSz="1088556" fontAlgn="base">
                <a:lnSpc>
                  <a:spcPct val="200000"/>
                </a:lnSpc>
                <a:spcBef>
                  <a:spcPts val="800"/>
                </a:spcBef>
                <a:spcAft>
                  <a:spcPct val="0"/>
                </a:spcAft>
              </a:pPr>
              <a:r>
                <a:rPr altLang="en-US" kern="100" kumimoji="1" lang="zh-CN" sz="1400">
                  <a:latin charset="0" panose="020b0502020202020204" pitchFamily="34" typeface="Century Gothic"/>
                  <a:ea charset="-122" panose="020b0503020204020204" pitchFamily="34" typeface="微软雅黑"/>
                  <a:sym charset="2" panose="05050102010706020507" pitchFamily="18" typeface="Symbol"/>
                </a:rPr>
                <a:t>注意状况变化，并采取相应措施  做事机智，有灵活性  不满足于现状，具有改善意识</a:t>
              </a:r>
            </a:p>
          </p:txBody>
        </p:sp>
        <p:sp>
          <p:nvSpPr>
            <p:cNvPr id="53" name="iṩľidé">
              <a:extLst>
                <a:ext uri="{FF2B5EF4-FFF2-40B4-BE49-F238E27FC236}">
                  <a16:creationId xmlns:a16="http://schemas.microsoft.com/office/drawing/2014/main" id="{4D4C9AF1-2DB8-4428-8AD6-475F0F315DA4}"/>
                </a:ext>
              </a:extLst>
            </p:cNvPr>
            <p:cNvSpPr/>
            <p:nvPr/>
          </p:nvSpPr>
          <p:spPr>
            <a:xfrm>
              <a:off x="6768354" y="1822778"/>
              <a:ext cx="466162" cy="465458"/>
            </a:xfrm>
            <a:custGeom>
              <a:gdLst>
                <a:gd fmla="*/ 2332 w 4663" name="T0"/>
                <a:gd fmla="*/ 0 h 4663" name="T1"/>
                <a:gd fmla="*/ 0 w 4663" name="T2"/>
                <a:gd fmla="*/ 2332 h 4663" name="T3"/>
                <a:gd fmla="*/ 2332 w 4663" name="T4"/>
                <a:gd fmla="*/ 4663 h 4663" name="T5"/>
                <a:gd fmla="*/ 4663 w 4663" name="T6"/>
                <a:gd fmla="*/ 2332 h 4663" name="T7"/>
                <a:gd fmla="*/ 2332 w 4663" name="T8"/>
                <a:gd fmla="*/ 0 h 4663" name="T9"/>
                <a:gd fmla="*/ 1694 w 4663" name="T10"/>
                <a:gd fmla="*/ 1888 h 4663" name="T11"/>
                <a:gd fmla="*/ 1699 w 4663" name="T12"/>
                <a:gd fmla="*/ 1883 h 4663" name="T13"/>
                <a:gd fmla="*/ 1724 w 4663" name="T14"/>
                <a:gd fmla="*/ 1825 h 4663" name="T15"/>
                <a:gd fmla="*/ 1718 w 4663" name="T16"/>
                <a:gd fmla="*/ 1395 h 4663" name="T17"/>
                <a:gd fmla="*/ 2108 w 4663" name="T18"/>
                <a:gd fmla="*/ 1006 h 4663" name="T19"/>
                <a:gd fmla="*/ 2159 w 4663" name="T20"/>
                <a:gd fmla="*/ 993 h 4663" name="T21"/>
                <a:gd fmla="*/ 2165 w 4663" name="T22"/>
                <a:gd fmla="*/ 991 h 4663" name="T23"/>
                <a:gd fmla="*/ 2207 w 4663" name="T24"/>
                <a:gd fmla="*/ 989 h 4663" name="T25"/>
                <a:gd fmla="*/ 2207 w 4663" name="T26"/>
                <a:gd fmla="*/ 992 h 4663" name="T27"/>
                <a:gd fmla="*/ 2217 w 4663" name="T28"/>
                <a:gd fmla="*/ 991 h 4663" name="T29"/>
                <a:gd fmla="*/ 2244 w 4663" name="T30"/>
                <a:gd fmla="*/ 987 h 4663" name="T31"/>
                <a:gd fmla="*/ 2253 w 4663" name="T32"/>
                <a:gd fmla="*/ 985 h 4663" name="T33"/>
                <a:gd fmla="*/ 2510 w 4663" name="T34"/>
                <a:gd fmla="*/ 1043 h 4663" name="T35"/>
                <a:gd fmla="*/ 2614 w 4663" name="T36"/>
                <a:gd fmla="*/ 1079 h 4663" name="T37"/>
                <a:gd fmla="*/ 2906 w 4663" name="T38"/>
                <a:gd fmla="*/ 1260 h 4663" name="T39"/>
                <a:gd fmla="*/ 2980 w 4663" name="T40"/>
                <a:gd fmla="*/ 1830 h 4663" name="T41"/>
                <a:gd fmla="*/ 2987 w 4663" name="T42"/>
                <a:gd fmla="*/ 1878 h 4663" name="T43"/>
                <a:gd fmla="*/ 2996 w 4663" name="T44"/>
                <a:gd fmla="*/ 1888 h 4663" name="T45"/>
                <a:gd fmla="*/ 2984 w 4663" name="T46"/>
                <a:gd fmla="*/ 2083 h 4663" name="T47"/>
                <a:gd fmla="*/ 2943 w 4663" name="T48"/>
                <a:gd fmla="*/ 2171 h 4663" name="T49"/>
                <a:gd fmla="*/ 2929 w 4663" name="T50"/>
                <a:gd fmla="*/ 2201 h 4663" name="T51"/>
                <a:gd fmla="*/ 2324 w 4663" name="T52"/>
                <a:gd fmla="*/ 2838 h 4663" name="T53"/>
                <a:gd fmla="*/ 1759 w 4663" name="T54"/>
                <a:gd fmla="*/ 2201 h 4663" name="T55"/>
                <a:gd fmla="*/ 1744 w 4663" name="T56"/>
                <a:gd fmla="*/ 2169 h 4663" name="T57"/>
                <a:gd fmla="*/ 1702 w 4663" name="T58"/>
                <a:gd fmla="*/ 2072 h 4663" name="T59"/>
                <a:gd fmla="*/ 1694 w 4663" name="T60"/>
                <a:gd fmla="*/ 1888 h 4663" name="T61"/>
                <a:gd fmla="*/ 1154 w 4663" name="T62"/>
                <a:gd fmla="*/ 3191 h 4663" name="T63"/>
                <a:gd fmla="*/ 1340 w 4663" name="T64"/>
                <a:gd fmla="*/ 3065 h 4663" name="T65"/>
                <a:gd fmla="*/ 1840 w 4663" name="T66"/>
                <a:gd fmla="*/ 2847 h 4663" name="T67"/>
                <a:gd fmla="*/ 1858 w 4663" name="T68"/>
                <a:gd fmla="*/ 2831 h 4663" name="T69"/>
                <a:gd fmla="*/ 1914 w 4663" name="T70"/>
                <a:gd fmla="*/ 2774 h 4663" name="T71"/>
                <a:gd fmla="*/ 1927 w 4663" name="T72"/>
                <a:gd fmla="*/ 2762 h 4663" name="T73"/>
                <a:gd fmla="*/ 1940 w 4663" name="T74"/>
                <a:gd fmla="*/ 2774 h 4663" name="T75"/>
                <a:gd fmla="*/ 2324 w 4663" name="T76"/>
                <a:gd fmla="*/ 2954 h 4663" name="T77"/>
                <a:gd fmla="*/ 2714 w 4663" name="T78"/>
                <a:gd fmla="*/ 2790 h 4663" name="T79"/>
                <a:gd fmla="*/ 2724 w 4663" name="T80"/>
                <a:gd fmla="*/ 2782 h 4663" name="T81"/>
                <a:gd fmla="*/ 2750 w 4663" name="T82"/>
                <a:gd fmla="*/ 2795 h 4663" name="T83"/>
                <a:gd fmla="*/ 2834 w 4663" name="T84"/>
                <a:gd fmla="*/ 2855 h 4663" name="T85"/>
                <a:gd fmla="*/ 2858 w 4663" name="T86"/>
                <a:gd fmla="*/ 2867 h 4663" name="T87"/>
                <a:gd fmla="*/ 2856 w 4663" name="T88"/>
                <a:gd fmla="*/ 2870 h 4663" name="T89"/>
                <a:gd fmla="*/ 2866 w 4663" name="T90"/>
                <a:gd fmla="*/ 2876 h 4663" name="T91"/>
                <a:gd fmla="*/ 2944 w 4663" name="T92"/>
                <a:gd fmla="*/ 2918 h 4663" name="T93"/>
                <a:gd fmla="*/ 3024 w 4663" name="T94"/>
                <a:gd fmla="*/ 2949 h 4663" name="T95"/>
                <a:gd fmla="*/ 3291 w 4663" name="T96"/>
                <a:gd fmla="*/ 3055 h 4663" name="T97"/>
                <a:gd fmla="*/ 3316 w 4663" name="T98"/>
                <a:gd fmla="*/ 3063 h 4663" name="T99"/>
                <a:gd fmla="*/ 3507 w 4663" name="T100"/>
                <a:gd fmla="*/ 3187 h 4663" name="T101"/>
                <a:gd fmla="*/ 3739 w 4663" name="T102"/>
                <a:gd fmla="*/ 4067 h 4663" name="T103"/>
                <a:gd fmla="*/ 2332 w 4663" name="T104"/>
                <a:gd fmla="*/ 4567 h 4663" name="T105"/>
                <a:gd fmla="*/ 925 w 4663" name="T106"/>
                <a:gd fmla="*/ 4067 h 4663" name="T107"/>
                <a:gd fmla="*/ 1154 w 4663" name="T108"/>
                <a:gd fmla="*/ 3191 h 4663"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4663" w="4663">
                  <a:moveTo>
                    <a:pt x="2332" y="0"/>
                  </a:moveTo>
                  <a:cubicBezTo>
                    <a:pt x="1046" y="0"/>
                    <a:pt x="0" y="1046"/>
                    <a:pt x="0" y="2332"/>
                  </a:cubicBezTo>
                  <a:cubicBezTo>
                    <a:pt x="0" y="3617"/>
                    <a:pt x="1046" y="4663"/>
                    <a:pt x="2332" y="4663"/>
                  </a:cubicBezTo>
                  <a:cubicBezTo>
                    <a:pt x="3617" y="4663"/>
                    <a:pt x="4663" y="3617"/>
                    <a:pt x="4663" y="2332"/>
                  </a:cubicBezTo>
                  <a:cubicBezTo>
                    <a:pt x="4663" y="1046"/>
                    <a:pt x="3617" y="0"/>
                    <a:pt x="2332" y="0"/>
                  </a:cubicBezTo>
                  <a:close/>
                  <a:moveTo>
                    <a:pt x="1694" y="1888"/>
                  </a:moveTo>
                  <a:lnTo>
                    <a:pt x="1699" y="1883"/>
                  </a:lnTo>
                  <a:cubicBezTo>
                    <a:pt x="1718" y="1869"/>
                    <a:pt x="1727" y="1848"/>
                    <a:pt x="1724" y="1825"/>
                  </a:cubicBezTo>
                  <a:cubicBezTo>
                    <a:pt x="1677" y="1543"/>
                    <a:pt x="1708" y="1425"/>
                    <a:pt x="1718" y="1395"/>
                  </a:cubicBezTo>
                  <a:cubicBezTo>
                    <a:pt x="1800" y="1143"/>
                    <a:pt x="2058" y="1027"/>
                    <a:pt x="2108" y="1006"/>
                  </a:cubicBezTo>
                  <a:cubicBezTo>
                    <a:pt x="2119" y="1002"/>
                    <a:pt x="2139" y="996"/>
                    <a:pt x="2159" y="993"/>
                  </a:cubicBezTo>
                  <a:lnTo>
                    <a:pt x="2165" y="991"/>
                  </a:lnTo>
                  <a:lnTo>
                    <a:pt x="2207" y="989"/>
                  </a:lnTo>
                  <a:lnTo>
                    <a:pt x="2207" y="992"/>
                  </a:lnTo>
                  <a:lnTo>
                    <a:pt x="2217" y="991"/>
                  </a:lnTo>
                  <a:cubicBezTo>
                    <a:pt x="2225" y="990"/>
                    <a:pt x="2233" y="989"/>
                    <a:pt x="2244" y="987"/>
                  </a:cubicBezTo>
                  <a:lnTo>
                    <a:pt x="2253" y="985"/>
                  </a:lnTo>
                  <a:cubicBezTo>
                    <a:pt x="2261" y="985"/>
                    <a:pt x="2361" y="998"/>
                    <a:pt x="2510" y="1043"/>
                  </a:cubicBezTo>
                  <a:lnTo>
                    <a:pt x="2614" y="1079"/>
                  </a:lnTo>
                  <a:cubicBezTo>
                    <a:pt x="2803" y="1135"/>
                    <a:pt x="2890" y="1239"/>
                    <a:pt x="2906" y="1260"/>
                  </a:cubicBezTo>
                  <a:cubicBezTo>
                    <a:pt x="3058" y="1432"/>
                    <a:pt x="3017" y="1691"/>
                    <a:pt x="2980" y="1830"/>
                  </a:cubicBezTo>
                  <a:cubicBezTo>
                    <a:pt x="2975" y="1847"/>
                    <a:pt x="2978" y="1864"/>
                    <a:pt x="2987" y="1878"/>
                  </a:cubicBezTo>
                  <a:lnTo>
                    <a:pt x="2996" y="1888"/>
                  </a:lnTo>
                  <a:cubicBezTo>
                    <a:pt x="3007" y="1903"/>
                    <a:pt x="3017" y="1961"/>
                    <a:pt x="2984" y="2083"/>
                  </a:cubicBezTo>
                  <a:cubicBezTo>
                    <a:pt x="2977" y="2120"/>
                    <a:pt x="2964" y="2150"/>
                    <a:pt x="2943" y="2171"/>
                  </a:cubicBezTo>
                  <a:cubicBezTo>
                    <a:pt x="2936" y="2179"/>
                    <a:pt x="2931" y="2189"/>
                    <a:pt x="2929" y="2201"/>
                  </a:cubicBezTo>
                  <a:cubicBezTo>
                    <a:pt x="2877" y="2502"/>
                    <a:pt x="2608" y="2838"/>
                    <a:pt x="2324" y="2838"/>
                  </a:cubicBezTo>
                  <a:cubicBezTo>
                    <a:pt x="2084" y="2838"/>
                    <a:pt x="1809" y="2529"/>
                    <a:pt x="1759" y="2201"/>
                  </a:cubicBezTo>
                  <a:cubicBezTo>
                    <a:pt x="1757" y="2189"/>
                    <a:pt x="1752" y="2178"/>
                    <a:pt x="1744" y="2169"/>
                  </a:cubicBezTo>
                  <a:cubicBezTo>
                    <a:pt x="1723" y="2148"/>
                    <a:pt x="1710" y="2117"/>
                    <a:pt x="1702" y="2072"/>
                  </a:cubicBezTo>
                  <a:cubicBezTo>
                    <a:pt x="1678" y="1986"/>
                    <a:pt x="1676" y="1917"/>
                    <a:pt x="1694" y="1888"/>
                  </a:cubicBezTo>
                  <a:close/>
                  <a:moveTo>
                    <a:pt x="1154" y="3191"/>
                  </a:moveTo>
                  <a:cubicBezTo>
                    <a:pt x="1164" y="3178"/>
                    <a:pt x="1223" y="3110"/>
                    <a:pt x="1340" y="3065"/>
                  </a:cubicBezTo>
                  <a:cubicBezTo>
                    <a:pt x="1444" y="3033"/>
                    <a:pt x="1700" y="2948"/>
                    <a:pt x="1840" y="2847"/>
                  </a:cubicBezTo>
                  <a:cubicBezTo>
                    <a:pt x="1846" y="2843"/>
                    <a:pt x="1853" y="2836"/>
                    <a:pt x="1858" y="2831"/>
                  </a:cubicBezTo>
                  <a:cubicBezTo>
                    <a:pt x="1871" y="2817"/>
                    <a:pt x="1891" y="2796"/>
                    <a:pt x="1914" y="2774"/>
                  </a:cubicBezTo>
                  <a:lnTo>
                    <a:pt x="1927" y="2762"/>
                  </a:lnTo>
                  <a:lnTo>
                    <a:pt x="1940" y="2774"/>
                  </a:lnTo>
                  <a:cubicBezTo>
                    <a:pt x="2064" y="2890"/>
                    <a:pt x="2200" y="2954"/>
                    <a:pt x="2324" y="2954"/>
                  </a:cubicBezTo>
                  <a:cubicBezTo>
                    <a:pt x="2455" y="2954"/>
                    <a:pt x="2590" y="2897"/>
                    <a:pt x="2714" y="2790"/>
                  </a:cubicBezTo>
                  <a:lnTo>
                    <a:pt x="2724" y="2782"/>
                  </a:lnTo>
                  <a:lnTo>
                    <a:pt x="2750" y="2795"/>
                  </a:lnTo>
                  <a:cubicBezTo>
                    <a:pt x="2774" y="2816"/>
                    <a:pt x="2815" y="2846"/>
                    <a:pt x="2834" y="2855"/>
                  </a:cubicBezTo>
                  <a:lnTo>
                    <a:pt x="2858" y="2867"/>
                  </a:lnTo>
                  <a:lnTo>
                    <a:pt x="2856" y="2870"/>
                  </a:lnTo>
                  <a:lnTo>
                    <a:pt x="2866" y="2876"/>
                  </a:lnTo>
                  <a:cubicBezTo>
                    <a:pt x="2889" y="2890"/>
                    <a:pt x="2914" y="2903"/>
                    <a:pt x="2944" y="2918"/>
                  </a:cubicBezTo>
                  <a:cubicBezTo>
                    <a:pt x="2973" y="2931"/>
                    <a:pt x="2998" y="2941"/>
                    <a:pt x="3024" y="2949"/>
                  </a:cubicBezTo>
                  <a:cubicBezTo>
                    <a:pt x="3045" y="2956"/>
                    <a:pt x="3160" y="2995"/>
                    <a:pt x="3291" y="3055"/>
                  </a:cubicBezTo>
                  <a:lnTo>
                    <a:pt x="3316" y="3063"/>
                  </a:lnTo>
                  <a:cubicBezTo>
                    <a:pt x="3445" y="3112"/>
                    <a:pt x="3501" y="3180"/>
                    <a:pt x="3507" y="3187"/>
                  </a:cubicBezTo>
                  <a:cubicBezTo>
                    <a:pt x="3659" y="3412"/>
                    <a:pt x="3717" y="3833"/>
                    <a:pt x="3739" y="4067"/>
                  </a:cubicBezTo>
                  <a:cubicBezTo>
                    <a:pt x="3342" y="4390"/>
                    <a:pt x="2842" y="4567"/>
                    <a:pt x="2332" y="4567"/>
                  </a:cubicBezTo>
                  <a:cubicBezTo>
                    <a:pt x="1821" y="4567"/>
                    <a:pt x="1322" y="4390"/>
                    <a:pt x="925" y="4067"/>
                  </a:cubicBezTo>
                  <a:cubicBezTo>
                    <a:pt x="946" y="3833"/>
                    <a:pt x="1004" y="3414"/>
                    <a:pt x="1154" y="3191"/>
                  </a:cubicBezTo>
                  <a:close/>
                </a:path>
              </a:pathLst>
            </a:custGeom>
            <a:solidFill>
              <a:srgbClr val="14AFCB"/>
            </a:solidFill>
            <a:ln cap="rnd"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4354"/>
              <a:endParaRPr altLang="en-US" b="1" i="1" lang="zh-CN" sz="2000">
                <a:solidFill>
                  <a:schemeClr val="tx1"/>
                </a:solidFill>
              </a:endParaRPr>
            </a:p>
          </p:txBody>
        </p:sp>
      </p:grpSp>
      <p:grpSp>
        <p:nvGrpSpPr>
          <p:cNvPr id="40" name="ïsľïḋè">
            <a:extLst>
              <a:ext uri="{FF2B5EF4-FFF2-40B4-BE49-F238E27FC236}">
                <a16:creationId xmlns:a16="http://schemas.microsoft.com/office/drawing/2014/main" id="{8C368097-8972-43D8-BF83-C7FA2D4E8EA7}"/>
              </a:ext>
            </a:extLst>
          </p:cNvPr>
          <p:cNvGrpSpPr/>
          <p:nvPr/>
        </p:nvGrpSpPr>
        <p:grpSpPr>
          <a:xfrm>
            <a:off x="6768354" y="3235166"/>
            <a:ext cx="4750546" cy="794068"/>
            <a:chOff x="6768354" y="1658472"/>
            <a:chExt cx="4750546" cy="794068"/>
          </a:xfrm>
        </p:grpSpPr>
        <p:sp>
          <p:nvSpPr>
            <p:cNvPr id="50" name="îṧľîdé">
              <a:extLst>
                <a:ext uri="{FF2B5EF4-FFF2-40B4-BE49-F238E27FC236}">
                  <a16:creationId xmlns:a16="http://schemas.microsoft.com/office/drawing/2014/main" id="{0DFEB5E4-CB53-4BCD-B8A9-9C9E0821BDEF}"/>
                </a:ext>
              </a:extLst>
            </p:cNvPr>
            <p:cNvSpPr/>
            <p:nvPr/>
          </p:nvSpPr>
          <p:spPr bwMode="auto">
            <a:xfrm>
              <a:off x="7395882" y="1658472"/>
              <a:ext cx="4123018" cy="7940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just" defTabSz="1088556" fontAlgn="base">
                <a:lnSpc>
                  <a:spcPct val="150000"/>
                </a:lnSpc>
                <a:spcBef>
                  <a:spcPts val="800"/>
                </a:spcBef>
                <a:spcAft>
                  <a:spcPct val="0"/>
                </a:spcAft>
              </a:pPr>
              <a:r>
                <a:rPr altLang="en-US" kern="100" kumimoji="1" lang="zh-CN" sz="1600">
                  <a:latin charset="0" panose="020b0502020202020204" pitchFamily="34" typeface="Century Gothic"/>
                  <a:ea charset="-122" panose="020b0503020204020204" pitchFamily="34" typeface="微软雅黑"/>
                  <a:sym charset="2" panose="05050102010706020507" pitchFamily="18" typeface="Symbol"/>
                </a:rPr>
                <a:t> 主动、自觉的工作协助上司与同事抢先一步</a:t>
              </a:r>
            </a:p>
          </p:txBody>
        </p:sp>
        <p:sp>
          <p:nvSpPr>
            <p:cNvPr id="51" name="îSḻîḓe">
              <a:extLst>
                <a:ext uri="{FF2B5EF4-FFF2-40B4-BE49-F238E27FC236}">
                  <a16:creationId xmlns:a16="http://schemas.microsoft.com/office/drawing/2014/main" id="{92FBA1EE-935F-4F3A-97CF-6712F5D3651A}"/>
                </a:ext>
              </a:extLst>
            </p:cNvPr>
            <p:cNvSpPr/>
            <p:nvPr/>
          </p:nvSpPr>
          <p:spPr>
            <a:xfrm>
              <a:off x="6768354" y="1822778"/>
              <a:ext cx="466162" cy="465458"/>
            </a:xfrm>
            <a:custGeom>
              <a:gdLst>
                <a:gd fmla="*/ 2332 w 4663" name="T0"/>
                <a:gd fmla="*/ 0 h 4663" name="T1"/>
                <a:gd fmla="*/ 0 w 4663" name="T2"/>
                <a:gd fmla="*/ 2332 h 4663" name="T3"/>
                <a:gd fmla="*/ 2332 w 4663" name="T4"/>
                <a:gd fmla="*/ 4663 h 4663" name="T5"/>
                <a:gd fmla="*/ 4663 w 4663" name="T6"/>
                <a:gd fmla="*/ 2332 h 4663" name="T7"/>
                <a:gd fmla="*/ 2332 w 4663" name="T8"/>
                <a:gd fmla="*/ 0 h 4663" name="T9"/>
                <a:gd fmla="*/ 1694 w 4663" name="T10"/>
                <a:gd fmla="*/ 1888 h 4663" name="T11"/>
                <a:gd fmla="*/ 1699 w 4663" name="T12"/>
                <a:gd fmla="*/ 1883 h 4663" name="T13"/>
                <a:gd fmla="*/ 1724 w 4663" name="T14"/>
                <a:gd fmla="*/ 1825 h 4663" name="T15"/>
                <a:gd fmla="*/ 1718 w 4663" name="T16"/>
                <a:gd fmla="*/ 1395 h 4663" name="T17"/>
                <a:gd fmla="*/ 2108 w 4663" name="T18"/>
                <a:gd fmla="*/ 1006 h 4663" name="T19"/>
                <a:gd fmla="*/ 2159 w 4663" name="T20"/>
                <a:gd fmla="*/ 993 h 4663" name="T21"/>
                <a:gd fmla="*/ 2165 w 4663" name="T22"/>
                <a:gd fmla="*/ 991 h 4663" name="T23"/>
                <a:gd fmla="*/ 2207 w 4663" name="T24"/>
                <a:gd fmla="*/ 989 h 4663" name="T25"/>
                <a:gd fmla="*/ 2207 w 4663" name="T26"/>
                <a:gd fmla="*/ 992 h 4663" name="T27"/>
                <a:gd fmla="*/ 2217 w 4663" name="T28"/>
                <a:gd fmla="*/ 991 h 4663" name="T29"/>
                <a:gd fmla="*/ 2244 w 4663" name="T30"/>
                <a:gd fmla="*/ 987 h 4663" name="T31"/>
                <a:gd fmla="*/ 2253 w 4663" name="T32"/>
                <a:gd fmla="*/ 985 h 4663" name="T33"/>
                <a:gd fmla="*/ 2510 w 4663" name="T34"/>
                <a:gd fmla="*/ 1043 h 4663" name="T35"/>
                <a:gd fmla="*/ 2614 w 4663" name="T36"/>
                <a:gd fmla="*/ 1079 h 4663" name="T37"/>
                <a:gd fmla="*/ 2906 w 4663" name="T38"/>
                <a:gd fmla="*/ 1260 h 4663" name="T39"/>
                <a:gd fmla="*/ 2980 w 4663" name="T40"/>
                <a:gd fmla="*/ 1830 h 4663" name="T41"/>
                <a:gd fmla="*/ 2987 w 4663" name="T42"/>
                <a:gd fmla="*/ 1878 h 4663" name="T43"/>
                <a:gd fmla="*/ 2996 w 4663" name="T44"/>
                <a:gd fmla="*/ 1888 h 4663" name="T45"/>
                <a:gd fmla="*/ 2984 w 4663" name="T46"/>
                <a:gd fmla="*/ 2083 h 4663" name="T47"/>
                <a:gd fmla="*/ 2943 w 4663" name="T48"/>
                <a:gd fmla="*/ 2171 h 4663" name="T49"/>
                <a:gd fmla="*/ 2929 w 4663" name="T50"/>
                <a:gd fmla="*/ 2201 h 4663" name="T51"/>
                <a:gd fmla="*/ 2324 w 4663" name="T52"/>
                <a:gd fmla="*/ 2838 h 4663" name="T53"/>
                <a:gd fmla="*/ 1759 w 4663" name="T54"/>
                <a:gd fmla="*/ 2201 h 4663" name="T55"/>
                <a:gd fmla="*/ 1744 w 4663" name="T56"/>
                <a:gd fmla="*/ 2169 h 4663" name="T57"/>
                <a:gd fmla="*/ 1702 w 4663" name="T58"/>
                <a:gd fmla="*/ 2072 h 4663" name="T59"/>
                <a:gd fmla="*/ 1694 w 4663" name="T60"/>
                <a:gd fmla="*/ 1888 h 4663" name="T61"/>
                <a:gd fmla="*/ 1154 w 4663" name="T62"/>
                <a:gd fmla="*/ 3191 h 4663" name="T63"/>
                <a:gd fmla="*/ 1340 w 4663" name="T64"/>
                <a:gd fmla="*/ 3065 h 4663" name="T65"/>
                <a:gd fmla="*/ 1840 w 4663" name="T66"/>
                <a:gd fmla="*/ 2847 h 4663" name="T67"/>
                <a:gd fmla="*/ 1858 w 4663" name="T68"/>
                <a:gd fmla="*/ 2831 h 4663" name="T69"/>
                <a:gd fmla="*/ 1914 w 4663" name="T70"/>
                <a:gd fmla="*/ 2774 h 4663" name="T71"/>
                <a:gd fmla="*/ 1927 w 4663" name="T72"/>
                <a:gd fmla="*/ 2762 h 4663" name="T73"/>
                <a:gd fmla="*/ 1940 w 4663" name="T74"/>
                <a:gd fmla="*/ 2774 h 4663" name="T75"/>
                <a:gd fmla="*/ 2324 w 4663" name="T76"/>
                <a:gd fmla="*/ 2954 h 4663" name="T77"/>
                <a:gd fmla="*/ 2714 w 4663" name="T78"/>
                <a:gd fmla="*/ 2790 h 4663" name="T79"/>
                <a:gd fmla="*/ 2724 w 4663" name="T80"/>
                <a:gd fmla="*/ 2782 h 4663" name="T81"/>
                <a:gd fmla="*/ 2750 w 4663" name="T82"/>
                <a:gd fmla="*/ 2795 h 4663" name="T83"/>
                <a:gd fmla="*/ 2834 w 4663" name="T84"/>
                <a:gd fmla="*/ 2855 h 4663" name="T85"/>
                <a:gd fmla="*/ 2858 w 4663" name="T86"/>
                <a:gd fmla="*/ 2867 h 4663" name="T87"/>
                <a:gd fmla="*/ 2856 w 4663" name="T88"/>
                <a:gd fmla="*/ 2870 h 4663" name="T89"/>
                <a:gd fmla="*/ 2866 w 4663" name="T90"/>
                <a:gd fmla="*/ 2876 h 4663" name="T91"/>
                <a:gd fmla="*/ 2944 w 4663" name="T92"/>
                <a:gd fmla="*/ 2918 h 4663" name="T93"/>
                <a:gd fmla="*/ 3024 w 4663" name="T94"/>
                <a:gd fmla="*/ 2949 h 4663" name="T95"/>
                <a:gd fmla="*/ 3291 w 4663" name="T96"/>
                <a:gd fmla="*/ 3055 h 4663" name="T97"/>
                <a:gd fmla="*/ 3316 w 4663" name="T98"/>
                <a:gd fmla="*/ 3063 h 4663" name="T99"/>
                <a:gd fmla="*/ 3507 w 4663" name="T100"/>
                <a:gd fmla="*/ 3187 h 4663" name="T101"/>
                <a:gd fmla="*/ 3739 w 4663" name="T102"/>
                <a:gd fmla="*/ 4067 h 4663" name="T103"/>
                <a:gd fmla="*/ 2332 w 4663" name="T104"/>
                <a:gd fmla="*/ 4567 h 4663" name="T105"/>
                <a:gd fmla="*/ 925 w 4663" name="T106"/>
                <a:gd fmla="*/ 4067 h 4663" name="T107"/>
                <a:gd fmla="*/ 1154 w 4663" name="T108"/>
                <a:gd fmla="*/ 3191 h 4663"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4663" w="4663">
                  <a:moveTo>
                    <a:pt x="2332" y="0"/>
                  </a:moveTo>
                  <a:cubicBezTo>
                    <a:pt x="1046" y="0"/>
                    <a:pt x="0" y="1046"/>
                    <a:pt x="0" y="2332"/>
                  </a:cubicBezTo>
                  <a:cubicBezTo>
                    <a:pt x="0" y="3617"/>
                    <a:pt x="1046" y="4663"/>
                    <a:pt x="2332" y="4663"/>
                  </a:cubicBezTo>
                  <a:cubicBezTo>
                    <a:pt x="3617" y="4663"/>
                    <a:pt x="4663" y="3617"/>
                    <a:pt x="4663" y="2332"/>
                  </a:cubicBezTo>
                  <a:cubicBezTo>
                    <a:pt x="4663" y="1046"/>
                    <a:pt x="3617" y="0"/>
                    <a:pt x="2332" y="0"/>
                  </a:cubicBezTo>
                  <a:close/>
                  <a:moveTo>
                    <a:pt x="1694" y="1888"/>
                  </a:moveTo>
                  <a:lnTo>
                    <a:pt x="1699" y="1883"/>
                  </a:lnTo>
                  <a:cubicBezTo>
                    <a:pt x="1718" y="1869"/>
                    <a:pt x="1727" y="1848"/>
                    <a:pt x="1724" y="1825"/>
                  </a:cubicBezTo>
                  <a:cubicBezTo>
                    <a:pt x="1677" y="1543"/>
                    <a:pt x="1708" y="1425"/>
                    <a:pt x="1718" y="1395"/>
                  </a:cubicBezTo>
                  <a:cubicBezTo>
                    <a:pt x="1800" y="1143"/>
                    <a:pt x="2058" y="1027"/>
                    <a:pt x="2108" y="1006"/>
                  </a:cubicBezTo>
                  <a:cubicBezTo>
                    <a:pt x="2119" y="1002"/>
                    <a:pt x="2139" y="996"/>
                    <a:pt x="2159" y="993"/>
                  </a:cubicBezTo>
                  <a:lnTo>
                    <a:pt x="2165" y="991"/>
                  </a:lnTo>
                  <a:lnTo>
                    <a:pt x="2207" y="989"/>
                  </a:lnTo>
                  <a:lnTo>
                    <a:pt x="2207" y="992"/>
                  </a:lnTo>
                  <a:lnTo>
                    <a:pt x="2217" y="991"/>
                  </a:lnTo>
                  <a:cubicBezTo>
                    <a:pt x="2225" y="990"/>
                    <a:pt x="2233" y="989"/>
                    <a:pt x="2244" y="987"/>
                  </a:cubicBezTo>
                  <a:lnTo>
                    <a:pt x="2253" y="985"/>
                  </a:lnTo>
                  <a:cubicBezTo>
                    <a:pt x="2261" y="985"/>
                    <a:pt x="2361" y="998"/>
                    <a:pt x="2510" y="1043"/>
                  </a:cubicBezTo>
                  <a:lnTo>
                    <a:pt x="2614" y="1079"/>
                  </a:lnTo>
                  <a:cubicBezTo>
                    <a:pt x="2803" y="1135"/>
                    <a:pt x="2890" y="1239"/>
                    <a:pt x="2906" y="1260"/>
                  </a:cubicBezTo>
                  <a:cubicBezTo>
                    <a:pt x="3058" y="1432"/>
                    <a:pt x="3017" y="1691"/>
                    <a:pt x="2980" y="1830"/>
                  </a:cubicBezTo>
                  <a:cubicBezTo>
                    <a:pt x="2975" y="1847"/>
                    <a:pt x="2978" y="1864"/>
                    <a:pt x="2987" y="1878"/>
                  </a:cubicBezTo>
                  <a:lnTo>
                    <a:pt x="2996" y="1888"/>
                  </a:lnTo>
                  <a:cubicBezTo>
                    <a:pt x="3007" y="1903"/>
                    <a:pt x="3017" y="1961"/>
                    <a:pt x="2984" y="2083"/>
                  </a:cubicBezTo>
                  <a:cubicBezTo>
                    <a:pt x="2977" y="2120"/>
                    <a:pt x="2964" y="2150"/>
                    <a:pt x="2943" y="2171"/>
                  </a:cubicBezTo>
                  <a:cubicBezTo>
                    <a:pt x="2936" y="2179"/>
                    <a:pt x="2931" y="2189"/>
                    <a:pt x="2929" y="2201"/>
                  </a:cubicBezTo>
                  <a:cubicBezTo>
                    <a:pt x="2877" y="2502"/>
                    <a:pt x="2608" y="2838"/>
                    <a:pt x="2324" y="2838"/>
                  </a:cubicBezTo>
                  <a:cubicBezTo>
                    <a:pt x="2084" y="2838"/>
                    <a:pt x="1809" y="2529"/>
                    <a:pt x="1759" y="2201"/>
                  </a:cubicBezTo>
                  <a:cubicBezTo>
                    <a:pt x="1757" y="2189"/>
                    <a:pt x="1752" y="2178"/>
                    <a:pt x="1744" y="2169"/>
                  </a:cubicBezTo>
                  <a:cubicBezTo>
                    <a:pt x="1723" y="2148"/>
                    <a:pt x="1710" y="2117"/>
                    <a:pt x="1702" y="2072"/>
                  </a:cubicBezTo>
                  <a:cubicBezTo>
                    <a:pt x="1678" y="1986"/>
                    <a:pt x="1676" y="1917"/>
                    <a:pt x="1694" y="1888"/>
                  </a:cubicBezTo>
                  <a:close/>
                  <a:moveTo>
                    <a:pt x="1154" y="3191"/>
                  </a:moveTo>
                  <a:cubicBezTo>
                    <a:pt x="1164" y="3178"/>
                    <a:pt x="1223" y="3110"/>
                    <a:pt x="1340" y="3065"/>
                  </a:cubicBezTo>
                  <a:cubicBezTo>
                    <a:pt x="1444" y="3033"/>
                    <a:pt x="1700" y="2948"/>
                    <a:pt x="1840" y="2847"/>
                  </a:cubicBezTo>
                  <a:cubicBezTo>
                    <a:pt x="1846" y="2843"/>
                    <a:pt x="1853" y="2836"/>
                    <a:pt x="1858" y="2831"/>
                  </a:cubicBezTo>
                  <a:cubicBezTo>
                    <a:pt x="1871" y="2817"/>
                    <a:pt x="1891" y="2796"/>
                    <a:pt x="1914" y="2774"/>
                  </a:cubicBezTo>
                  <a:lnTo>
                    <a:pt x="1927" y="2762"/>
                  </a:lnTo>
                  <a:lnTo>
                    <a:pt x="1940" y="2774"/>
                  </a:lnTo>
                  <a:cubicBezTo>
                    <a:pt x="2064" y="2890"/>
                    <a:pt x="2200" y="2954"/>
                    <a:pt x="2324" y="2954"/>
                  </a:cubicBezTo>
                  <a:cubicBezTo>
                    <a:pt x="2455" y="2954"/>
                    <a:pt x="2590" y="2897"/>
                    <a:pt x="2714" y="2790"/>
                  </a:cubicBezTo>
                  <a:lnTo>
                    <a:pt x="2724" y="2782"/>
                  </a:lnTo>
                  <a:lnTo>
                    <a:pt x="2750" y="2795"/>
                  </a:lnTo>
                  <a:cubicBezTo>
                    <a:pt x="2774" y="2816"/>
                    <a:pt x="2815" y="2846"/>
                    <a:pt x="2834" y="2855"/>
                  </a:cubicBezTo>
                  <a:lnTo>
                    <a:pt x="2858" y="2867"/>
                  </a:lnTo>
                  <a:lnTo>
                    <a:pt x="2856" y="2870"/>
                  </a:lnTo>
                  <a:lnTo>
                    <a:pt x="2866" y="2876"/>
                  </a:lnTo>
                  <a:cubicBezTo>
                    <a:pt x="2889" y="2890"/>
                    <a:pt x="2914" y="2903"/>
                    <a:pt x="2944" y="2918"/>
                  </a:cubicBezTo>
                  <a:cubicBezTo>
                    <a:pt x="2973" y="2931"/>
                    <a:pt x="2998" y="2941"/>
                    <a:pt x="3024" y="2949"/>
                  </a:cubicBezTo>
                  <a:cubicBezTo>
                    <a:pt x="3045" y="2956"/>
                    <a:pt x="3160" y="2995"/>
                    <a:pt x="3291" y="3055"/>
                  </a:cubicBezTo>
                  <a:lnTo>
                    <a:pt x="3316" y="3063"/>
                  </a:lnTo>
                  <a:cubicBezTo>
                    <a:pt x="3445" y="3112"/>
                    <a:pt x="3501" y="3180"/>
                    <a:pt x="3507" y="3187"/>
                  </a:cubicBezTo>
                  <a:cubicBezTo>
                    <a:pt x="3659" y="3412"/>
                    <a:pt x="3717" y="3833"/>
                    <a:pt x="3739" y="4067"/>
                  </a:cubicBezTo>
                  <a:cubicBezTo>
                    <a:pt x="3342" y="4390"/>
                    <a:pt x="2842" y="4567"/>
                    <a:pt x="2332" y="4567"/>
                  </a:cubicBezTo>
                  <a:cubicBezTo>
                    <a:pt x="1821" y="4567"/>
                    <a:pt x="1322" y="4390"/>
                    <a:pt x="925" y="4067"/>
                  </a:cubicBezTo>
                  <a:cubicBezTo>
                    <a:pt x="946" y="3833"/>
                    <a:pt x="1004" y="3414"/>
                    <a:pt x="1154" y="3191"/>
                  </a:cubicBezTo>
                  <a:close/>
                </a:path>
              </a:pathLst>
            </a:custGeom>
            <a:solidFill>
              <a:srgbClr val="14AFCB"/>
            </a:solidFill>
            <a:ln cap="rnd"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4354"/>
              <a:endParaRPr altLang="en-US" b="1" i="1" lang="zh-CN" sz="2000">
                <a:solidFill>
                  <a:schemeClr val="tx1"/>
                </a:solidFill>
              </a:endParaRPr>
            </a:p>
          </p:txBody>
        </p:sp>
      </p:grpSp>
      <p:grpSp>
        <p:nvGrpSpPr>
          <p:cNvPr id="41" name="iŝļiḋe">
            <a:extLst>
              <a:ext uri="{FF2B5EF4-FFF2-40B4-BE49-F238E27FC236}">
                <a16:creationId xmlns:a16="http://schemas.microsoft.com/office/drawing/2014/main" id="{FC00C42D-0C52-449B-B318-A565BDDDD1C3}"/>
              </a:ext>
            </a:extLst>
          </p:cNvPr>
          <p:cNvGrpSpPr/>
          <p:nvPr/>
        </p:nvGrpSpPr>
        <p:grpSpPr>
          <a:xfrm>
            <a:off x="6768354" y="4538763"/>
            <a:ext cx="4750546" cy="794068"/>
            <a:chOff x="6768354" y="1658472"/>
            <a:chExt cx="4750546" cy="794068"/>
          </a:xfrm>
        </p:grpSpPr>
        <p:sp>
          <p:nvSpPr>
            <p:cNvPr id="48" name="íṣḻíḓe">
              <a:extLst>
                <a:ext uri="{FF2B5EF4-FFF2-40B4-BE49-F238E27FC236}">
                  <a16:creationId xmlns:a16="http://schemas.microsoft.com/office/drawing/2014/main" id="{40BD8D3F-83D7-4EB4-BF92-EFB2BF07B586}"/>
                </a:ext>
              </a:extLst>
            </p:cNvPr>
            <p:cNvSpPr/>
            <p:nvPr/>
          </p:nvSpPr>
          <p:spPr bwMode="auto">
            <a:xfrm>
              <a:off x="7395882" y="1658472"/>
              <a:ext cx="4123018" cy="7940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lIns="91440" rIns="91440" tIns="45720" wrap="square">
              <a:normAutofit fontScale="85000" lnSpcReduction="10000"/>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just" defTabSz="1088556" fontAlgn="base">
                <a:lnSpc>
                  <a:spcPct val="200000"/>
                </a:lnSpc>
                <a:spcBef>
                  <a:spcPts val="800"/>
                </a:spcBef>
                <a:spcAft>
                  <a:spcPct val="0"/>
                </a:spcAft>
              </a:pPr>
              <a:r>
                <a:rPr altLang="en-US" kern="100" kumimoji="1" lang="zh-CN" sz="1400">
                  <a:latin charset="0" panose="020b0502020202020204" pitchFamily="34" typeface="Century Gothic"/>
                  <a:ea charset="-122" panose="020b0503020204020204" pitchFamily="34" typeface="微软雅黑"/>
                  <a:sym charset="2" panose="05050102010706020507" pitchFamily="18" typeface="Symbol"/>
                </a:rPr>
                <a:t>注意状况变化，并采取相应措施  做事机智，有灵活性  不满足于现状，具有改善意识</a:t>
              </a:r>
            </a:p>
          </p:txBody>
        </p:sp>
        <p:sp>
          <p:nvSpPr>
            <p:cNvPr id="49" name="ïšlîďê">
              <a:extLst>
                <a:ext uri="{FF2B5EF4-FFF2-40B4-BE49-F238E27FC236}">
                  <a16:creationId xmlns:a16="http://schemas.microsoft.com/office/drawing/2014/main" id="{D7A864D5-F8E6-4CD5-B825-BFC0ED3C43B8}"/>
                </a:ext>
              </a:extLst>
            </p:cNvPr>
            <p:cNvSpPr/>
            <p:nvPr/>
          </p:nvSpPr>
          <p:spPr>
            <a:xfrm>
              <a:off x="6768354" y="1822778"/>
              <a:ext cx="466162" cy="465458"/>
            </a:xfrm>
            <a:custGeom>
              <a:gdLst>
                <a:gd fmla="*/ 2332 w 4663" name="T0"/>
                <a:gd fmla="*/ 0 h 4663" name="T1"/>
                <a:gd fmla="*/ 0 w 4663" name="T2"/>
                <a:gd fmla="*/ 2332 h 4663" name="T3"/>
                <a:gd fmla="*/ 2332 w 4663" name="T4"/>
                <a:gd fmla="*/ 4663 h 4663" name="T5"/>
                <a:gd fmla="*/ 4663 w 4663" name="T6"/>
                <a:gd fmla="*/ 2332 h 4663" name="T7"/>
                <a:gd fmla="*/ 2332 w 4663" name="T8"/>
                <a:gd fmla="*/ 0 h 4663" name="T9"/>
                <a:gd fmla="*/ 1694 w 4663" name="T10"/>
                <a:gd fmla="*/ 1888 h 4663" name="T11"/>
                <a:gd fmla="*/ 1699 w 4663" name="T12"/>
                <a:gd fmla="*/ 1883 h 4663" name="T13"/>
                <a:gd fmla="*/ 1724 w 4663" name="T14"/>
                <a:gd fmla="*/ 1825 h 4663" name="T15"/>
                <a:gd fmla="*/ 1718 w 4663" name="T16"/>
                <a:gd fmla="*/ 1395 h 4663" name="T17"/>
                <a:gd fmla="*/ 2108 w 4663" name="T18"/>
                <a:gd fmla="*/ 1006 h 4663" name="T19"/>
                <a:gd fmla="*/ 2159 w 4663" name="T20"/>
                <a:gd fmla="*/ 993 h 4663" name="T21"/>
                <a:gd fmla="*/ 2165 w 4663" name="T22"/>
                <a:gd fmla="*/ 991 h 4663" name="T23"/>
                <a:gd fmla="*/ 2207 w 4663" name="T24"/>
                <a:gd fmla="*/ 989 h 4663" name="T25"/>
                <a:gd fmla="*/ 2207 w 4663" name="T26"/>
                <a:gd fmla="*/ 992 h 4663" name="T27"/>
                <a:gd fmla="*/ 2217 w 4663" name="T28"/>
                <a:gd fmla="*/ 991 h 4663" name="T29"/>
                <a:gd fmla="*/ 2244 w 4663" name="T30"/>
                <a:gd fmla="*/ 987 h 4663" name="T31"/>
                <a:gd fmla="*/ 2253 w 4663" name="T32"/>
                <a:gd fmla="*/ 985 h 4663" name="T33"/>
                <a:gd fmla="*/ 2510 w 4663" name="T34"/>
                <a:gd fmla="*/ 1043 h 4663" name="T35"/>
                <a:gd fmla="*/ 2614 w 4663" name="T36"/>
                <a:gd fmla="*/ 1079 h 4663" name="T37"/>
                <a:gd fmla="*/ 2906 w 4663" name="T38"/>
                <a:gd fmla="*/ 1260 h 4663" name="T39"/>
                <a:gd fmla="*/ 2980 w 4663" name="T40"/>
                <a:gd fmla="*/ 1830 h 4663" name="T41"/>
                <a:gd fmla="*/ 2987 w 4663" name="T42"/>
                <a:gd fmla="*/ 1878 h 4663" name="T43"/>
                <a:gd fmla="*/ 2996 w 4663" name="T44"/>
                <a:gd fmla="*/ 1888 h 4663" name="T45"/>
                <a:gd fmla="*/ 2984 w 4663" name="T46"/>
                <a:gd fmla="*/ 2083 h 4663" name="T47"/>
                <a:gd fmla="*/ 2943 w 4663" name="T48"/>
                <a:gd fmla="*/ 2171 h 4663" name="T49"/>
                <a:gd fmla="*/ 2929 w 4663" name="T50"/>
                <a:gd fmla="*/ 2201 h 4663" name="T51"/>
                <a:gd fmla="*/ 2324 w 4663" name="T52"/>
                <a:gd fmla="*/ 2838 h 4663" name="T53"/>
                <a:gd fmla="*/ 1759 w 4663" name="T54"/>
                <a:gd fmla="*/ 2201 h 4663" name="T55"/>
                <a:gd fmla="*/ 1744 w 4663" name="T56"/>
                <a:gd fmla="*/ 2169 h 4663" name="T57"/>
                <a:gd fmla="*/ 1702 w 4663" name="T58"/>
                <a:gd fmla="*/ 2072 h 4663" name="T59"/>
                <a:gd fmla="*/ 1694 w 4663" name="T60"/>
                <a:gd fmla="*/ 1888 h 4663" name="T61"/>
                <a:gd fmla="*/ 1154 w 4663" name="T62"/>
                <a:gd fmla="*/ 3191 h 4663" name="T63"/>
                <a:gd fmla="*/ 1340 w 4663" name="T64"/>
                <a:gd fmla="*/ 3065 h 4663" name="T65"/>
                <a:gd fmla="*/ 1840 w 4663" name="T66"/>
                <a:gd fmla="*/ 2847 h 4663" name="T67"/>
                <a:gd fmla="*/ 1858 w 4663" name="T68"/>
                <a:gd fmla="*/ 2831 h 4663" name="T69"/>
                <a:gd fmla="*/ 1914 w 4663" name="T70"/>
                <a:gd fmla="*/ 2774 h 4663" name="T71"/>
                <a:gd fmla="*/ 1927 w 4663" name="T72"/>
                <a:gd fmla="*/ 2762 h 4663" name="T73"/>
                <a:gd fmla="*/ 1940 w 4663" name="T74"/>
                <a:gd fmla="*/ 2774 h 4663" name="T75"/>
                <a:gd fmla="*/ 2324 w 4663" name="T76"/>
                <a:gd fmla="*/ 2954 h 4663" name="T77"/>
                <a:gd fmla="*/ 2714 w 4663" name="T78"/>
                <a:gd fmla="*/ 2790 h 4663" name="T79"/>
                <a:gd fmla="*/ 2724 w 4663" name="T80"/>
                <a:gd fmla="*/ 2782 h 4663" name="T81"/>
                <a:gd fmla="*/ 2750 w 4663" name="T82"/>
                <a:gd fmla="*/ 2795 h 4663" name="T83"/>
                <a:gd fmla="*/ 2834 w 4663" name="T84"/>
                <a:gd fmla="*/ 2855 h 4663" name="T85"/>
                <a:gd fmla="*/ 2858 w 4663" name="T86"/>
                <a:gd fmla="*/ 2867 h 4663" name="T87"/>
                <a:gd fmla="*/ 2856 w 4663" name="T88"/>
                <a:gd fmla="*/ 2870 h 4663" name="T89"/>
                <a:gd fmla="*/ 2866 w 4663" name="T90"/>
                <a:gd fmla="*/ 2876 h 4663" name="T91"/>
                <a:gd fmla="*/ 2944 w 4663" name="T92"/>
                <a:gd fmla="*/ 2918 h 4663" name="T93"/>
                <a:gd fmla="*/ 3024 w 4663" name="T94"/>
                <a:gd fmla="*/ 2949 h 4663" name="T95"/>
                <a:gd fmla="*/ 3291 w 4663" name="T96"/>
                <a:gd fmla="*/ 3055 h 4663" name="T97"/>
                <a:gd fmla="*/ 3316 w 4663" name="T98"/>
                <a:gd fmla="*/ 3063 h 4663" name="T99"/>
                <a:gd fmla="*/ 3507 w 4663" name="T100"/>
                <a:gd fmla="*/ 3187 h 4663" name="T101"/>
                <a:gd fmla="*/ 3739 w 4663" name="T102"/>
                <a:gd fmla="*/ 4067 h 4663" name="T103"/>
                <a:gd fmla="*/ 2332 w 4663" name="T104"/>
                <a:gd fmla="*/ 4567 h 4663" name="T105"/>
                <a:gd fmla="*/ 925 w 4663" name="T106"/>
                <a:gd fmla="*/ 4067 h 4663" name="T107"/>
                <a:gd fmla="*/ 1154 w 4663" name="T108"/>
                <a:gd fmla="*/ 3191 h 4663"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4663" w="4663">
                  <a:moveTo>
                    <a:pt x="2332" y="0"/>
                  </a:moveTo>
                  <a:cubicBezTo>
                    <a:pt x="1046" y="0"/>
                    <a:pt x="0" y="1046"/>
                    <a:pt x="0" y="2332"/>
                  </a:cubicBezTo>
                  <a:cubicBezTo>
                    <a:pt x="0" y="3617"/>
                    <a:pt x="1046" y="4663"/>
                    <a:pt x="2332" y="4663"/>
                  </a:cubicBezTo>
                  <a:cubicBezTo>
                    <a:pt x="3617" y="4663"/>
                    <a:pt x="4663" y="3617"/>
                    <a:pt x="4663" y="2332"/>
                  </a:cubicBezTo>
                  <a:cubicBezTo>
                    <a:pt x="4663" y="1046"/>
                    <a:pt x="3617" y="0"/>
                    <a:pt x="2332" y="0"/>
                  </a:cubicBezTo>
                  <a:close/>
                  <a:moveTo>
                    <a:pt x="1694" y="1888"/>
                  </a:moveTo>
                  <a:lnTo>
                    <a:pt x="1699" y="1883"/>
                  </a:lnTo>
                  <a:cubicBezTo>
                    <a:pt x="1718" y="1869"/>
                    <a:pt x="1727" y="1848"/>
                    <a:pt x="1724" y="1825"/>
                  </a:cubicBezTo>
                  <a:cubicBezTo>
                    <a:pt x="1677" y="1543"/>
                    <a:pt x="1708" y="1425"/>
                    <a:pt x="1718" y="1395"/>
                  </a:cubicBezTo>
                  <a:cubicBezTo>
                    <a:pt x="1800" y="1143"/>
                    <a:pt x="2058" y="1027"/>
                    <a:pt x="2108" y="1006"/>
                  </a:cubicBezTo>
                  <a:cubicBezTo>
                    <a:pt x="2119" y="1002"/>
                    <a:pt x="2139" y="996"/>
                    <a:pt x="2159" y="993"/>
                  </a:cubicBezTo>
                  <a:lnTo>
                    <a:pt x="2165" y="991"/>
                  </a:lnTo>
                  <a:lnTo>
                    <a:pt x="2207" y="989"/>
                  </a:lnTo>
                  <a:lnTo>
                    <a:pt x="2207" y="992"/>
                  </a:lnTo>
                  <a:lnTo>
                    <a:pt x="2217" y="991"/>
                  </a:lnTo>
                  <a:cubicBezTo>
                    <a:pt x="2225" y="990"/>
                    <a:pt x="2233" y="989"/>
                    <a:pt x="2244" y="987"/>
                  </a:cubicBezTo>
                  <a:lnTo>
                    <a:pt x="2253" y="985"/>
                  </a:lnTo>
                  <a:cubicBezTo>
                    <a:pt x="2261" y="985"/>
                    <a:pt x="2361" y="998"/>
                    <a:pt x="2510" y="1043"/>
                  </a:cubicBezTo>
                  <a:lnTo>
                    <a:pt x="2614" y="1079"/>
                  </a:lnTo>
                  <a:cubicBezTo>
                    <a:pt x="2803" y="1135"/>
                    <a:pt x="2890" y="1239"/>
                    <a:pt x="2906" y="1260"/>
                  </a:cubicBezTo>
                  <a:cubicBezTo>
                    <a:pt x="3058" y="1432"/>
                    <a:pt x="3017" y="1691"/>
                    <a:pt x="2980" y="1830"/>
                  </a:cubicBezTo>
                  <a:cubicBezTo>
                    <a:pt x="2975" y="1847"/>
                    <a:pt x="2978" y="1864"/>
                    <a:pt x="2987" y="1878"/>
                  </a:cubicBezTo>
                  <a:lnTo>
                    <a:pt x="2996" y="1888"/>
                  </a:lnTo>
                  <a:cubicBezTo>
                    <a:pt x="3007" y="1903"/>
                    <a:pt x="3017" y="1961"/>
                    <a:pt x="2984" y="2083"/>
                  </a:cubicBezTo>
                  <a:cubicBezTo>
                    <a:pt x="2977" y="2120"/>
                    <a:pt x="2964" y="2150"/>
                    <a:pt x="2943" y="2171"/>
                  </a:cubicBezTo>
                  <a:cubicBezTo>
                    <a:pt x="2936" y="2179"/>
                    <a:pt x="2931" y="2189"/>
                    <a:pt x="2929" y="2201"/>
                  </a:cubicBezTo>
                  <a:cubicBezTo>
                    <a:pt x="2877" y="2502"/>
                    <a:pt x="2608" y="2838"/>
                    <a:pt x="2324" y="2838"/>
                  </a:cubicBezTo>
                  <a:cubicBezTo>
                    <a:pt x="2084" y="2838"/>
                    <a:pt x="1809" y="2529"/>
                    <a:pt x="1759" y="2201"/>
                  </a:cubicBezTo>
                  <a:cubicBezTo>
                    <a:pt x="1757" y="2189"/>
                    <a:pt x="1752" y="2178"/>
                    <a:pt x="1744" y="2169"/>
                  </a:cubicBezTo>
                  <a:cubicBezTo>
                    <a:pt x="1723" y="2148"/>
                    <a:pt x="1710" y="2117"/>
                    <a:pt x="1702" y="2072"/>
                  </a:cubicBezTo>
                  <a:cubicBezTo>
                    <a:pt x="1678" y="1986"/>
                    <a:pt x="1676" y="1917"/>
                    <a:pt x="1694" y="1888"/>
                  </a:cubicBezTo>
                  <a:close/>
                  <a:moveTo>
                    <a:pt x="1154" y="3191"/>
                  </a:moveTo>
                  <a:cubicBezTo>
                    <a:pt x="1164" y="3178"/>
                    <a:pt x="1223" y="3110"/>
                    <a:pt x="1340" y="3065"/>
                  </a:cubicBezTo>
                  <a:cubicBezTo>
                    <a:pt x="1444" y="3033"/>
                    <a:pt x="1700" y="2948"/>
                    <a:pt x="1840" y="2847"/>
                  </a:cubicBezTo>
                  <a:cubicBezTo>
                    <a:pt x="1846" y="2843"/>
                    <a:pt x="1853" y="2836"/>
                    <a:pt x="1858" y="2831"/>
                  </a:cubicBezTo>
                  <a:cubicBezTo>
                    <a:pt x="1871" y="2817"/>
                    <a:pt x="1891" y="2796"/>
                    <a:pt x="1914" y="2774"/>
                  </a:cubicBezTo>
                  <a:lnTo>
                    <a:pt x="1927" y="2762"/>
                  </a:lnTo>
                  <a:lnTo>
                    <a:pt x="1940" y="2774"/>
                  </a:lnTo>
                  <a:cubicBezTo>
                    <a:pt x="2064" y="2890"/>
                    <a:pt x="2200" y="2954"/>
                    <a:pt x="2324" y="2954"/>
                  </a:cubicBezTo>
                  <a:cubicBezTo>
                    <a:pt x="2455" y="2954"/>
                    <a:pt x="2590" y="2897"/>
                    <a:pt x="2714" y="2790"/>
                  </a:cubicBezTo>
                  <a:lnTo>
                    <a:pt x="2724" y="2782"/>
                  </a:lnTo>
                  <a:lnTo>
                    <a:pt x="2750" y="2795"/>
                  </a:lnTo>
                  <a:cubicBezTo>
                    <a:pt x="2774" y="2816"/>
                    <a:pt x="2815" y="2846"/>
                    <a:pt x="2834" y="2855"/>
                  </a:cubicBezTo>
                  <a:lnTo>
                    <a:pt x="2858" y="2867"/>
                  </a:lnTo>
                  <a:lnTo>
                    <a:pt x="2856" y="2870"/>
                  </a:lnTo>
                  <a:lnTo>
                    <a:pt x="2866" y="2876"/>
                  </a:lnTo>
                  <a:cubicBezTo>
                    <a:pt x="2889" y="2890"/>
                    <a:pt x="2914" y="2903"/>
                    <a:pt x="2944" y="2918"/>
                  </a:cubicBezTo>
                  <a:cubicBezTo>
                    <a:pt x="2973" y="2931"/>
                    <a:pt x="2998" y="2941"/>
                    <a:pt x="3024" y="2949"/>
                  </a:cubicBezTo>
                  <a:cubicBezTo>
                    <a:pt x="3045" y="2956"/>
                    <a:pt x="3160" y="2995"/>
                    <a:pt x="3291" y="3055"/>
                  </a:cubicBezTo>
                  <a:lnTo>
                    <a:pt x="3316" y="3063"/>
                  </a:lnTo>
                  <a:cubicBezTo>
                    <a:pt x="3445" y="3112"/>
                    <a:pt x="3501" y="3180"/>
                    <a:pt x="3507" y="3187"/>
                  </a:cubicBezTo>
                  <a:cubicBezTo>
                    <a:pt x="3659" y="3412"/>
                    <a:pt x="3717" y="3833"/>
                    <a:pt x="3739" y="4067"/>
                  </a:cubicBezTo>
                  <a:cubicBezTo>
                    <a:pt x="3342" y="4390"/>
                    <a:pt x="2842" y="4567"/>
                    <a:pt x="2332" y="4567"/>
                  </a:cubicBezTo>
                  <a:cubicBezTo>
                    <a:pt x="1821" y="4567"/>
                    <a:pt x="1322" y="4390"/>
                    <a:pt x="925" y="4067"/>
                  </a:cubicBezTo>
                  <a:cubicBezTo>
                    <a:pt x="946" y="3833"/>
                    <a:pt x="1004" y="3414"/>
                    <a:pt x="1154" y="3191"/>
                  </a:cubicBezTo>
                  <a:close/>
                </a:path>
              </a:pathLst>
            </a:custGeom>
            <a:solidFill>
              <a:srgbClr val="14AFCB"/>
            </a:solidFill>
            <a:ln cap="rnd"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4354"/>
              <a:endParaRPr altLang="en-US" b="1" i="1" lang="zh-CN" sz="2000">
                <a:solidFill>
                  <a:schemeClr val="tx1"/>
                </a:solidFill>
              </a:endParaRPr>
            </a:p>
          </p:txBody>
        </p:sp>
      </p:grpSp>
      <p:cxnSp>
        <p:nvCxnSpPr>
          <p:cNvPr id="42" name="直接连接符 41">
            <a:extLst>
              <a:ext uri="{FF2B5EF4-FFF2-40B4-BE49-F238E27FC236}">
                <a16:creationId xmlns:a16="http://schemas.microsoft.com/office/drawing/2014/main" id="{A37C133E-8AE7-4045-9318-BDB3FDFCA9FC}"/>
              </a:ext>
            </a:extLst>
          </p:cNvPr>
          <p:cNvCxnSpPr/>
          <p:nvPr/>
        </p:nvCxnSpPr>
        <p:spPr>
          <a:xfrm>
            <a:off x="6131859" y="2328603"/>
            <a:ext cx="528917" cy="0"/>
          </a:xfrm>
          <a:prstGeom prst="line">
            <a:avLst/>
          </a:prstGeom>
          <a:ln cap="rnd" w="3175">
            <a:solidFill>
              <a:schemeClr val="bg1">
                <a:lumMod val="75000"/>
              </a:schemeClr>
            </a:solidFill>
            <a:round/>
            <a:headEnd type="oval"/>
          </a:ln>
        </p:spPr>
        <p:style>
          <a:lnRef idx="1">
            <a:schemeClr val="accent1"/>
          </a:lnRef>
          <a:fillRef idx="0">
            <a:schemeClr val="accent1"/>
          </a:fillRef>
          <a:effectRef idx="0">
            <a:schemeClr val="accent1"/>
          </a:effectRef>
          <a:fontRef idx="minor">
            <a:schemeClr val="tx1"/>
          </a:fontRef>
        </p:style>
      </p:cxnSp>
      <p:cxnSp>
        <p:nvCxnSpPr>
          <p:cNvPr id="43" name="直接连接符 42">
            <a:extLst>
              <a:ext uri="{FF2B5EF4-FFF2-40B4-BE49-F238E27FC236}">
                <a16:creationId xmlns:a16="http://schemas.microsoft.com/office/drawing/2014/main" id="{95CD384C-AD97-480F-9A7C-F01B8B9E9BCB}"/>
              </a:ext>
            </a:extLst>
          </p:cNvPr>
          <p:cNvCxnSpPr/>
          <p:nvPr/>
        </p:nvCxnSpPr>
        <p:spPr>
          <a:xfrm>
            <a:off x="6131859" y="3632200"/>
            <a:ext cx="528917" cy="0"/>
          </a:xfrm>
          <a:prstGeom prst="line">
            <a:avLst/>
          </a:prstGeom>
          <a:ln cap="rnd" w="3175">
            <a:solidFill>
              <a:schemeClr val="bg1">
                <a:lumMod val="75000"/>
              </a:schemeClr>
            </a:solidFill>
            <a:round/>
            <a:headEnd type="oval"/>
          </a:ln>
        </p:spPr>
        <p:style>
          <a:lnRef idx="1">
            <a:schemeClr val="accent1"/>
          </a:lnRef>
          <a:fillRef idx="0">
            <a:schemeClr val="accent1"/>
          </a:fillRef>
          <a:effectRef idx="0">
            <a:schemeClr val="accent1"/>
          </a:effectRef>
          <a:fontRef idx="minor">
            <a:schemeClr val="tx1"/>
          </a:fontRef>
        </p:style>
      </p:cxnSp>
      <p:cxnSp>
        <p:nvCxnSpPr>
          <p:cNvPr id="44" name="直接连接符 43">
            <a:extLst>
              <a:ext uri="{FF2B5EF4-FFF2-40B4-BE49-F238E27FC236}">
                <a16:creationId xmlns:a16="http://schemas.microsoft.com/office/drawing/2014/main" id="{0DFD8AFB-A168-48A0-9C18-44D59FD53766}"/>
              </a:ext>
            </a:extLst>
          </p:cNvPr>
          <p:cNvCxnSpPr/>
          <p:nvPr/>
        </p:nvCxnSpPr>
        <p:spPr>
          <a:xfrm>
            <a:off x="6131859" y="4935797"/>
            <a:ext cx="528917" cy="0"/>
          </a:xfrm>
          <a:prstGeom prst="line">
            <a:avLst/>
          </a:prstGeom>
          <a:ln cap="rnd" w="3175">
            <a:solidFill>
              <a:schemeClr val="bg1">
                <a:lumMod val="75000"/>
              </a:schemeClr>
            </a:solidFill>
            <a:round/>
            <a:headEnd type="oval"/>
          </a:ln>
        </p:spPr>
        <p:style>
          <a:lnRef idx="1">
            <a:schemeClr val="accent1"/>
          </a:lnRef>
          <a:fillRef idx="0">
            <a:schemeClr val="accent1"/>
          </a:fillRef>
          <a:effectRef idx="0">
            <a:schemeClr val="accent1"/>
          </a:effectRef>
          <a:fontRef idx="minor">
            <a:schemeClr val="tx1"/>
          </a:fontRef>
        </p:style>
      </p:cxnSp>
      <p:cxnSp>
        <p:nvCxnSpPr>
          <p:cNvPr id="45" name="肘形连接符 86">
            <a:extLst>
              <a:ext uri="{FF2B5EF4-FFF2-40B4-BE49-F238E27FC236}">
                <a16:creationId xmlns:a16="http://schemas.microsoft.com/office/drawing/2014/main" id="{B7E1FF49-5694-4B90-956A-A3A7F7E921EC}"/>
              </a:ext>
            </a:extLst>
          </p:cNvPr>
          <p:cNvCxnSpPr>
            <a:stCxn id="23" idx="3"/>
          </p:cNvCxnSpPr>
          <p:nvPr/>
        </p:nvCxnSpPr>
        <p:spPr>
          <a:xfrm flipV="1">
            <a:off x="4831976" y="2328603"/>
            <a:ext cx="1299883" cy="1303598"/>
          </a:xfrm>
          <a:prstGeom prst="bentConnector2">
            <a:avLst/>
          </a:prstGeom>
          <a:ln cap="rnd" w="3175">
            <a:solidFill>
              <a:schemeClr val="bg1">
                <a:lumMod val="75000"/>
              </a:schemeClr>
            </a:solidFill>
            <a:round/>
            <a:headEnd type="oval"/>
          </a:ln>
        </p:spPr>
        <p:style>
          <a:lnRef idx="1">
            <a:schemeClr val="accent1"/>
          </a:lnRef>
          <a:fillRef idx="0">
            <a:schemeClr val="accent1"/>
          </a:fillRef>
          <a:effectRef idx="0">
            <a:schemeClr val="accent1"/>
          </a:effectRef>
          <a:fontRef idx="minor">
            <a:schemeClr val="tx1"/>
          </a:fontRef>
        </p:style>
      </p:cxnSp>
      <p:cxnSp>
        <p:nvCxnSpPr>
          <p:cNvPr id="46" name="肘形连接符 90">
            <a:extLst>
              <a:ext uri="{FF2B5EF4-FFF2-40B4-BE49-F238E27FC236}">
                <a16:creationId xmlns:a16="http://schemas.microsoft.com/office/drawing/2014/main" id="{6510D598-EFA8-4696-96F8-F5F59ADBB2B8}"/>
              </a:ext>
            </a:extLst>
          </p:cNvPr>
          <p:cNvCxnSpPr>
            <a:stCxn id="23" idx="3"/>
          </p:cNvCxnSpPr>
          <p:nvPr/>
        </p:nvCxnSpPr>
        <p:spPr>
          <a:xfrm>
            <a:off x="4831976" y="3632201"/>
            <a:ext cx="1299878" cy="1302460"/>
          </a:xfrm>
          <a:prstGeom prst="bentConnector2">
            <a:avLst/>
          </a:prstGeom>
          <a:ln cap="rnd" w="3175">
            <a:solidFill>
              <a:schemeClr val="bg1">
                <a:lumMod val="75000"/>
              </a:schemeClr>
            </a:solidFill>
            <a:round/>
            <a:headEnd type="oval"/>
          </a:ln>
        </p:spPr>
        <p:style>
          <a:lnRef idx="1">
            <a:schemeClr val="accent1"/>
          </a:lnRef>
          <a:fillRef idx="0">
            <a:schemeClr val="accent1"/>
          </a:fillRef>
          <a:effectRef idx="0">
            <a:schemeClr val="accent1"/>
          </a:effectRef>
          <a:fontRef idx="minor">
            <a:schemeClr val="tx1"/>
          </a:fontRef>
        </p:style>
      </p:cxnSp>
      <p:cxnSp>
        <p:nvCxnSpPr>
          <p:cNvPr id="47" name="直接连接符 46">
            <a:extLst>
              <a:ext uri="{FF2B5EF4-FFF2-40B4-BE49-F238E27FC236}">
                <a16:creationId xmlns:a16="http://schemas.microsoft.com/office/drawing/2014/main" id="{1ACC334A-EBBB-461D-A0FD-7BE70E181D67}"/>
              </a:ext>
            </a:extLst>
          </p:cNvPr>
          <p:cNvCxnSpPr>
            <a:stCxn id="23" idx="3"/>
          </p:cNvCxnSpPr>
          <p:nvPr/>
        </p:nvCxnSpPr>
        <p:spPr>
          <a:xfrm flipV="1">
            <a:off x="4831976" y="3632200"/>
            <a:ext cx="1299878" cy="1"/>
          </a:xfrm>
          <a:prstGeom prst="line">
            <a:avLst/>
          </a:prstGeom>
          <a:ln cap="rnd" w="3175">
            <a:solidFill>
              <a:schemeClr val="bg1">
                <a:lumMod val="75000"/>
              </a:schemeClr>
            </a:solidFill>
            <a:round/>
            <a:head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345883601"/>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23"/>
                                        </p:tgtEl>
                                        <p:attrNameLst>
                                          <p:attrName>style.visibility</p:attrName>
                                        </p:attrNameLst>
                                      </p:cBhvr>
                                      <p:to>
                                        <p:strVal val="visible"/>
                                      </p:to>
                                    </p:set>
                                    <p:animEffect filter="wipe(left)" transition="in">
                                      <p:cBhvr>
                                        <p:cTn dur="500" id="7"/>
                                        <p:tgtEl>
                                          <p:spTgt spid="23"/>
                                        </p:tgtEl>
                                      </p:cBhvr>
                                    </p:animEffect>
                                  </p:childTnLst>
                                </p:cTn>
                              </p:par>
                            </p:childTnLst>
                          </p:cTn>
                        </p:par>
                        <p:par>
                          <p:cTn fill="hold" id="8" nodeType="afterGroup">
                            <p:stCondLst>
                              <p:cond delay="500"/>
                            </p:stCondLst>
                            <p:childTnLst>
                              <p:par>
                                <p:cTn fill="hold" id="9" nodeType="afterEffect" presetClass="entr" presetID="42" presetSubtype="0">
                                  <p:stCondLst>
                                    <p:cond delay="0"/>
                                  </p:stCondLst>
                                  <p:childTnLst>
                                    <p:set>
                                      <p:cBhvr>
                                        <p:cTn dur="1" fill="hold" id="10">
                                          <p:stCondLst>
                                            <p:cond delay="0"/>
                                          </p:stCondLst>
                                        </p:cTn>
                                        <p:tgtEl>
                                          <p:spTgt spid="38"/>
                                        </p:tgtEl>
                                        <p:attrNameLst>
                                          <p:attrName>style.visibility</p:attrName>
                                        </p:attrNameLst>
                                      </p:cBhvr>
                                      <p:to>
                                        <p:strVal val="visible"/>
                                      </p:to>
                                    </p:set>
                                    <p:animEffect filter="fade" transition="in">
                                      <p:cBhvr>
                                        <p:cTn dur="1000" id="11"/>
                                        <p:tgtEl>
                                          <p:spTgt spid="38"/>
                                        </p:tgtEl>
                                      </p:cBhvr>
                                    </p:animEffect>
                                    <p:anim calcmode="lin" valueType="num">
                                      <p:cBhvr>
                                        <p:cTn dur="1000" fill="hold" id="12"/>
                                        <p:tgtEl>
                                          <p:spTgt spid="38"/>
                                        </p:tgtEl>
                                        <p:attrNameLst>
                                          <p:attrName>ppt_x</p:attrName>
                                        </p:attrNameLst>
                                      </p:cBhvr>
                                      <p:tavLst>
                                        <p:tav tm="0">
                                          <p:val>
                                            <p:strVal val="#ppt_x"/>
                                          </p:val>
                                        </p:tav>
                                        <p:tav tm="100000">
                                          <p:val>
                                            <p:strVal val="#ppt_x"/>
                                          </p:val>
                                        </p:tav>
                                      </p:tavLst>
                                    </p:anim>
                                    <p:anim calcmode="lin" valueType="num">
                                      <p:cBhvr>
                                        <p:cTn dur="1000" fill="hold" id="13"/>
                                        <p:tgtEl>
                                          <p:spTgt spid="38"/>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id="15" nodeType="afterEffect" presetClass="entr" presetID="22" presetSubtype="4">
                                  <p:stCondLst>
                                    <p:cond delay="0"/>
                                  </p:stCondLst>
                                  <p:childTnLst>
                                    <p:set>
                                      <p:cBhvr>
                                        <p:cTn dur="1" fill="hold" id="16">
                                          <p:stCondLst>
                                            <p:cond delay="0"/>
                                          </p:stCondLst>
                                        </p:cTn>
                                        <p:tgtEl>
                                          <p:spTgt spid="47"/>
                                        </p:tgtEl>
                                        <p:attrNameLst>
                                          <p:attrName>style.visibility</p:attrName>
                                        </p:attrNameLst>
                                      </p:cBhvr>
                                      <p:to>
                                        <p:strVal val="visible"/>
                                      </p:to>
                                    </p:set>
                                    <p:animEffect filter="wipe(down)" transition="in">
                                      <p:cBhvr>
                                        <p:cTn dur="500" id="17"/>
                                        <p:tgtEl>
                                          <p:spTgt spid="47"/>
                                        </p:tgtEl>
                                      </p:cBhvr>
                                    </p:animEffect>
                                  </p:childTnLst>
                                </p:cTn>
                              </p:par>
                              <p:par>
                                <p:cTn fill="hold" id="18" nodeType="withEffect" presetClass="entr" presetID="22" presetSubtype="8">
                                  <p:stCondLst>
                                    <p:cond delay="0"/>
                                  </p:stCondLst>
                                  <p:childTnLst>
                                    <p:set>
                                      <p:cBhvr>
                                        <p:cTn dur="1" fill="hold" id="19">
                                          <p:stCondLst>
                                            <p:cond delay="0"/>
                                          </p:stCondLst>
                                        </p:cTn>
                                        <p:tgtEl>
                                          <p:spTgt spid="45"/>
                                        </p:tgtEl>
                                        <p:attrNameLst>
                                          <p:attrName>style.visibility</p:attrName>
                                        </p:attrNameLst>
                                      </p:cBhvr>
                                      <p:to>
                                        <p:strVal val="visible"/>
                                      </p:to>
                                    </p:set>
                                    <p:animEffect filter="wipe(left)" transition="in">
                                      <p:cBhvr>
                                        <p:cTn dur="500" id="20"/>
                                        <p:tgtEl>
                                          <p:spTgt spid="45"/>
                                        </p:tgtEl>
                                      </p:cBhvr>
                                    </p:animEffect>
                                  </p:childTnLst>
                                </p:cTn>
                              </p:par>
                              <p:par>
                                <p:cTn fill="hold" id="21" nodeType="withEffect" presetClass="entr" presetID="22" presetSubtype="4">
                                  <p:stCondLst>
                                    <p:cond delay="0"/>
                                  </p:stCondLst>
                                  <p:childTnLst>
                                    <p:set>
                                      <p:cBhvr>
                                        <p:cTn dur="1" fill="hold" id="22">
                                          <p:stCondLst>
                                            <p:cond delay="0"/>
                                          </p:stCondLst>
                                        </p:cTn>
                                        <p:tgtEl>
                                          <p:spTgt spid="46"/>
                                        </p:tgtEl>
                                        <p:attrNameLst>
                                          <p:attrName>style.visibility</p:attrName>
                                        </p:attrNameLst>
                                      </p:cBhvr>
                                      <p:to>
                                        <p:strVal val="visible"/>
                                      </p:to>
                                    </p:set>
                                    <p:animEffect filter="wipe(down)" transition="in">
                                      <p:cBhvr>
                                        <p:cTn dur="500" id="23"/>
                                        <p:tgtEl>
                                          <p:spTgt spid="46"/>
                                        </p:tgtEl>
                                      </p:cBhvr>
                                    </p:animEffect>
                                  </p:childTnLst>
                                </p:cTn>
                              </p:par>
                              <p:par>
                                <p:cTn fill="hold" id="24" nodeType="withEffect" presetClass="entr" presetID="22" presetSubtype="8">
                                  <p:stCondLst>
                                    <p:cond delay="0"/>
                                  </p:stCondLst>
                                  <p:childTnLst>
                                    <p:set>
                                      <p:cBhvr>
                                        <p:cTn dur="1" fill="hold" id="25">
                                          <p:stCondLst>
                                            <p:cond delay="0"/>
                                          </p:stCondLst>
                                        </p:cTn>
                                        <p:tgtEl>
                                          <p:spTgt spid="42"/>
                                        </p:tgtEl>
                                        <p:attrNameLst>
                                          <p:attrName>style.visibility</p:attrName>
                                        </p:attrNameLst>
                                      </p:cBhvr>
                                      <p:to>
                                        <p:strVal val="visible"/>
                                      </p:to>
                                    </p:set>
                                    <p:animEffect filter="wipe(left)" transition="in">
                                      <p:cBhvr>
                                        <p:cTn dur="500" id="26"/>
                                        <p:tgtEl>
                                          <p:spTgt spid="42"/>
                                        </p:tgtEl>
                                      </p:cBhvr>
                                    </p:animEffect>
                                  </p:childTnLst>
                                </p:cTn>
                              </p:par>
                              <p:par>
                                <p:cTn fill="hold" id="27" nodeType="withEffect" presetClass="entr" presetID="22" presetSubtype="8">
                                  <p:stCondLst>
                                    <p:cond delay="0"/>
                                  </p:stCondLst>
                                  <p:childTnLst>
                                    <p:set>
                                      <p:cBhvr>
                                        <p:cTn dur="1" fill="hold" id="28">
                                          <p:stCondLst>
                                            <p:cond delay="0"/>
                                          </p:stCondLst>
                                        </p:cTn>
                                        <p:tgtEl>
                                          <p:spTgt spid="43"/>
                                        </p:tgtEl>
                                        <p:attrNameLst>
                                          <p:attrName>style.visibility</p:attrName>
                                        </p:attrNameLst>
                                      </p:cBhvr>
                                      <p:to>
                                        <p:strVal val="visible"/>
                                      </p:to>
                                    </p:set>
                                    <p:animEffect filter="wipe(left)" transition="in">
                                      <p:cBhvr>
                                        <p:cTn dur="500" id="29"/>
                                        <p:tgtEl>
                                          <p:spTgt spid="43"/>
                                        </p:tgtEl>
                                      </p:cBhvr>
                                    </p:animEffect>
                                  </p:childTnLst>
                                </p:cTn>
                              </p:par>
                              <p:par>
                                <p:cTn fill="hold" id="30" nodeType="withEffect" presetClass="entr" presetID="22" presetSubtype="8">
                                  <p:stCondLst>
                                    <p:cond delay="0"/>
                                  </p:stCondLst>
                                  <p:childTnLst>
                                    <p:set>
                                      <p:cBhvr>
                                        <p:cTn dur="1" fill="hold" id="31">
                                          <p:stCondLst>
                                            <p:cond delay="0"/>
                                          </p:stCondLst>
                                        </p:cTn>
                                        <p:tgtEl>
                                          <p:spTgt spid="44"/>
                                        </p:tgtEl>
                                        <p:attrNameLst>
                                          <p:attrName>style.visibility</p:attrName>
                                        </p:attrNameLst>
                                      </p:cBhvr>
                                      <p:to>
                                        <p:strVal val="visible"/>
                                      </p:to>
                                    </p:set>
                                    <p:animEffect filter="wipe(left)" transition="in">
                                      <p:cBhvr>
                                        <p:cTn dur="500" id="32"/>
                                        <p:tgtEl>
                                          <p:spTgt spid="44"/>
                                        </p:tgtEl>
                                      </p:cBhvr>
                                    </p:animEffect>
                                  </p:childTnLst>
                                </p:cTn>
                              </p:par>
                            </p:childTnLst>
                          </p:cTn>
                        </p:par>
                        <p:par>
                          <p:cTn fill="hold" id="33" nodeType="afterGroup">
                            <p:stCondLst>
                              <p:cond delay="2000"/>
                            </p:stCondLst>
                            <p:childTnLst>
                              <p:par>
                                <p:cTn fill="hold" id="34" nodeType="afterEffect" presetClass="entr" presetID="14" presetSubtype="10">
                                  <p:stCondLst>
                                    <p:cond delay="0"/>
                                  </p:stCondLst>
                                  <p:childTnLst>
                                    <p:set>
                                      <p:cBhvr>
                                        <p:cTn dur="1" fill="hold" id="35">
                                          <p:stCondLst>
                                            <p:cond delay="0"/>
                                          </p:stCondLst>
                                        </p:cTn>
                                        <p:tgtEl>
                                          <p:spTgt spid="39"/>
                                        </p:tgtEl>
                                        <p:attrNameLst>
                                          <p:attrName>style.visibility</p:attrName>
                                        </p:attrNameLst>
                                      </p:cBhvr>
                                      <p:to>
                                        <p:strVal val="visible"/>
                                      </p:to>
                                    </p:set>
                                    <p:animEffect filter="randombar(horizontal)" transition="in">
                                      <p:cBhvr>
                                        <p:cTn dur="500" id="36"/>
                                        <p:tgtEl>
                                          <p:spTgt spid="39"/>
                                        </p:tgtEl>
                                      </p:cBhvr>
                                    </p:animEffect>
                                  </p:childTnLst>
                                </p:cTn>
                              </p:par>
                            </p:childTnLst>
                          </p:cTn>
                        </p:par>
                        <p:par>
                          <p:cTn fill="hold" id="37" nodeType="afterGroup">
                            <p:stCondLst>
                              <p:cond delay="2500"/>
                            </p:stCondLst>
                            <p:childTnLst>
                              <p:par>
                                <p:cTn fill="hold" id="38" nodeType="afterEffect" presetClass="entr" presetID="14" presetSubtype="10">
                                  <p:stCondLst>
                                    <p:cond delay="0"/>
                                  </p:stCondLst>
                                  <p:childTnLst>
                                    <p:set>
                                      <p:cBhvr>
                                        <p:cTn dur="1" fill="hold" id="39">
                                          <p:stCondLst>
                                            <p:cond delay="0"/>
                                          </p:stCondLst>
                                        </p:cTn>
                                        <p:tgtEl>
                                          <p:spTgt spid="40"/>
                                        </p:tgtEl>
                                        <p:attrNameLst>
                                          <p:attrName>style.visibility</p:attrName>
                                        </p:attrNameLst>
                                      </p:cBhvr>
                                      <p:to>
                                        <p:strVal val="visible"/>
                                      </p:to>
                                    </p:set>
                                    <p:animEffect filter="randombar(horizontal)" transition="in">
                                      <p:cBhvr>
                                        <p:cTn dur="500" id="40"/>
                                        <p:tgtEl>
                                          <p:spTgt spid="40"/>
                                        </p:tgtEl>
                                      </p:cBhvr>
                                    </p:animEffect>
                                  </p:childTnLst>
                                </p:cTn>
                              </p:par>
                            </p:childTnLst>
                          </p:cTn>
                        </p:par>
                        <p:par>
                          <p:cTn fill="hold" id="41" nodeType="afterGroup">
                            <p:stCondLst>
                              <p:cond delay="3000"/>
                            </p:stCondLst>
                            <p:childTnLst>
                              <p:par>
                                <p:cTn fill="hold" id="42" nodeType="afterEffect" presetClass="entr" presetID="14" presetSubtype="10">
                                  <p:stCondLst>
                                    <p:cond delay="0"/>
                                  </p:stCondLst>
                                  <p:childTnLst>
                                    <p:set>
                                      <p:cBhvr>
                                        <p:cTn dur="1" fill="hold" id="43">
                                          <p:stCondLst>
                                            <p:cond delay="0"/>
                                          </p:stCondLst>
                                        </p:cTn>
                                        <p:tgtEl>
                                          <p:spTgt spid="41"/>
                                        </p:tgtEl>
                                        <p:attrNameLst>
                                          <p:attrName>style.visibility</p:attrName>
                                        </p:attrNameLst>
                                      </p:cBhvr>
                                      <p:to>
                                        <p:strVal val="visible"/>
                                      </p:to>
                                    </p:set>
                                    <p:animEffect filter="randombar(horizontal)" transition="in">
                                      <p:cBhvr>
                                        <p:cTn dur="500" id="44"/>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8" name="AutoShape 291">
            <a:extLst>
              <a:ext uri="{FF2B5EF4-FFF2-40B4-BE49-F238E27FC236}">
                <a16:creationId xmlns:a16="http://schemas.microsoft.com/office/drawing/2014/main" id="{A256E191-E4C2-44DB-9981-3E46AEDC89B3}"/>
              </a:ext>
            </a:extLst>
          </p:cNvPr>
          <p:cNvSpPr>
            <a:spLocks noChangeArrowheads="1"/>
          </p:cNvSpPr>
          <p:nvPr/>
        </p:nvSpPr>
        <p:spPr bwMode="auto">
          <a:xfrm flipV="1">
            <a:off x="9855200" y="2303292"/>
            <a:ext cx="2336800" cy="2444751"/>
          </a:xfrm>
          <a:custGeom>
            <a:rect b="b" l="l" r="r" t="t"/>
            <a:pathLst>
              <a:path h="1295400" w="1752600">
                <a:moveTo>
                  <a:pt x="0" y="1295400"/>
                </a:moveTo>
                <a:lnTo>
                  <a:pt x="1752600" y="1295400"/>
                </a:lnTo>
                <a:lnTo>
                  <a:pt x="1752600" y="0"/>
                </a:lnTo>
                <a:lnTo>
                  <a:pt x="714154" y="0"/>
                </a:lnTo>
                <a:close/>
              </a:path>
            </a:pathLst>
          </a:custGeom>
          <a:solidFill>
            <a:srgbClr val="14AFCB"/>
          </a:solidFill>
          <a:ln>
            <a:noFill/>
          </a:ln>
          <a:effectLst/>
        </p:spPr>
        <p:txBody>
          <a:bodyPr anchor="ctr" wrap="none"/>
          <a:lstStyle/>
          <a:p>
            <a:endParaRPr altLang="en-US" lang="zh-CN" sz="1800">
              <a:solidFill>
                <a:schemeClr val="bg1"/>
              </a:solidFill>
            </a:endParaRPr>
          </a:p>
        </p:txBody>
      </p:sp>
      <p:sp>
        <p:nvSpPr>
          <p:cNvPr id="39" name="AutoShape 292">
            <a:extLst>
              <a:ext uri="{FF2B5EF4-FFF2-40B4-BE49-F238E27FC236}">
                <a16:creationId xmlns:a16="http://schemas.microsoft.com/office/drawing/2014/main" id="{FBD6A531-7BBB-469E-97B5-F8D83B8F5123}"/>
              </a:ext>
            </a:extLst>
          </p:cNvPr>
          <p:cNvSpPr>
            <a:spLocks noChangeArrowheads="1"/>
          </p:cNvSpPr>
          <p:nvPr/>
        </p:nvSpPr>
        <p:spPr bwMode="auto">
          <a:xfrm flipV="1">
            <a:off x="0" y="2303292"/>
            <a:ext cx="5588000" cy="2444751"/>
          </a:xfrm>
          <a:custGeom>
            <a:rect b="b" l="l" r="r" t="t"/>
            <a:pathLst>
              <a:path h="1295400" w="4191000">
                <a:moveTo>
                  <a:pt x="0" y="1295400"/>
                </a:moveTo>
                <a:lnTo>
                  <a:pt x="3476846" y="1295400"/>
                </a:lnTo>
                <a:lnTo>
                  <a:pt x="4191000" y="0"/>
                </a:lnTo>
                <a:lnTo>
                  <a:pt x="0" y="0"/>
                </a:lnTo>
                <a:close/>
              </a:path>
            </a:pathLst>
          </a:custGeom>
          <a:solidFill>
            <a:srgbClr val="14AFCB"/>
          </a:solidFill>
          <a:ln>
            <a:noFill/>
          </a:ln>
          <a:effectLst/>
        </p:spPr>
        <p:txBody>
          <a:bodyPr anchor="ctr" wrap="none"/>
          <a:lstStyle/>
          <a:p>
            <a:endParaRPr altLang="en-US" lang="zh-CN" sz="1800">
              <a:solidFill>
                <a:schemeClr val="bg1"/>
              </a:solidFill>
            </a:endParaRPr>
          </a:p>
        </p:txBody>
      </p:sp>
      <p:sp>
        <p:nvSpPr>
          <p:cNvPr id="40" name="WordArt 293">
            <a:extLst>
              <a:ext uri="{FF2B5EF4-FFF2-40B4-BE49-F238E27FC236}">
                <a16:creationId xmlns:a16="http://schemas.microsoft.com/office/drawing/2014/main" id="{7191F9E2-9CF8-4D0B-B709-820296D3E5DA}"/>
              </a:ext>
            </a:extLst>
          </p:cNvPr>
          <p:cNvSpPr>
            <a:spLocks noChangeArrowheads="1" noChangeShapeType="1" noTextEdit="1"/>
          </p:cNvSpPr>
          <p:nvPr/>
        </p:nvSpPr>
        <p:spPr bwMode="auto">
          <a:xfrm>
            <a:off x="623392" y="2693686"/>
            <a:ext cx="2689632" cy="1056713"/>
          </a:xfrm>
          <a:prstGeom prst="rect">
            <a:avLst/>
          </a:prstGeom>
          <a:extLst>
            <a:ext uri="{91240B29-F687-4F45-9708-019B960494DF}">
              <a14:hiddenLine w="9525">
                <a:solidFill>
                  <a:srgbClr val="000000"/>
                </a:solidFill>
                <a:round/>
              </a14:hiddenLine>
            </a:ext>
          </a:extLst>
        </p:spPr>
        <p:txBody>
          <a:bodyPr anchor="ctr" fromWordArt="1" wrap="none"/>
          <a:lstStyle/>
          <a:p>
            <a:pPr algn="ctr"/>
            <a:r>
              <a:rPr altLang="en-US" kern="10" lang="zh-CN" spc="933" sz="7200">
                <a:solidFill>
                  <a:schemeClr val="bg1"/>
                </a:solidFill>
                <a:latin charset="-122" panose="020b0503020204020204" pitchFamily="34" typeface="微软雅黑"/>
                <a:ea charset="-122" panose="020b0503020204020204" pitchFamily="34" typeface="微软雅黑"/>
              </a:rPr>
              <a:t>目 录</a:t>
            </a:r>
          </a:p>
        </p:txBody>
      </p:sp>
      <p:sp>
        <p:nvSpPr>
          <p:cNvPr id="41" name="WordArt 294">
            <a:extLst>
              <a:ext uri="{FF2B5EF4-FFF2-40B4-BE49-F238E27FC236}">
                <a16:creationId xmlns:a16="http://schemas.microsoft.com/office/drawing/2014/main" id="{3DB50B8F-5AE2-4A32-8CD0-75E31C6550EA}"/>
              </a:ext>
            </a:extLst>
          </p:cNvPr>
          <p:cNvSpPr>
            <a:spLocks noChangeArrowheads="1" noChangeShapeType="1" noTextEdit="1"/>
          </p:cNvSpPr>
          <p:nvPr/>
        </p:nvSpPr>
        <p:spPr bwMode="auto">
          <a:xfrm>
            <a:off x="1679349" y="3941822"/>
            <a:ext cx="2976491" cy="554424"/>
          </a:xfrm>
          <a:prstGeom prst="rect">
            <a:avLst/>
          </a:prstGeom>
          <a:extLst>
            <a:ext uri="{91240B29-F687-4F45-9708-019B960494DF}">
              <a14:hiddenLine w="9525">
                <a:solidFill>
                  <a:srgbClr val="000000"/>
                </a:solidFill>
                <a:round/>
              </a14:hiddenLine>
            </a:ext>
          </a:extLst>
        </p:spPr>
        <p:txBody>
          <a:bodyPr anchor="ctr" fromWordArt="1" wrap="none"/>
          <a:lstStyle/>
          <a:p>
            <a:pPr algn="ctr"/>
            <a:r>
              <a:rPr altLang="zh-CN" b="1" kern="10" lang="en-US" sz="3733">
                <a:solidFill>
                  <a:schemeClr val="bg1"/>
                </a:solidFill>
                <a:latin charset="-122" panose="020b0503020204020204" pitchFamily="34" typeface="微软雅黑"/>
                <a:ea charset="-122" panose="020b0503020204020204" pitchFamily="34" typeface="微软雅黑"/>
              </a:rPr>
              <a:t>   CONTENTS   </a:t>
            </a:r>
          </a:p>
        </p:txBody>
      </p:sp>
      <p:sp>
        <p:nvSpPr>
          <p:cNvPr id="42" name="WordArt 20">
            <a:extLst>
              <a:ext uri="{FF2B5EF4-FFF2-40B4-BE49-F238E27FC236}">
                <a16:creationId xmlns:a16="http://schemas.microsoft.com/office/drawing/2014/main" id="{D25D6CB3-4999-4897-BBF2-CDB88BEF2E44}"/>
              </a:ext>
            </a:extLst>
          </p:cNvPr>
          <p:cNvSpPr>
            <a:spLocks noChangeArrowheads="1" noChangeShapeType="1" noTextEdit="1"/>
          </p:cNvSpPr>
          <p:nvPr/>
        </p:nvSpPr>
        <p:spPr bwMode="auto">
          <a:xfrm>
            <a:off x="5402562" y="1799279"/>
            <a:ext cx="304800" cy="609600"/>
          </a:xfrm>
          <a:prstGeom prst="rect">
            <a:avLst/>
          </a:prstGeom>
          <a:extLst>
            <a:ext uri="{91240B29-F687-4F45-9708-019B960494DF}">
              <a14:hiddenLine w="3175">
                <a:solidFill>
                  <a:srgbClr val="0875F8"/>
                </a:solidFill>
                <a:round/>
              </a14:hiddenLine>
            </a:ext>
          </a:extLst>
        </p:spPr>
        <p:txBody>
          <a:bodyPr fromWordArt="1" wrap="none">
            <a:prstTxWarp prst="textPlain">
              <a:avLst>
                <a:gd fmla="val 50000" name="adj"/>
              </a:avLst>
            </a:prstTxWarp>
          </a:bodyPr>
          <a:lstStyle/>
          <a:p>
            <a:r>
              <a:rPr altLang="zh-CN" b="1" kern="10" lang="en-US" sz="4800">
                <a:solidFill>
                  <a:srgbClr val="14AFCB"/>
                </a:solidFill>
                <a:latin typeface="Arial"/>
                <a:cs typeface="Arial"/>
              </a:rPr>
              <a:t>1</a:t>
            </a:r>
          </a:p>
        </p:txBody>
      </p:sp>
      <p:sp>
        <p:nvSpPr>
          <p:cNvPr id="43" name="Rectangle 22">
            <a:extLst>
              <a:ext uri="{FF2B5EF4-FFF2-40B4-BE49-F238E27FC236}">
                <a16:creationId xmlns:a16="http://schemas.microsoft.com/office/drawing/2014/main" id="{76C5D5AB-8249-49DC-8798-07CC2CA19EE4}"/>
              </a:ext>
            </a:extLst>
          </p:cNvPr>
          <p:cNvSpPr>
            <a:spLocks noChangeArrowheads="1"/>
          </p:cNvSpPr>
          <p:nvPr/>
        </p:nvSpPr>
        <p:spPr bwMode="auto">
          <a:xfrm>
            <a:off x="6012162" y="1796303"/>
            <a:ext cx="396240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b="1" lang="zh-CN" sz="2800">
                <a:solidFill>
                  <a:srgbClr val="14AFCB"/>
                </a:solidFill>
                <a:latin charset="-122" panose="020b0503020204020204" pitchFamily="34" typeface="微软雅黑"/>
                <a:ea charset="-122" panose="020b0503020204020204" pitchFamily="34" typeface="微软雅黑"/>
              </a:rPr>
              <a:t>什么叫责任心</a:t>
            </a:r>
          </a:p>
        </p:txBody>
      </p:sp>
      <p:sp>
        <p:nvSpPr>
          <p:cNvPr id="44" name="WordArt 20">
            <a:extLst>
              <a:ext uri="{FF2B5EF4-FFF2-40B4-BE49-F238E27FC236}">
                <a16:creationId xmlns:a16="http://schemas.microsoft.com/office/drawing/2014/main" id="{06100C5F-0612-468D-93A6-5217568580D5}"/>
              </a:ext>
            </a:extLst>
          </p:cNvPr>
          <p:cNvSpPr>
            <a:spLocks noChangeArrowheads="1" noChangeShapeType="1" noTextEdit="1"/>
          </p:cNvSpPr>
          <p:nvPr/>
        </p:nvSpPr>
        <p:spPr bwMode="auto">
          <a:xfrm>
            <a:off x="5808962" y="2713679"/>
            <a:ext cx="406400" cy="609600"/>
          </a:xfrm>
          <a:prstGeom prst="rect">
            <a:avLst/>
          </a:prstGeom>
          <a:extLst>
            <a:ext uri="{91240B29-F687-4F45-9708-019B960494DF}">
              <a14:hiddenLine w="3175">
                <a:solidFill>
                  <a:srgbClr val="0875F8"/>
                </a:solidFill>
                <a:round/>
              </a14:hiddenLine>
            </a:ext>
          </a:extLst>
        </p:spPr>
        <p:txBody>
          <a:bodyPr fromWordArt="1" wrap="none">
            <a:prstTxWarp prst="textPlain">
              <a:avLst>
                <a:gd fmla="val 50000" name="adj"/>
              </a:avLst>
            </a:prstTxWarp>
          </a:bodyPr>
          <a:lstStyle/>
          <a:p>
            <a:pPr algn="r"/>
            <a:r>
              <a:rPr altLang="zh-CN" b="1" kern="10" lang="en-US" sz="4800">
                <a:solidFill>
                  <a:srgbClr val="14AFCB"/>
                </a:solidFill>
                <a:latin typeface="Arial"/>
                <a:cs typeface="Arial"/>
              </a:rPr>
              <a:t>2</a:t>
            </a:r>
          </a:p>
        </p:txBody>
      </p:sp>
      <p:sp>
        <p:nvSpPr>
          <p:cNvPr id="45" name="Rectangle 22">
            <a:extLst>
              <a:ext uri="{FF2B5EF4-FFF2-40B4-BE49-F238E27FC236}">
                <a16:creationId xmlns:a16="http://schemas.microsoft.com/office/drawing/2014/main" id="{46B40C03-6D95-4BCF-8F94-29F7547F2FF9}"/>
              </a:ext>
            </a:extLst>
          </p:cNvPr>
          <p:cNvSpPr>
            <a:spLocks noChangeArrowheads="1"/>
          </p:cNvSpPr>
          <p:nvPr/>
        </p:nvSpPr>
        <p:spPr bwMode="auto">
          <a:xfrm>
            <a:off x="6418562" y="2710704"/>
            <a:ext cx="3962400"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fontAlgn="base">
              <a:lnSpc>
                <a:spcPct val="120000"/>
              </a:lnSpc>
            </a:pPr>
            <a:r>
              <a:rPr altLang="en-US" b="1" lang="zh-CN" sz="2800">
                <a:solidFill>
                  <a:srgbClr val="14AFCB"/>
                </a:solidFill>
                <a:latin charset="-122" panose="020b0503020204020204" pitchFamily="34" typeface="微软雅黑"/>
                <a:ea charset="-122" panose="020b0503020204020204" pitchFamily="34" typeface="微软雅黑"/>
              </a:rPr>
              <a:t>为什么要拥有责任心</a:t>
            </a:r>
          </a:p>
        </p:txBody>
      </p:sp>
      <p:sp>
        <p:nvSpPr>
          <p:cNvPr id="46" name="WordArt 20">
            <a:extLst>
              <a:ext uri="{FF2B5EF4-FFF2-40B4-BE49-F238E27FC236}">
                <a16:creationId xmlns:a16="http://schemas.microsoft.com/office/drawing/2014/main" id="{495ED33F-7D5B-4372-9326-D1F2BBC81E95}"/>
              </a:ext>
            </a:extLst>
          </p:cNvPr>
          <p:cNvSpPr>
            <a:spLocks noChangeArrowheads="1" noChangeShapeType="1" noTextEdit="1"/>
          </p:cNvSpPr>
          <p:nvPr/>
        </p:nvSpPr>
        <p:spPr bwMode="auto">
          <a:xfrm>
            <a:off x="6316962" y="3621730"/>
            <a:ext cx="406400" cy="609600"/>
          </a:xfrm>
          <a:prstGeom prst="rect">
            <a:avLst/>
          </a:prstGeom>
          <a:extLst>
            <a:ext uri="{91240B29-F687-4F45-9708-019B960494DF}">
              <a14:hiddenLine w="3175">
                <a:solidFill>
                  <a:srgbClr val="0875F8"/>
                </a:solidFill>
                <a:round/>
              </a14:hiddenLine>
            </a:ext>
          </a:extLst>
        </p:spPr>
        <p:txBody>
          <a:bodyPr fromWordArt="1" wrap="none">
            <a:prstTxWarp prst="textPlain">
              <a:avLst>
                <a:gd fmla="val 50000" name="adj"/>
              </a:avLst>
            </a:prstTxWarp>
          </a:bodyPr>
          <a:lstStyle/>
          <a:p>
            <a:r>
              <a:rPr altLang="zh-CN" b="1" kern="10" lang="en-US" sz="4800">
                <a:solidFill>
                  <a:srgbClr val="14AFCB"/>
                </a:solidFill>
                <a:latin typeface="Arial"/>
                <a:cs typeface="Arial"/>
              </a:rPr>
              <a:t>3</a:t>
            </a:r>
          </a:p>
        </p:txBody>
      </p:sp>
      <p:sp>
        <p:nvSpPr>
          <p:cNvPr id="47" name="Rectangle 22">
            <a:extLst>
              <a:ext uri="{FF2B5EF4-FFF2-40B4-BE49-F238E27FC236}">
                <a16:creationId xmlns:a16="http://schemas.microsoft.com/office/drawing/2014/main" id="{4945B18C-8282-4D42-88E4-6BAE21E447C3}"/>
              </a:ext>
            </a:extLst>
          </p:cNvPr>
          <p:cNvSpPr>
            <a:spLocks noChangeArrowheads="1"/>
          </p:cNvSpPr>
          <p:nvPr/>
        </p:nvSpPr>
        <p:spPr bwMode="auto">
          <a:xfrm>
            <a:off x="6926561" y="3618755"/>
            <a:ext cx="3962400"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fontAlgn="base">
              <a:lnSpc>
                <a:spcPct val="120000"/>
              </a:lnSpc>
            </a:pPr>
            <a:r>
              <a:rPr altLang="en-US" b="1" lang="zh-CN" sz="2800">
                <a:solidFill>
                  <a:srgbClr val="14AFCB"/>
                </a:solidFill>
                <a:latin charset="-122" panose="020b0503020204020204" pitchFamily="34" typeface="微软雅黑"/>
                <a:ea charset="-122" panose="020b0503020204020204" pitchFamily="34" typeface="微软雅黑"/>
              </a:rPr>
              <a:t>如何提升责任心</a:t>
            </a:r>
          </a:p>
        </p:txBody>
      </p:sp>
      <p:sp>
        <p:nvSpPr>
          <p:cNvPr id="48" name="WordArt 20">
            <a:extLst>
              <a:ext uri="{FF2B5EF4-FFF2-40B4-BE49-F238E27FC236}">
                <a16:creationId xmlns:a16="http://schemas.microsoft.com/office/drawing/2014/main" id="{679250CD-3D35-49EF-9F5B-10C5857B34E7}"/>
              </a:ext>
            </a:extLst>
          </p:cNvPr>
          <p:cNvSpPr>
            <a:spLocks noChangeArrowheads="1" noChangeShapeType="1" noTextEdit="1"/>
          </p:cNvSpPr>
          <p:nvPr/>
        </p:nvSpPr>
        <p:spPr bwMode="auto">
          <a:xfrm>
            <a:off x="6824962" y="4548830"/>
            <a:ext cx="406400" cy="609600"/>
          </a:xfrm>
          <a:prstGeom prst="rect">
            <a:avLst/>
          </a:prstGeom>
          <a:extLst>
            <a:ext uri="{91240B29-F687-4F45-9708-019B960494DF}">
              <a14:hiddenLine w="3175">
                <a:solidFill>
                  <a:srgbClr val="0875F8"/>
                </a:solidFill>
                <a:round/>
              </a14:hiddenLine>
            </a:ext>
          </a:extLst>
        </p:spPr>
        <p:txBody>
          <a:bodyPr fromWordArt="1" wrap="none">
            <a:prstTxWarp prst="textPlain">
              <a:avLst>
                <a:gd fmla="val 50000" name="adj"/>
              </a:avLst>
            </a:prstTxWarp>
          </a:bodyPr>
          <a:lstStyle/>
          <a:p>
            <a:r>
              <a:rPr altLang="zh-CN" b="1" kern="10" lang="en-US" sz="4800">
                <a:solidFill>
                  <a:srgbClr val="14AFCB"/>
                </a:solidFill>
                <a:latin typeface="Arial"/>
                <a:cs typeface="Arial"/>
              </a:rPr>
              <a:t>4</a:t>
            </a:r>
          </a:p>
        </p:txBody>
      </p:sp>
      <p:sp>
        <p:nvSpPr>
          <p:cNvPr id="49" name="Rectangle 22">
            <a:extLst>
              <a:ext uri="{FF2B5EF4-FFF2-40B4-BE49-F238E27FC236}">
                <a16:creationId xmlns:a16="http://schemas.microsoft.com/office/drawing/2014/main" id="{C03486BC-8439-4277-8DF5-46358C9B775F}"/>
              </a:ext>
            </a:extLst>
          </p:cNvPr>
          <p:cNvSpPr>
            <a:spLocks noChangeArrowheads="1"/>
          </p:cNvSpPr>
          <p:nvPr/>
        </p:nvSpPr>
        <p:spPr bwMode="auto">
          <a:xfrm>
            <a:off x="7536161" y="4496246"/>
            <a:ext cx="3962400"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fontAlgn="base">
              <a:lnSpc>
                <a:spcPct val="120000"/>
              </a:lnSpc>
            </a:pPr>
            <a:r>
              <a:rPr altLang="en-US" b="1" lang="zh-CN" sz="2800">
                <a:solidFill>
                  <a:srgbClr val="14AFCB"/>
                </a:solidFill>
                <a:latin charset="-122" panose="020b0503020204020204" pitchFamily="34" typeface="微软雅黑"/>
                <a:ea charset="-122" panose="020b0503020204020204" pitchFamily="34" typeface="微软雅黑"/>
              </a:rPr>
              <a:t>为成功坚定几个信念</a:t>
            </a:r>
          </a:p>
        </p:txBody>
      </p:sp>
    </p:spTree>
    <p:extLst>
      <p:ext uri="{BB962C8B-B14F-4D97-AF65-F5344CB8AC3E}">
        <p14:creationId val="4160909730"/>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39"/>
                                        </p:tgtEl>
                                        <p:attrNameLst>
                                          <p:attrName>style.visibility</p:attrName>
                                        </p:attrNameLst>
                                      </p:cBhvr>
                                      <p:to>
                                        <p:strVal val="visible"/>
                                      </p:to>
                                    </p:set>
                                    <p:anim calcmode="lin" valueType="num">
                                      <p:cBhvr additive="base">
                                        <p:cTn dur="500" fill="hold" id="7"/>
                                        <p:tgtEl>
                                          <p:spTgt spid="39"/>
                                        </p:tgtEl>
                                        <p:attrNameLst>
                                          <p:attrName>ppt_x</p:attrName>
                                        </p:attrNameLst>
                                      </p:cBhvr>
                                      <p:tavLst>
                                        <p:tav tm="0">
                                          <p:val>
                                            <p:strVal val="0-#ppt_w/2"/>
                                          </p:val>
                                        </p:tav>
                                        <p:tav tm="100000">
                                          <p:val>
                                            <p:strVal val="#ppt_x"/>
                                          </p:val>
                                        </p:tav>
                                      </p:tavLst>
                                    </p:anim>
                                    <p:anim calcmode="lin" valueType="num">
                                      <p:cBhvr additive="base">
                                        <p:cTn dur="500" fill="hold" id="8"/>
                                        <p:tgtEl>
                                          <p:spTgt spid="39"/>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38"/>
                                        </p:tgtEl>
                                        <p:attrNameLst>
                                          <p:attrName>style.visibility</p:attrName>
                                        </p:attrNameLst>
                                      </p:cBhvr>
                                      <p:to>
                                        <p:strVal val="visible"/>
                                      </p:to>
                                    </p:set>
                                    <p:anim calcmode="lin" valueType="num">
                                      <p:cBhvr additive="base">
                                        <p:cTn dur="500" fill="hold" id="11"/>
                                        <p:tgtEl>
                                          <p:spTgt spid="38"/>
                                        </p:tgtEl>
                                        <p:attrNameLst>
                                          <p:attrName>ppt_x</p:attrName>
                                        </p:attrNameLst>
                                      </p:cBhvr>
                                      <p:tavLst>
                                        <p:tav tm="0">
                                          <p:val>
                                            <p:strVal val="1+#ppt_w/2"/>
                                          </p:val>
                                        </p:tav>
                                        <p:tav tm="100000">
                                          <p:val>
                                            <p:strVal val="#ppt_x"/>
                                          </p:val>
                                        </p:tav>
                                      </p:tavLst>
                                    </p:anim>
                                    <p:anim calcmode="lin" valueType="num">
                                      <p:cBhvr additive="base">
                                        <p:cTn dur="500" fill="hold" id="12"/>
                                        <p:tgtEl>
                                          <p:spTgt spid="38"/>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500"/>
                            </p:stCondLst>
                            <p:childTnLst>
                              <p:par>
                                <p:cTn fill="hold" grpId="0" id="14" nodeType="afterEffect" presetClass="entr" presetID="34" presetSubtype="0">
                                  <p:stCondLst>
                                    <p:cond delay="0"/>
                                  </p:stCondLst>
                                  <p:childTnLst>
                                    <p:set>
                                      <p:cBhvr>
                                        <p:cTn dur="1" fill="hold" id="15">
                                          <p:stCondLst>
                                            <p:cond delay="0"/>
                                          </p:stCondLst>
                                        </p:cTn>
                                        <p:tgtEl>
                                          <p:spTgt spid="40"/>
                                        </p:tgtEl>
                                        <p:attrNameLst>
                                          <p:attrName>style.visibility</p:attrName>
                                        </p:attrNameLst>
                                      </p:cBhvr>
                                      <p:to>
                                        <p:strVal val="visible"/>
                                      </p:to>
                                    </p:set>
                                    <p:anim calcmode="lin" from="(-#ppt_w/2)" to="(#ppt_x)" valueType="num">
                                      <p:cBhvr>
                                        <p:cTn dur="600" fill="hold" id="16">
                                          <p:stCondLst>
                                            <p:cond delay="0"/>
                                          </p:stCondLst>
                                        </p:cTn>
                                        <p:tgtEl>
                                          <p:spTgt spid="40"/>
                                        </p:tgtEl>
                                        <p:attrNameLst>
                                          <p:attrName>ppt_x</p:attrName>
                                        </p:attrNameLst>
                                      </p:cBhvr>
                                    </p:anim>
                                    <p:anim calcmode="lin" from="0" to="-1.0" valueType="num">
                                      <p:cBhvr>
                                        <p:cTn autoRev="1" decel="50000" dur="200" fill="hold" id="17">
                                          <p:stCondLst>
                                            <p:cond delay="600"/>
                                          </p:stCondLst>
                                        </p:cTn>
                                        <p:tgtEl>
                                          <p:spTgt spid="40"/>
                                        </p:tgtEl>
                                        <p:attrNameLst>
                                          <p:attrName>xshear</p:attrName>
                                        </p:attrNameLst>
                                      </p:cBhvr>
                                    </p:anim>
                                    <p:animScale>
                                      <p:cBhvr>
                                        <p:cTn autoRev="1" decel="100000" dur="200" fill="hold" id="18">
                                          <p:stCondLst>
                                            <p:cond delay="600"/>
                                          </p:stCondLst>
                                        </p:cTn>
                                        <p:tgtEl>
                                          <p:spTgt spid="40"/>
                                        </p:tgtEl>
                                      </p:cBhvr>
                                      <p:from x="100000" y="100000"/>
                                      <p:to x="80000" y="100000"/>
                                    </p:animScale>
                                    <p:anim by="(#ppt_h/3+#ppt_w*0.1)" calcmode="lin" valueType="num">
                                      <p:cBhvr additive="sum">
                                        <p:cTn autoRev="1" decel="100000" dur="200" fill="hold" id="19">
                                          <p:stCondLst>
                                            <p:cond delay="600"/>
                                          </p:stCondLst>
                                        </p:cTn>
                                        <p:tgtEl>
                                          <p:spTgt spid="40"/>
                                        </p:tgtEl>
                                        <p:attrNameLst>
                                          <p:attrName>ppt_x</p:attrName>
                                        </p:attrNameLst>
                                      </p:cBhvr>
                                    </p:anim>
                                  </p:childTnLst>
                                </p:cTn>
                              </p:par>
                              <p:par>
                                <p:cTn fill="hold" grpId="0" id="20" nodeType="withEffect" presetClass="entr" presetID="34" presetSubtype="0">
                                  <p:stCondLst>
                                    <p:cond delay="0"/>
                                  </p:stCondLst>
                                  <p:childTnLst>
                                    <p:set>
                                      <p:cBhvr>
                                        <p:cTn dur="1" fill="hold" id="21">
                                          <p:stCondLst>
                                            <p:cond delay="0"/>
                                          </p:stCondLst>
                                        </p:cTn>
                                        <p:tgtEl>
                                          <p:spTgt spid="41"/>
                                        </p:tgtEl>
                                        <p:attrNameLst>
                                          <p:attrName>style.visibility</p:attrName>
                                        </p:attrNameLst>
                                      </p:cBhvr>
                                      <p:to>
                                        <p:strVal val="visible"/>
                                      </p:to>
                                    </p:set>
                                    <p:anim calcmode="lin" from="(-#ppt_w/2)" to="(#ppt_x)" valueType="num">
                                      <p:cBhvr>
                                        <p:cTn dur="600" fill="hold" id="22">
                                          <p:stCondLst>
                                            <p:cond delay="0"/>
                                          </p:stCondLst>
                                        </p:cTn>
                                        <p:tgtEl>
                                          <p:spTgt spid="41"/>
                                        </p:tgtEl>
                                        <p:attrNameLst>
                                          <p:attrName>ppt_x</p:attrName>
                                        </p:attrNameLst>
                                      </p:cBhvr>
                                    </p:anim>
                                    <p:anim calcmode="lin" from="0" to="-1.0" valueType="num">
                                      <p:cBhvr>
                                        <p:cTn autoRev="1" decel="50000" dur="200" fill="hold" id="23">
                                          <p:stCondLst>
                                            <p:cond delay="600"/>
                                          </p:stCondLst>
                                        </p:cTn>
                                        <p:tgtEl>
                                          <p:spTgt spid="41"/>
                                        </p:tgtEl>
                                        <p:attrNameLst>
                                          <p:attrName>xshear</p:attrName>
                                        </p:attrNameLst>
                                      </p:cBhvr>
                                    </p:anim>
                                    <p:animScale>
                                      <p:cBhvr>
                                        <p:cTn autoRev="1" decel="100000" dur="200" fill="hold" id="24">
                                          <p:stCondLst>
                                            <p:cond delay="600"/>
                                          </p:stCondLst>
                                        </p:cTn>
                                        <p:tgtEl>
                                          <p:spTgt spid="41"/>
                                        </p:tgtEl>
                                      </p:cBhvr>
                                      <p:from x="100000" y="100000"/>
                                      <p:to x="80000" y="100000"/>
                                    </p:animScale>
                                    <p:anim by="(#ppt_h/3+#ppt_w*0.1)" calcmode="lin" valueType="num">
                                      <p:cBhvr additive="sum">
                                        <p:cTn autoRev="1" decel="100000" dur="200" fill="hold" id="25">
                                          <p:stCondLst>
                                            <p:cond delay="600"/>
                                          </p:stCondLst>
                                        </p:cTn>
                                        <p:tgtEl>
                                          <p:spTgt spid="41"/>
                                        </p:tgtEl>
                                        <p:attrNameLst>
                                          <p:attrName>ppt_x</p:attrName>
                                        </p:attrNameLst>
                                      </p:cBhvr>
                                    </p:anim>
                                  </p:childTnLst>
                                </p:cTn>
                              </p:par>
                            </p:childTnLst>
                          </p:cTn>
                        </p:par>
                        <p:par>
                          <p:cTn fill="hold" id="26" nodeType="afterGroup">
                            <p:stCondLst>
                              <p:cond delay="1300"/>
                            </p:stCondLst>
                            <p:childTnLst>
                              <p:par>
                                <p:cTn decel="100000" fill="hold" grpId="0" id="27" nodeType="afterEffect" presetClass="entr" presetID="49" presetSubtype="0">
                                  <p:stCondLst>
                                    <p:cond delay="0"/>
                                  </p:stCondLst>
                                  <p:childTnLst>
                                    <p:set>
                                      <p:cBhvr>
                                        <p:cTn dur="1" fill="hold" id="28">
                                          <p:stCondLst>
                                            <p:cond delay="0"/>
                                          </p:stCondLst>
                                        </p:cTn>
                                        <p:tgtEl>
                                          <p:spTgt spid="42"/>
                                        </p:tgtEl>
                                        <p:attrNameLst>
                                          <p:attrName>style.visibility</p:attrName>
                                        </p:attrNameLst>
                                      </p:cBhvr>
                                      <p:to>
                                        <p:strVal val="visible"/>
                                      </p:to>
                                    </p:set>
                                    <p:anim calcmode="lin" valueType="num">
                                      <p:cBhvr>
                                        <p:cTn dur="500" fill="hold" id="29"/>
                                        <p:tgtEl>
                                          <p:spTgt spid="42"/>
                                        </p:tgtEl>
                                        <p:attrNameLst>
                                          <p:attrName>ppt_w</p:attrName>
                                        </p:attrNameLst>
                                      </p:cBhvr>
                                      <p:tavLst>
                                        <p:tav tm="0">
                                          <p:val>
                                            <p:fltVal val="0"/>
                                          </p:val>
                                        </p:tav>
                                        <p:tav tm="100000">
                                          <p:val>
                                            <p:strVal val="#ppt_w"/>
                                          </p:val>
                                        </p:tav>
                                      </p:tavLst>
                                    </p:anim>
                                    <p:anim calcmode="lin" valueType="num">
                                      <p:cBhvr>
                                        <p:cTn dur="500" fill="hold" id="30"/>
                                        <p:tgtEl>
                                          <p:spTgt spid="42"/>
                                        </p:tgtEl>
                                        <p:attrNameLst>
                                          <p:attrName>ppt_h</p:attrName>
                                        </p:attrNameLst>
                                      </p:cBhvr>
                                      <p:tavLst>
                                        <p:tav tm="0">
                                          <p:val>
                                            <p:fltVal val="0"/>
                                          </p:val>
                                        </p:tav>
                                        <p:tav tm="100000">
                                          <p:val>
                                            <p:strVal val="#ppt_h"/>
                                          </p:val>
                                        </p:tav>
                                      </p:tavLst>
                                    </p:anim>
                                    <p:anim calcmode="lin" valueType="num">
                                      <p:cBhvr>
                                        <p:cTn dur="500" fill="hold" id="31"/>
                                        <p:tgtEl>
                                          <p:spTgt spid="42"/>
                                        </p:tgtEl>
                                        <p:attrNameLst>
                                          <p:attrName>style.rotation</p:attrName>
                                        </p:attrNameLst>
                                      </p:cBhvr>
                                      <p:tavLst>
                                        <p:tav tm="0">
                                          <p:val>
                                            <p:fltVal val="360"/>
                                          </p:val>
                                        </p:tav>
                                        <p:tav tm="100000">
                                          <p:val>
                                            <p:fltVal val="0"/>
                                          </p:val>
                                        </p:tav>
                                      </p:tavLst>
                                    </p:anim>
                                    <p:animEffect filter="fade" transition="in">
                                      <p:cBhvr>
                                        <p:cTn dur="500" id="32"/>
                                        <p:tgtEl>
                                          <p:spTgt spid="42"/>
                                        </p:tgtEl>
                                      </p:cBhvr>
                                    </p:animEffect>
                                  </p:childTnLst>
                                </p:cTn>
                              </p:par>
                              <p:par>
                                <p:cTn fill="hold" grpId="0" id="33" nodeType="withEffect" presetClass="entr" presetID="42" presetSubtype="0">
                                  <p:stCondLst>
                                    <p:cond delay="0"/>
                                  </p:stCondLst>
                                  <p:childTnLst>
                                    <p:set>
                                      <p:cBhvr>
                                        <p:cTn dur="1" fill="hold" id="34">
                                          <p:stCondLst>
                                            <p:cond delay="0"/>
                                          </p:stCondLst>
                                        </p:cTn>
                                        <p:tgtEl>
                                          <p:spTgt spid="43"/>
                                        </p:tgtEl>
                                        <p:attrNameLst>
                                          <p:attrName>style.visibility</p:attrName>
                                        </p:attrNameLst>
                                      </p:cBhvr>
                                      <p:to>
                                        <p:strVal val="visible"/>
                                      </p:to>
                                    </p:set>
                                    <p:animEffect filter="fade" transition="in">
                                      <p:cBhvr>
                                        <p:cTn dur="1000" id="35"/>
                                        <p:tgtEl>
                                          <p:spTgt spid="43"/>
                                        </p:tgtEl>
                                      </p:cBhvr>
                                    </p:animEffect>
                                    <p:anim calcmode="lin" valueType="num">
                                      <p:cBhvr>
                                        <p:cTn dur="1000" fill="hold" id="36"/>
                                        <p:tgtEl>
                                          <p:spTgt spid="43"/>
                                        </p:tgtEl>
                                        <p:attrNameLst>
                                          <p:attrName>ppt_x</p:attrName>
                                        </p:attrNameLst>
                                      </p:cBhvr>
                                      <p:tavLst>
                                        <p:tav tm="0">
                                          <p:val>
                                            <p:strVal val="#ppt_x"/>
                                          </p:val>
                                        </p:tav>
                                        <p:tav tm="100000">
                                          <p:val>
                                            <p:strVal val="#ppt_x"/>
                                          </p:val>
                                        </p:tav>
                                      </p:tavLst>
                                    </p:anim>
                                    <p:anim calcmode="lin" valueType="num">
                                      <p:cBhvr>
                                        <p:cTn dur="1000" fill="hold" id="37"/>
                                        <p:tgtEl>
                                          <p:spTgt spid="43"/>
                                        </p:tgtEl>
                                        <p:attrNameLst>
                                          <p:attrName>ppt_y</p:attrName>
                                        </p:attrNameLst>
                                      </p:cBhvr>
                                      <p:tavLst>
                                        <p:tav tm="0">
                                          <p:val>
                                            <p:strVal val="#ppt_y+.1"/>
                                          </p:val>
                                        </p:tav>
                                        <p:tav tm="100000">
                                          <p:val>
                                            <p:strVal val="#ppt_y"/>
                                          </p:val>
                                        </p:tav>
                                      </p:tavLst>
                                    </p:anim>
                                  </p:childTnLst>
                                </p:cTn>
                              </p:par>
                            </p:childTnLst>
                          </p:cTn>
                        </p:par>
                        <p:par>
                          <p:cTn fill="hold" id="38" nodeType="afterGroup">
                            <p:stCondLst>
                              <p:cond delay="2300"/>
                            </p:stCondLst>
                            <p:childTnLst>
                              <p:par>
                                <p:cTn decel="100000" fill="hold" grpId="0" id="39" nodeType="afterEffect" presetClass="entr" presetID="49" presetSubtype="0">
                                  <p:stCondLst>
                                    <p:cond delay="0"/>
                                  </p:stCondLst>
                                  <p:childTnLst>
                                    <p:set>
                                      <p:cBhvr>
                                        <p:cTn dur="1" fill="hold" id="40">
                                          <p:stCondLst>
                                            <p:cond delay="0"/>
                                          </p:stCondLst>
                                        </p:cTn>
                                        <p:tgtEl>
                                          <p:spTgt spid="44"/>
                                        </p:tgtEl>
                                        <p:attrNameLst>
                                          <p:attrName>style.visibility</p:attrName>
                                        </p:attrNameLst>
                                      </p:cBhvr>
                                      <p:to>
                                        <p:strVal val="visible"/>
                                      </p:to>
                                    </p:set>
                                    <p:anim calcmode="lin" valueType="num">
                                      <p:cBhvr>
                                        <p:cTn dur="500" fill="hold" id="41"/>
                                        <p:tgtEl>
                                          <p:spTgt spid="44"/>
                                        </p:tgtEl>
                                        <p:attrNameLst>
                                          <p:attrName>ppt_w</p:attrName>
                                        </p:attrNameLst>
                                      </p:cBhvr>
                                      <p:tavLst>
                                        <p:tav tm="0">
                                          <p:val>
                                            <p:fltVal val="0"/>
                                          </p:val>
                                        </p:tav>
                                        <p:tav tm="100000">
                                          <p:val>
                                            <p:strVal val="#ppt_w"/>
                                          </p:val>
                                        </p:tav>
                                      </p:tavLst>
                                    </p:anim>
                                    <p:anim calcmode="lin" valueType="num">
                                      <p:cBhvr>
                                        <p:cTn dur="500" fill="hold" id="42"/>
                                        <p:tgtEl>
                                          <p:spTgt spid="44"/>
                                        </p:tgtEl>
                                        <p:attrNameLst>
                                          <p:attrName>ppt_h</p:attrName>
                                        </p:attrNameLst>
                                      </p:cBhvr>
                                      <p:tavLst>
                                        <p:tav tm="0">
                                          <p:val>
                                            <p:fltVal val="0"/>
                                          </p:val>
                                        </p:tav>
                                        <p:tav tm="100000">
                                          <p:val>
                                            <p:strVal val="#ppt_h"/>
                                          </p:val>
                                        </p:tav>
                                      </p:tavLst>
                                    </p:anim>
                                    <p:anim calcmode="lin" valueType="num">
                                      <p:cBhvr>
                                        <p:cTn dur="500" fill="hold" id="43"/>
                                        <p:tgtEl>
                                          <p:spTgt spid="44"/>
                                        </p:tgtEl>
                                        <p:attrNameLst>
                                          <p:attrName>style.rotation</p:attrName>
                                        </p:attrNameLst>
                                      </p:cBhvr>
                                      <p:tavLst>
                                        <p:tav tm="0">
                                          <p:val>
                                            <p:fltVal val="360"/>
                                          </p:val>
                                        </p:tav>
                                        <p:tav tm="100000">
                                          <p:val>
                                            <p:fltVal val="0"/>
                                          </p:val>
                                        </p:tav>
                                      </p:tavLst>
                                    </p:anim>
                                    <p:animEffect filter="fade" transition="in">
                                      <p:cBhvr>
                                        <p:cTn dur="500" id="44"/>
                                        <p:tgtEl>
                                          <p:spTgt spid="44"/>
                                        </p:tgtEl>
                                      </p:cBhvr>
                                    </p:animEffect>
                                  </p:childTnLst>
                                </p:cTn>
                              </p:par>
                              <p:par>
                                <p:cTn fill="hold" grpId="0" id="45" nodeType="withEffect" presetClass="entr" presetID="42" presetSubtype="0">
                                  <p:stCondLst>
                                    <p:cond delay="0"/>
                                  </p:stCondLst>
                                  <p:childTnLst>
                                    <p:set>
                                      <p:cBhvr>
                                        <p:cTn dur="1" fill="hold" id="46">
                                          <p:stCondLst>
                                            <p:cond delay="0"/>
                                          </p:stCondLst>
                                        </p:cTn>
                                        <p:tgtEl>
                                          <p:spTgt spid="45"/>
                                        </p:tgtEl>
                                        <p:attrNameLst>
                                          <p:attrName>style.visibility</p:attrName>
                                        </p:attrNameLst>
                                      </p:cBhvr>
                                      <p:to>
                                        <p:strVal val="visible"/>
                                      </p:to>
                                    </p:set>
                                    <p:animEffect filter="fade" transition="in">
                                      <p:cBhvr>
                                        <p:cTn dur="1000" id="47"/>
                                        <p:tgtEl>
                                          <p:spTgt spid="45"/>
                                        </p:tgtEl>
                                      </p:cBhvr>
                                    </p:animEffect>
                                    <p:anim calcmode="lin" valueType="num">
                                      <p:cBhvr>
                                        <p:cTn dur="1000" fill="hold" id="48"/>
                                        <p:tgtEl>
                                          <p:spTgt spid="45"/>
                                        </p:tgtEl>
                                        <p:attrNameLst>
                                          <p:attrName>ppt_x</p:attrName>
                                        </p:attrNameLst>
                                      </p:cBhvr>
                                      <p:tavLst>
                                        <p:tav tm="0">
                                          <p:val>
                                            <p:strVal val="#ppt_x"/>
                                          </p:val>
                                        </p:tav>
                                        <p:tav tm="100000">
                                          <p:val>
                                            <p:strVal val="#ppt_x"/>
                                          </p:val>
                                        </p:tav>
                                      </p:tavLst>
                                    </p:anim>
                                    <p:anim calcmode="lin" valueType="num">
                                      <p:cBhvr>
                                        <p:cTn dur="1000" fill="hold" id="49"/>
                                        <p:tgtEl>
                                          <p:spTgt spid="45"/>
                                        </p:tgtEl>
                                        <p:attrNameLst>
                                          <p:attrName>ppt_y</p:attrName>
                                        </p:attrNameLst>
                                      </p:cBhvr>
                                      <p:tavLst>
                                        <p:tav tm="0">
                                          <p:val>
                                            <p:strVal val="#ppt_y+.1"/>
                                          </p:val>
                                        </p:tav>
                                        <p:tav tm="100000">
                                          <p:val>
                                            <p:strVal val="#ppt_y"/>
                                          </p:val>
                                        </p:tav>
                                      </p:tavLst>
                                    </p:anim>
                                  </p:childTnLst>
                                </p:cTn>
                              </p:par>
                            </p:childTnLst>
                          </p:cTn>
                        </p:par>
                        <p:par>
                          <p:cTn fill="hold" id="50" nodeType="afterGroup">
                            <p:stCondLst>
                              <p:cond delay="3300"/>
                            </p:stCondLst>
                            <p:childTnLst>
                              <p:par>
                                <p:cTn decel="100000" fill="hold" grpId="0" id="51" nodeType="afterEffect" presetClass="entr" presetID="49" presetSubtype="0">
                                  <p:stCondLst>
                                    <p:cond delay="0"/>
                                  </p:stCondLst>
                                  <p:childTnLst>
                                    <p:set>
                                      <p:cBhvr>
                                        <p:cTn dur="1" fill="hold" id="52">
                                          <p:stCondLst>
                                            <p:cond delay="0"/>
                                          </p:stCondLst>
                                        </p:cTn>
                                        <p:tgtEl>
                                          <p:spTgt spid="46"/>
                                        </p:tgtEl>
                                        <p:attrNameLst>
                                          <p:attrName>style.visibility</p:attrName>
                                        </p:attrNameLst>
                                      </p:cBhvr>
                                      <p:to>
                                        <p:strVal val="visible"/>
                                      </p:to>
                                    </p:set>
                                    <p:anim calcmode="lin" valueType="num">
                                      <p:cBhvr>
                                        <p:cTn dur="500" fill="hold" id="53"/>
                                        <p:tgtEl>
                                          <p:spTgt spid="46"/>
                                        </p:tgtEl>
                                        <p:attrNameLst>
                                          <p:attrName>ppt_w</p:attrName>
                                        </p:attrNameLst>
                                      </p:cBhvr>
                                      <p:tavLst>
                                        <p:tav tm="0">
                                          <p:val>
                                            <p:fltVal val="0"/>
                                          </p:val>
                                        </p:tav>
                                        <p:tav tm="100000">
                                          <p:val>
                                            <p:strVal val="#ppt_w"/>
                                          </p:val>
                                        </p:tav>
                                      </p:tavLst>
                                    </p:anim>
                                    <p:anim calcmode="lin" valueType="num">
                                      <p:cBhvr>
                                        <p:cTn dur="500" fill="hold" id="54"/>
                                        <p:tgtEl>
                                          <p:spTgt spid="46"/>
                                        </p:tgtEl>
                                        <p:attrNameLst>
                                          <p:attrName>ppt_h</p:attrName>
                                        </p:attrNameLst>
                                      </p:cBhvr>
                                      <p:tavLst>
                                        <p:tav tm="0">
                                          <p:val>
                                            <p:fltVal val="0"/>
                                          </p:val>
                                        </p:tav>
                                        <p:tav tm="100000">
                                          <p:val>
                                            <p:strVal val="#ppt_h"/>
                                          </p:val>
                                        </p:tav>
                                      </p:tavLst>
                                    </p:anim>
                                    <p:anim calcmode="lin" valueType="num">
                                      <p:cBhvr>
                                        <p:cTn dur="500" fill="hold" id="55"/>
                                        <p:tgtEl>
                                          <p:spTgt spid="46"/>
                                        </p:tgtEl>
                                        <p:attrNameLst>
                                          <p:attrName>style.rotation</p:attrName>
                                        </p:attrNameLst>
                                      </p:cBhvr>
                                      <p:tavLst>
                                        <p:tav tm="0">
                                          <p:val>
                                            <p:fltVal val="360"/>
                                          </p:val>
                                        </p:tav>
                                        <p:tav tm="100000">
                                          <p:val>
                                            <p:fltVal val="0"/>
                                          </p:val>
                                        </p:tav>
                                      </p:tavLst>
                                    </p:anim>
                                    <p:animEffect filter="fade" transition="in">
                                      <p:cBhvr>
                                        <p:cTn dur="500" id="56"/>
                                        <p:tgtEl>
                                          <p:spTgt spid="46"/>
                                        </p:tgtEl>
                                      </p:cBhvr>
                                    </p:animEffect>
                                  </p:childTnLst>
                                </p:cTn>
                              </p:par>
                              <p:par>
                                <p:cTn fill="hold" grpId="0" id="57" nodeType="withEffect" presetClass="entr" presetID="42" presetSubtype="0">
                                  <p:stCondLst>
                                    <p:cond delay="0"/>
                                  </p:stCondLst>
                                  <p:childTnLst>
                                    <p:set>
                                      <p:cBhvr>
                                        <p:cTn dur="1" fill="hold" id="58">
                                          <p:stCondLst>
                                            <p:cond delay="0"/>
                                          </p:stCondLst>
                                        </p:cTn>
                                        <p:tgtEl>
                                          <p:spTgt spid="47"/>
                                        </p:tgtEl>
                                        <p:attrNameLst>
                                          <p:attrName>style.visibility</p:attrName>
                                        </p:attrNameLst>
                                      </p:cBhvr>
                                      <p:to>
                                        <p:strVal val="visible"/>
                                      </p:to>
                                    </p:set>
                                    <p:animEffect filter="fade" transition="in">
                                      <p:cBhvr>
                                        <p:cTn dur="1000" id="59"/>
                                        <p:tgtEl>
                                          <p:spTgt spid="47"/>
                                        </p:tgtEl>
                                      </p:cBhvr>
                                    </p:animEffect>
                                    <p:anim calcmode="lin" valueType="num">
                                      <p:cBhvr>
                                        <p:cTn dur="1000" fill="hold" id="60"/>
                                        <p:tgtEl>
                                          <p:spTgt spid="47"/>
                                        </p:tgtEl>
                                        <p:attrNameLst>
                                          <p:attrName>ppt_x</p:attrName>
                                        </p:attrNameLst>
                                      </p:cBhvr>
                                      <p:tavLst>
                                        <p:tav tm="0">
                                          <p:val>
                                            <p:strVal val="#ppt_x"/>
                                          </p:val>
                                        </p:tav>
                                        <p:tav tm="100000">
                                          <p:val>
                                            <p:strVal val="#ppt_x"/>
                                          </p:val>
                                        </p:tav>
                                      </p:tavLst>
                                    </p:anim>
                                    <p:anim calcmode="lin" valueType="num">
                                      <p:cBhvr>
                                        <p:cTn dur="1000" fill="hold" id="61"/>
                                        <p:tgtEl>
                                          <p:spTgt spid="47"/>
                                        </p:tgtEl>
                                        <p:attrNameLst>
                                          <p:attrName>ppt_y</p:attrName>
                                        </p:attrNameLst>
                                      </p:cBhvr>
                                      <p:tavLst>
                                        <p:tav tm="0">
                                          <p:val>
                                            <p:strVal val="#ppt_y+.1"/>
                                          </p:val>
                                        </p:tav>
                                        <p:tav tm="100000">
                                          <p:val>
                                            <p:strVal val="#ppt_y"/>
                                          </p:val>
                                        </p:tav>
                                      </p:tavLst>
                                    </p:anim>
                                  </p:childTnLst>
                                </p:cTn>
                              </p:par>
                            </p:childTnLst>
                          </p:cTn>
                        </p:par>
                        <p:par>
                          <p:cTn fill="hold" id="62" nodeType="afterGroup">
                            <p:stCondLst>
                              <p:cond delay="4300"/>
                            </p:stCondLst>
                            <p:childTnLst>
                              <p:par>
                                <p:cTn decel="100000" fill="hold" grpId="0" id="63" nodeType="afterEffect" presetClass="entr" presetID="49" presetSubtype="0">
                                  <p:stCondLst>
                                    <p:cond delay="0"/>
                                  </p:stCondLst>
                                  <p:childTnLst>
                                    <p:set>
                                      <p:cBhvr>
                                        <p:cTn dur="1" fill="hold" id="64">
                                          <p:stCondLst>
                                            <p:cond delay="0"/>
                                          </p:stCondLst>
                                        </p:cTn>
                                        <p:tgtEl>
                                          <p:spTgt spid="48"/>
                                        </p:tgtEl>
                                        <p:attrNameLst>
                                          <p:attrName>style.visibility</p:attrName>
                                        </p:attrNameLst>
                                      </p:cBhvr>
                                      <p:to>
                                        <p:strVal val="visible"/>
                                      </p:to>
                                    </p:set>
                                    <p:anim calcmode="lin" valueType="num">
                                      <p:cBhvr>
                                        <p:cTn dur="500" fill="hold" id="65"/>
                                        <p:tgtEl>
                                          <p:spTgt spid="48"/>
                                        </p:tgtEl>
                                        <p:attrNameLst>
                                          <p:attrName>ppt_w</p:attrName>
                                        </p:attrNameLst>
                                      </p:cBhvr>
                                      <p:tavLst>
                                        <p:tav tm="0">
                                          <p:val>
                                            <p:fltVal val="0"/>
                                          </p:val>
                                        </p:tav>
                                        <p:tav tm="100000">
                                          <p:val>
                                            <p:strVal val="#ppt_w"/>
                                          </p:val>
                                        </p:tav>
                                      </p:tavLst>
                                    </p:anim>
                                    <p:anim calcmode="lin" valueType="num">
                                      <p:cBhvr>
                                        <p:cTn dur="500" fill="hold" id="66"/>
                                        <p:tgtEl>
                                          <p:spTgt spid="48"/>
                                        </p:tgtEl>
                                        <p:attrNameLst>
                                          <p:attrName>ppt_h</p:attrName>
                                        </p:attrNameLst>
                                      </p:cBhvr>
                                      <p:tavLst>
                                        <p:tav tm="0">
                                          <p:val>
                                            <p:fltVal val="0"/>
                                          </p:val>
                                        </p:tav>
                                        <p:tav tm="100000">
                                          <p:val>
                                            <p:strVal val="#ppt_h"/>
                                          </p:val>
                                        </p:tav>
                                      </p:tavLst>
                                    </p:anim>
                                    <p:anim calcmode="lin" valueType="num">
                                      <p:cBhvr>
                                        <p:cTn dur="500" fill="hold" id="67"/>
                                        <p:tgtEl>
                                          <p:spTgt spid="48"/>
                                        </p:tgtEl>
                                        <p:attrNameLst>
                                          <p:attrName>style.rotation</p:attrName>
                                        </p:attrNameLst>
                                      </p:cBhvr>
                                      <p:tavLst>
                                        <p:tav tm="0">
                                          <p:val>
                                            <p:fltVal val="360"/>
                                          </p:val>
                                        </p:tav>
                                        <p:tav tm="100000">
                                          <p:val>
                                            <p:fltVal val="0"/>
                                          </p:val>
                                        </p:tav>
                                      </p:tavLst>
                                    </p:anim>
                                    <p:animEffect filter="fade" transition="in">
                                      <p:cBhvr>
                                        <p:cTn dur="500" id="68"/>
                                        <p:tgtEl>
                                          <p:spTgt spid="48"/>
                                        </p:tgtEl>
                                      </p:cBhvr>
                                    </p:animEffect>
                                  </p:childTnLst>
                                </p:cTn>
                              </p:par>
                              <p:par>
                                <p:cTn fill="hold" grpId="0" id="69" nodeType="withEffect" presetClass="entr" presetID="42" presetSubtype="0">
                                  <p:stCondLst>
                                    <p:cond delay="0"/>
                                  </p:stCondLst>
                                  <p:childTnLst>
                                    <p:set>
                                      <p:cBhvr>
                                        <p:cTn dur="1" fill="hold" id="70">
                                          <p:stCondLst>
                                            <p:cond delay="0"/>
                                          </p:stCondLst>
                                        </p:cTn>
                                        <p:tgtEl>
                                          <p:spTgt spid="49"/>
                                        </p:tgtEl>
                                        <p:attrNameLst>
                                          <p:attrName>style.visibility</p:attrName>
                                        </p:attrNameLst>
                                      </p:cBhvr>
                                      <p:to>
                                        <p:strVal val="visible"/>
                                      </p:to>
                                    </p:set>
                                    <p:animEffect filter="fade" transition="in">
                                      <p:cBhvr>
                                        <p:cTn dur="1000" id="71"/>
                                        <p:tgtEl>
                                          <p:spTgt spid="49"/>
                                        </p:tgtEl>
                                      </p:cBhvr>
                                    </p:animEffect>
                                    <p:anim calcmode="lin" valueType="num">
                                      <p:cBhvr>
                                        <p:cTn dur="1000" fill="hold" id="72"/>
                                        <p:tgtEl>
                                          <p:spTgt spid="49"/>
                                        </p:tgtEl>
                                        <p:attrNameLst>
                                          <p:attrName>ppt_x</p:attrName>
                                        </p:attrNameLst>
                                      </p:cBhvr>
                                      <p:tavLst>
                                        <p:tav tm="0">
                                          <p:val>
                                            <p:strVal val="#ppt_x"/>
                                          </p:val>
                                        </p:tav>
                                        <p:tav tm="100000">
                                          <p:val>
                                            <p:strVal val="#ppt_x"/>
                                          </p:val>
                                        </p:tav>
                                      </p:tavLst>
                                    </p:anim>
                                    <p:anim calcmode="lin" valueType="num">
                                      <p:cBhvr>
                                        <p:cTn dur="1000" fill="hold" id="73"/>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
      <p:bldP grpId="0" spid="39"/>
      <p:bldP grpId="0" spid="40"/>
      <p:bldP grpId="0" spid="41"/>
      <p:bldP grpId="0" spid="42"/>
      <p:bldP grpId="0" spid="43"/>
      <p:bldP grpId="0" spid="44"/>
      <p:bldP grpId="0" spid="45"/>
      <p:bldP grpId="0" spid="46"/>
      <p:bldP grpId="0" spid="47"/>
      <p:bldP grpId="0" spid="48"/>
      <p:bldP grpId="0" spid="49"/>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4" name="图片 13">
            <a:extLst>
              <a:ext uri="{FF2B5EF4-FFF2-40B4-BE49-F238E27FC236}">
                <a16:creationId xmlns:a16="http://schemas.microsoft.com/office/drawing/2014/main" id="{2FAAFB14-705C-40C0-AEAE-EAA3628D9FB1}"/>
              </a:ext>
            </a:extLst>
          </p:cNvPr>
          <p:cNvPicPr>
            <a:picLocks noChangeAspect="1"/>
          </p:cNvPicPr>
          <p:nvPr/>
        </p:nvPicPr>
        <p:blipFill>
          <a:blip r:embed="rId2">
            <a:extLst>
              <a:ext uri="{28A0092B-C50C-407E-A947-70E740481C1C}">
                <a14:useLocalDpi val="0"/>
              </a:ext>
            </a:extLst>
          </a:blip>
          <a:stretch>
            <a:fillRect/>
          </a:stretch>
        </p:blipFill>
        <p:spPr>
          <a:xfrm>
            <a:off x="2328704" y="2301825"/>
            <a:ext cx="3281970" cy="2097499"/>
          </a:xfrm>
          <a:prstGeom prst="rect">
            <a:avLst/>
          </a:prstGeom>
        </p:spPr>
      </p:pic>
      <p:sp>
        <p:nvSpPr>
          <p:cNvPr id="15" name="矩形 14">
            <a:extLst>
              <a:ext uri="{FF2B5EF4-FFF2-40B4-BE49-F238E27FC236}">
                <a16:creationId xmlns:a16="http://schemas.microsoft.com/office/drawing/2014/main" id="{C2AD0EE2-139A-4772-AEA5-7709027BB6E3}"/>
              </a:ext>
            </a:extLst>
          </p:cNvPr>
          <p:cNvSpPr/>
          <p:nvPr/>
        </p:nvSpPr>
        <p:spPr>
          <a:xfrm>
            <a:off x="2328704" y="4601029"/>
            <a:ext cx="3281970" cy="45719"/>
          </a:xfrm>
          <a:prstGeom prst="rect">
            <a:avLst/>
          </a:prstGeom>
          <a:solidFill>
            <a:srgbClr val="36C1C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39AE0AC5-6377-42E3-B38A-9570AA0704FB}"/>
              </a:ext>
            </a:extLst>
          </p:cNvPr>
          <p:cNvSpPr txBox="1"/>
          <p:nvPr/>
        </p:nvSpPr>
        <p:spPr>
          <a:xfrm>
            <a:off x="6096000" y="3303040"/>
            <a:ext cx="4734560" cy="749808"/>
          </a:xfrm>
          <a:prstGeom prst="rect">
            <a:avLst/>
          </a:prstGeom>
          <a:noFill/>
        </p:spPr>
        <p:txBody>
          <a:bodyPr rtlCol="0" wrap="square">
            <a:spAutoFit/>
          </a:bodyPr>
          <a:lstStyle/>
          <a:p>
            <a:pPr fontAlgn="base">
              <a:lnSpc>
                <a:spcPct val="120000"/>
              </a:lnSpc>
            </a:pPr>
            <a:r>
              <a:rPr altLang="en-US" b="1" lang="zh-CN" sz="3600">
                <a:solidFill>
                  <a:srgbClr val="14AFCB"/>
                </a:solidFill>
                <a:latin charset="-122" panose="020b0503020204020204" pitchFamily="34" typeface="微软雅黑"/>
                <a:ea charset="-122" panose="020b0503020204020204" pitchFamily="34" typeface="微软雅黑"/>
              </a:rPr>
              <a:t>为成功坚定几个信念</a:t>
            </a:r>
          </a:p>
        </p:txBody>
      </p:sp>
      <p:sp>
        <p:nvSpPr>
          <p:cNvPr id="17" name="文本框 16">
            <a:extLst>
              <a:ext uri="{FF2B5EF4-FFF2-40B4-BE49-F238E27FC236}">
                <a16:creationId xmlns:a16="http://schemas.microsoft.com/office/drawing/2014/main" id="{0CC5447F-0983-46AF-8F02-8516C2B418C3}"/>
              </a:ext>
            </a:extLst>
          </p:cNvPr>
          <p:cNvSpPr txBox="1"/>
          <p:nvPr/>
        </p:nvSpPr>
        <p:spPr>
          <a:xfrm>
            <a:off x="5773696" y="4143030"/>
            <a:ext cx="3605518" cy="1051560"/>
          </a:xfrm>
          <a:prstGeom prst="rect">
            <a:avLst/>
          </a:prstGeom>
          <a:noFill/>
        </p:spPr>
        <p:txBody>
          <a:bodyPr rtlCol="0" wrap="square">
            <a:spAutoFit/>
          </a:bodyPr>
          <a:lstStyle/>
          <a:p>
            <a:pPr algn="ctr" lvl="0">
              <a:lnSpc>
                <a:spcPct val="150000"/>
              </a:lnSpc>
              <a:defRPr/>
            </a:pPr>
            <a:r>
              <a:rPr altLang="en-US" lang="zh-CN" sz="1400">
                <a:solidFill>
                  <a:srgbClr val="E7E6E6">
                    <a:lumMod val="25000"/>
                  </a:srgbClr>
                </a:solidFill>
                <a:latin typeface="Arial"/>
                <a:ea typeface="微软雅黑"/>
                <a:sym typeface="Arial"/>
              </a:rPr>
              <a:t>请在此添加文字说明请在此添加文字说明</a:t>
            </a:r>
          </a:p>
          <a:p>
            <a:pPr algn="ctr" lvl="0">
              <a:lnSpc>
                <a:spcPct val="150000"/>
              </a:lnSpc>
              <a:defRPr/>
            </a:pPr>
            <a:r>
              <a:rPr altLang="en-US" lang="zh-CN" sz="1400">
                <a:solidFill>
                  <a:srgbClr val="E7E6E6">
                    <a:lumMod val="25000"/>
                  </a:srgbClr>
                </a:solidFill>
                <a:latin typeface="Arial"/>
                <a:ea typeface="微软雅黑"/>
                <a:sym typeface="Arial"/>
              </a:rPr>
              <a:t>请在此添加文字说明请在此添加文字说明请在此添加文字说明</a:t>
            </a:r>
          </a:p>
        </p:txBody>
      </p:sp>
      <p:sp>
        <p:nvSpPr>
          <p:cNvPr id="18" name="文本框 17">
            <a:extLst>
              <a:ext uri="{FF2B5EF4-FFF2-40B4-BE49-F238E27FC236}">
                <a16:creationId xmlns:a16="http://schemas.microsoft.com/office/drawing/2014/main" id="{E6434D10-54C1-43BA-A3B0-F5418942AFC7}"/>
              </a:ext>
            </a:extLst>
          </p:cNvPr>
          <p:cNvSpPr txBox="1"/>
          <p:nvPr/>
        </p:nvSpPr>
        <p:spPr>
          <a:xfrm>
            <a:off x="6096000" y="2168241"/>
            <a:ext cx="3054667" cy="1097280"/>
          </a:xfrm>
          <a:prstGeom prst="rect">
            <a:avLst/>
          </a:prstGeom>
          <a:noFill/>
        </p:spPr>
        <p:txBody>
          <a:bodyPr rtlCol="0" wrap="none">
            <a:spAutoFit/>
          </a:bodyPr>
          <a:lstStyle/>
          <a:p>
            <a:r>
              <a:rPr altLang="zh-CN" lang="en-US" sz="6600">
                <a:solidFill>
                  <a:srgbClr val="14AFCB"/>
                </a:solidFill>
                <a:latin charset="-122" panose="020b0503020204020204" pitchFamily="34" typeface="微软雅黑"/>
                <a:ea charset="-122" panose="020b0503020204020204" pitchFamily="34" typeface="微软雅黑"/>
              </a:rPr>
              <a:t>PART 4</a:t>
            </a:r>
          </a:p>
        </p:txBody>
      </p:sp>
      <p:sp>
        <p:nvSpPr>
          <p:cNvPr id="19" name="矩形 18">
            <a:extLst>
              <a:ext uri="{FF2B5EF4-FFF2-40B4-BE49-F238E27FC236}">
                <a16:creationId xmlns:a16="http://schemas.microsoft.com/office/drawing/2014/main" id="{D17D00B4-813B-44B4-9EEE-0ABB213E4CF5}"/>
              </a:ext>
            </a:extLst>
          </p:cNvPr>
          <p:cNvSpPr/>
          <p:nvPr/>
        </p:nvSpPr>
        <p:spPr>
          <a:xfrm flipV="1">
            <a:off x="6197598" y="3982463"/>
            <a:ext cx="2757714" cy="45719"/>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0" name="图片 9">
            <a:extLst>
              <a:ext uri="{FF2B5EF4-FFF2-40B4-BE49-F238E27FC236}">
                <a16:creationId xmlns:a16="http://schemas.microsoft.com/office/drawing/2014/main" id="{2923ABAF-E490-4F3B-A59C-E6078C7674B1}"/>
              </a:ext>
            </a:extLst>
          </p:cNvPr>
          <p:cNvPicPr>
            <a:picLocks noChangeAspect="1"/>
          </p:cNvPicPr>
          <p:nvPr/>
        </p:nvPicPr>
        <p:blipFill>
          <a:blip r:embed="rId3">
            <a:extLst>
              <a:ext uri="{BEBA8EAE-BF5A-486C-A8C5-ECC9F3942E4B}">
                <a14:imgProps>
                  <a14:imgLayer xmlns:d3p1="http://schemas.openxmlformats.org/officeDocument/2006/relationships" d3p1:embed="">
                    <a14:imgEffect>
                      <a14:colorTemperature colorTemp="5300"/>
                    </a14:imgEffect>
                  </a14:imgLayer>
                </a14:imgProps>
              </a:ext>
              <a:ext uri="{28A0092B-C50C-407E-A947-70E740481C1C}">
                <a14:useLocalDpi val="0"/>
              </a:ext>
            </a:extLst>
          </a:blip>
          <a:srcRect b="35660" r="81190"/>
          <a:stretch>
            <a:fillRect/>
          </a:stretch>
        </p:blipFill>
        <p:spPr>
          <a:xfrm>
            <a:off x="0" y="403"/>
            <a:ext cx="2293257" cy="4411940"/>
          </a:xfrm>
          <a:prstGeom prst="rect">
            <a:avLst/>
          </a:prstGeom>
          <a:ln>
            <a:noFill/>
          </a:ln>
        </p:spPr>
      </p:pic>
      <p:pic>
        <p:nvPicPr>
          <p:cNvPr id="12" name="图片 11">
            <a:extLst>
              <a:ext uri="{FF2B5EF4-FFF2-40B4-BE49-F238E27FC236}">
                <a16:creationId xmlns:a16="http://schemas.microsoft.com/office/drawing/2014/main" id="{45A503E1-1178-45E3-8497-926B8F2B87D1}"/>
              </a:ext>
            </a:extLst>
          </p:cNvPr>
          <p:cNvPicPr>
            <a:picLocks noChangeAspect="1"/>
          </p:cNvPicPr>
          <p:nvPr/>
        </p:nvPicPr>
        <p:blipFill>
          <a:blip r:embed="rId3">
            <a:extLst>
              <a:ext uri="{BEBA8EAE-BF5A-486C-A8C5-ECC9F3942E4B}">
                <a14:imgProps>
                  <a14:imgLayer xmlns:d3p1="http://schemas.openxmlformats.org/officeDocument/2006/relationships" d3p1:embed="">
                    <a14:imgEffect>
                      <a14:colorTemperature colorTemp="5300"/>
                    </a14:imgEffect>
                  </a14:imgLayer>
                </a14:imgProps>
              </a:ext>
              <a:ext uri="{28A0092B-C50C-407E-A947-70E740481C1C}">
                <a14:useLocalDpi val="0"/>
              </a:ext>
            </a:extLst>
          </a:blip>
          <a:srcRect b="35660" r="81190"/>
          <a:stretch>
            <a:fillRect/>
          </a:stretch>
        </p:blipFill>
        <p:spPr>
          <a:xfrm flipH="1" flipV="1">
            <a:off x="9898743" y="2446060"/>
            <a:ext cx="2293257" cy="4411940"/>
          </a:xfrm>
          <a:prstGeom prst="rect">
            <a:avLst/>
          </a:prstGeom>
          <a:ln>
            <a:noFill/>
          </a:ln>
        </p:spPr>
      </p:pic>
    </p:spTree>
    <p:extLst>
      <p:ext uri="{BB962C8B-B14F-4D97-AF65-F5344CB8AC3E}">
        <p14:creationId val="4155131913"/>
      </p:ext>
    </p:extLst>
  </p:cSld>
  <p:clrMapOvr>
    <a:masterClrMapping/>
  </p:clrMapOvr>
  <mc:AlternateContent>
    <mc:Choice Requires="p15">
      <p:transition p14:dur="2000" spd="slow">
        <p15:prstTrans prst="prestig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10"/>
                                        </p:tgtEl>
                                        <p:attrNameLst>
                                          <p:attrName>style.visibility</p:attrName>
                                        </p:attrNameLst>
                                      </p:cBhvr>
                                      <p:to>
                                        <p:strVal val="visible"/>
                                      </p:to>
                                    </p:set>
                                    <p:animEffect filter="wipe(down)" transition="in">
                                      <p:cBhvr>
                                        <p:cTn dur="500" id="7"/>
                                        <p:tgtEl>
                                          <p:spTgt spid="10"/>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12"/>
                                        </p:tgtEl>
                                        <p:attrNameLst>
                                          <p:attrName>style.visibility</p:attrName>
                                        </p:attrNameLst>
                                      </p:cBhvr>
                                      <p:to>
                                        <p:strVal val="visible"/>
                                      </p:to>
                                    </p:set>
                                    <p:animEffect filter="wipe(down)" transition="in">
                                      <p:cBhvr>
                                        <p:cTn dur="500" id="11"/>
                                        <p:tgtEl>
                                          <p:spTgt spid="12"/>
                                        </p:tgtEl>
                                      </p:cBhvr>
                                    </p:animEffect>
                                  </p:childTnLst>
                                </p:cTn>
                              </p:par>
                            </p:childTnLst>
                          </p:cTn>
                        </p:par>
                        <p:par>
                          <p:cTn fill="hold" id="12" nodeType="afterGroup">
                            <p:stCondLst>
                              <p:cond delay="1000"/>
                            </p:stCondLst>
                            <p:childTnLst>
                              <p:par>
                                <p:cTn fill="hold" id="13" nodeType="afterEffect" presetClass="entr" presetID="53" presetSubtype="0">
                                  <p:stCondLst>
                                    <p:cond delay="0"/>
                                  </p:stCondLst>
                                  <p:childTnLst>
                                    <p:set>
                                      <p:cBhvr>
                                        <p:cTn dur="1" fill="hold" id="14">
                                          <p:stCondLst>
                                            <p:cond delay="0"/>
                                          </p:stCondLst>
                                        </p:cTn>
                                        <p:tgtEl>
                                          <p:spTgt spid="14"/>
                                        </p:tgtEl>
                                        <p:attrNameLst>
                                          <p:attrName>style.visibility</p:attrName>
                                        </p:attrNameLst>
                                      </p:cBhvr>
                                      <p:to>
                                        <p:strVal val="visible"/>
                                      </p:to>
                                    </p:set>
                                    <p:anim calcmode="lin" valueType="num">
                                      <p:cBhvr>
                                        <p:cTn dur="500" fill="hold" id="15"/>
                                        <p:tgtEl>
                                          <p:spTgt spid="14"/>
                                        </p:tgtEl>
                                        <p:attrNameLst>
                                          <p:attrName>ppt_w</p:attrName>
                                        </p:attrNameLst>
                                      </p:cBhvr>
                                      <p:tavLst>
                                        <p:tav tm="0">
                                          <p:val>
                                            <p:fltVal val="0"/>
                                          </p:val>
                                        </p:tav>
                                        <p:tav tm="100000">
                                          <p:val>
                                            <p:strVal val="#ppt_w"/>
                                          </p:val>
                                        </p:tav>
                                      </p:tavLst>
                                    </p:anim>
                                    <p:anim calcmode="lin" valueType="num">
                                      <p:cBhvr>
                                        <p:cTn dur="500" fill="hold" id="16"/>
                                        <p:tgtEl>
                                          <p:spTgt spid="14"/>
                                        </p:tgtEl>
                                        <p:attrNameLst>
                                          <p:attrName>ppt_h</p:attrName>
                                        </p:attrNameLst>
                                      </p:cBhvr>
                                      <p:tavLst>
                                        <p:tav tm="0">
                                          <p:val>
                                            <p:fltVal val="0"/>
                                          </p:val>
                                        </p:tav>
                                        <p:tav tm="100000">
                                          <p:val>
                                            <p:strVal val="#ppt_h"/>
                                          </p:val>
                                        </p:tav>
                                      </p:tavLst>
                                    </p:anim>
                                    <p:animEffect filter="fade" transition="in">
                                      <p:cBhvr>
                                        <p:cTn dur="500" id="17"/>
                                        <p:tgtEl>
                                          <p:spTgt spid="14"/>
                                        </p:tgtEl>
                                      </p:cBhvr>
                                    </p:animEffect>
                                  </p:childTnLst>
                                </p:cTn>
                              </p:par>
                            </p:childTnLst>
                          </p:cTn>
                        </p:par>
                        <p:par>
                          <p:cTn fill="hold" id="18" nodeType="afterGroup">
                            <p:stCondLst>
                              <p:cond delay="1500"/>
                            </p:stCondLst>
                            <p:childTnLst>
                              <p:par>
                                <p:cTn fill="hold" grpId="0" id="19" nodeType="afterEffect" presetClass="entr" presetID="16" presetSubtype="21">
                                  <p:stCondLst>
                                    <p:cond delay="0"/>
                                  </p:stCondLst>
                                  <p:childTnLst>
                                    <p:set>
                                      <p:cBhvr>
                                        <p:cTn dur="1" fill="hold" id="20">
                                          <p:stCondLst>
                                            <p:cond delay="0"/>
                                          </p:stCondLst>
                                        </p:cTn>
                                        <p:tgtEl>
                                          <p:spTgt spid="15"/>
                                        </p:tgtEl>
                                        <p:attrNameLst>
                                          <p:attrName>style.visibility</p:attrName>
                                        </p:attrNameLst>
                                      </p:cBhvr>
                                      <p:to>
                                        <p:strVal val="visible"/>
                                      </p:to>
                                    </p:set>
                                    <p:animEffect filter="barn(inVertical)" transition="in">
                                      <p:cBhvr>
                                        <p:cTn dur="500" id="21"/>
                                        <p:tgtEl>
                                          <p:spTgt spid="15"/>
                                        </p:tgtEl>
                                      </p:cBhvr>
                                    </p:animEffect>
                                  </p:childTnLst>
                                </p:cTn>
                              </p:par>
                            </p:childTnLst>
                          </p:cTn>
                        </p:par>
                        <p:par>
                          <p:cTn fill="hold" id="22" nodeType="afterGroup">
                            <p:stCondLst>
                              <p:cond delay="2000"/>
                            </p:stCondLst>
                            <p:childTnLst>
                              <p:par>
                                <p:cTn fill="hold" grpId="0" id="23" nodeType="afterEffect" presetClass="entr" presetID="12" presetSubtype="8">
                                  <p:stCondLst>
                                    <p:cond delay="0"/>
                                  </p:stCondLst>
                                  <p:childTnLst>
                                    <p:set>
                                      <p:cBhvr>
                                        <p:cTn dur="1" fill="hold" id="24">
                                          <p:stCondLst>
                                            <p:cond delay="0"/>
                                          </p:stCondLst>
                                        </p:cTn>
                                        <p:tgtEl>
                                          <p:spTgt spid="18"/>
                                        </p:tgtEl>
                                        <p:attrNameLst>
                                          <p:attrName>style.visibility</p:attrName>
                                        </p:attrNameLst>
                                      </p:cBhvr>
                                      <p:to>
                                        <p:strVal val="visible"/>
                                      </p:to>
                                    </p:set>
                                    <p:anim calcmode="lin" valueType="num">
                                      <p:cBhvr additive="base">
                                        <p:cTn dur="500" id="25"/>
                                        <p:tgtEl>
                                          <p:spTgt spid="18"/>
                                        </p:tgtEl>
                                        <p:attrNameLst>
                                          <p:attrName>ppt_x</p:attrName>
                                        </p:attrNameLst>
                                      </p:cBhvr>
                                      <p:tavLst>
                                        <p:tav tm="0">
                                          <p:val>
                                            <p:strVal val="#ppt_x-#ppt_w*1.125000"/>
                                          </p:val>
                                        </p:tav>
                                        <p:tav tm="100000">
                                          <p:val>
                                            <p:strVal val="#ppt_x"/>
                                          </p:val>
                                        </p:tav>
                                      </p:tavLst>
                                    </p:anim>
                                    <p:animEffect filter="wipe(right)" transition="in">
                                      <p:cBhvr>
                                        <p:cTn dur="500" id="26"/>
                                        <p:tgtEl>
                                          <p:spTgt spid="18"/>
                                        </p:tgtEl>
                                      </p:cBhvr>
                                    </p:animEffect>
                                  </p:childTnLst>
                                </p:cTn>
                              </p:par>
                            </p:childTnLst>
                          </p:cTn>
                        </p:par>
                        <p:par>
                          <p:cTn fill="hold" id="27" nodeType="afterGroup">
                            <p:stCondLst>
                              <p:cond delay="2500"/>
                            </p:stCondLst>
                            <p:childTnLst>
                              <p:par>
                                <p:cTn fill="hold" grpId="0" id="28" nodeType="afterEffect" presetClass="entr" presetID="12" presetSubtype="8">
                                  <p:stCondLst>
                                    <p:cond delay="0"/>
                                  </p:stCondLst>
                                  <p:childTnLst>
                                    <p:set>
                                      <p:cBhvr>
                                        <p:cTn dur="1" fill="hold" id="29">
                                          <p:stCondLst>
                                            <p:cond delay="0"/>
                                          </p:stCondLst>
                                        </p:cTn>
                                        <p:tgtEl>
                                          <p:spTgt spid="16"/>
                                        </p:tgtEl>
                                        <p:attrNameLst>
                                          <p:attrName>style.visibility</p:attrName>
                                        </p:attrNameLst>
                                      </p:cBhvr>
                                      <p:to>
                                        <p:strVal val="visible"/>
                                      </p:to>
                                    </p:set>
                                    <p:anim calcmode="lin" valueType="num">
                                      <p:cBhvr additive="base">
                                        <p:cTn dur="500" id="30"/>
                                        <p:tgtEl>
                                          <p:spTgt spid="16"/>
                                        </p:tgtEl>
                                        <p:attrNameLst>
                                          <p:attrName>ppt_x</p:attrName>
                                        </p:attrNameLst>
                                      </p:cBhvr>
                                      <p:tavLst>
                                        <p:tav tm="0">
                                          <p:val>
                                            <p:strVal val="#ppt_x-#ppt_w*1.125000"/>
                                          </p:val>
                                        </p:tav>
                                        <p:tav tm="100000">
                                          <p:val>
                                            <p:strVal val="#ppt_x"/>
                                          </p:val>
                                        </p:tav>
                                      </p:tavLst>
                                    </p:anim>
                                    <p:animEffect filter="wipe(right)" transition="in">
                                      <p:cBhvr>
                                        <p:cTn dur="500" id="31"/>
                                        <p:tgtEl>
                                          <p:spTgt spid="16"/>
                                        </p:tgtEl>
                                      </p:cBhvr>
                                    </p:animEffect>
                                  </p:childTnLst>
                                </p:cTn>
                              </p:par>
                            </p:childTnLst>
                          </p:cTn>
                        </p:par>
                        <p:par>
                          <p:cTn fill="hold" id="32" nodeType="afterGroup">
                            <p:stCondLst>
                              <p:cond delay="3000"/>
                            </p:stCondLst>
                            <p:childTnLst>
                              <p:par>
                                <p:cTn fill="hold" grpId="0" id="33" nodeType="afterEffect" presetClass="entr" presetID="12" presetSubtype="8">
                                  <p:stCondLst>
                                    <p:cond delay="0"/>
                                  </p:stCondLst>
                                  <p:childTnLst>
                                    <p:set>
                                      <p:cBhvr>
                                        <p:cTn dur="1" fill="hold" id="34">
                                          <p:stCondLst>
                                            <p:cond delay="0"/>
                                          </p:stCondLst>
                                        </p:cTn>
                                        <p:tgtEl>
                                          <p:spTgt spid="19"/>
                                        </p:tgtEl>
                                        <p:attrNameLst>
                                          <p:attrName>style.visibility</p:attrName>
                                        </p:attrNameLst>
                                      </p:cBhvr>
                                      <p:to>
                                        <p:strVal val="visible"/>
                                      </p:to>
                                    </p:set>
                                    <p:anim calcmode="lin" valueType="num">
                                      <p:cBhvr additive="base">
                                        <p:cTn dur="500" id="35"/>
                                        <p:tgtEl>
                                          <p:spTgt spid="19"/>
                                        </p:tgtEl>
                                        <p:attrNameLst>
                                          <p:attrName>ppt_x</p:attrName>
                                        </p:attrNameLst>
                                      </p:cBhvr>
                                      <p:tavLst>
                                        <p:tav tm="0">
                                          <p:val>
                                            <p:strVal val="#ppt_x-#ppt_w*1.125000"/>
                                          </p:val>
                                        </p:tav>
                                        <p:tav tm="100000">
                                          <p:val>
                                            <p:strVal val="#ppt_x"/>
                                          </p:val>
                                        </p:tav>
                                      </p:tavLst>
                                    </p:anim>
                                    <p:animEffect filter="wipe(right)" transition="in">
                                      <p:cBhvr>
                                        <p:cTn dur="500" id="36"/>
                                        <p:tgtEl>
                                          <p:spTgt spid="19"/>
                                        </p:tgtEl>
                                      </p:cBhvr>
                                    </p:animEffect>
                                  </p:childTnLst>
                                </p:cTn>
                              </p:par>
                            </p:childTnLst>
                          </p:cTn>
                        </p:par>
                        <p:par>
                          <p:cTn fill="hold" id="37" nodeType="afterGroup">
                            <p:stCondLst>
                              <p:cond delay="3500"/>
                            </p:stCondLst>
                            <p:childTnLst>
                              <p:par>
                                <p:cTn fill="hold" grpId="0" id="38" nodeType="afterEffect" presetClass="entr" presetID="12" presetSubtype="8">
                                  <p:stCondLst>
                                    <p:cond delay="0"/>
                                  </p:stCondLst>
                                  <p:childTnLst>
                                    <p:set>
                                      <p:cBhvr>
                                        <p:cTn dur="1" fill="hold" id="39">
                                          <p:stCondLst>
                                            <p:cond delay="0"/>
                                          </p:stCondLst>
                                        </p:cTn>
                                        <p:tgtEl>
                                          <p:spTgt spid="17"/>
                                        </p:tgtEl>
                                        <p:attrNameLst>
                                          <p:attrName>style.visibility</p:attrName>
                                        </p:attrNameLst>
                                      </p:cBhvr>
                                      <p:to>
                                        <p:strVal val="visible"/>
                                      </p:to>
                                    </p:set>
                                    <p:anim calcmode="lin" valueType="num">
                                      <p:cBhvr additive="base">
                                        <p:cTn dur="500" id="40"/>
                                        <p:tgtEl>
                                          <p:spTgt spid="17"/>
                                        </p:tgtEl>
                                        <p:attrNameLst>
                                          <p:attrName>ppt_x</p:attrName>
                                        </p:attrNameLst>
                                      </p:cBhvr>
                                      <p:tavLst>
                                        <p:tav tm="0">
                                          <p:val>
                                            <p:strVal val="#ppt_x-#ppt_w*1.125000"/>
                                          </p:val>
                                        </p:tav>
                                        <p:tav tm="100000">
                                          <p:val>
                                            <p:strVal val="#ppt_x"/>
                                          </p:val>
                                        </p:tav>
                                      </p:tavLst>
                                    </p:anim>
                                    <p:animEffect filter="wipe(right)" transition="in">
                                      <p:cBhvr>
                                        <p:cTn dur="500" id="41"/>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18"/>
      <p:bldP grpId="0" spid="19"/>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926080" cy="530352"/>
          </a:xfrm>
          <a:prstGeom prst="rect">
            <a:avLst/>
          </a:prstGeom>
        </p:spPr>
        <p:txBody>
          <a:bodyPr wrap="none">
            <a:spAutoFit/>
          </a:bodyPr>
          <a:lstStyle/>
          <a:p>
            <a:pPr fontAlgn="base">
              <a:lnSpc>
                <a:spcPct val="120000"/>
              </a:lnSpc>
            </a:pPr>
            <a:r>
              <a:rPr altLang="en-US" b="1" lang="zh-CN" sz="2400">
                <a:solidFill>
                  <a:srgbClr val="14AFCB"/>
                </a:solidFill>
                <a:latin charset="-122" panose="020b0503020204020204" pitchFamily="34" typeface="微软雅黑"/>
                <a:ea charset="-122" panose="020b0503020204020204" pitchFamily="34" typeface="微软雅黑"/>
              </a:rPr>
              <a:t>为成功坚定几个信念</a:t>
            </a:r>
          </a:p>
        </p:txBody>
      </p:sp>
      <p:sp>
        <p:nvSpPr>
          <p:cNvPr id="20" name="Freeform 128">
            <a:extLst>
              <a:ext uri="{FF2B5EF4-FFF2-40B4-BE49-F238E27FC236}">
                <a16:creationId xmlns:a16="http://schemas.microsoft.com/office/drawing/2014/main" id="{02C8CFB8-33E6-4751-8669-11D53AA429C8}"/>
              </a:ext>
            </a:extLst>
          </p:cNvPr>
          <p:cNvSpPr/>
          <p:nvPr/>
        </p:nvSpPr>
        <p:spPr bwMode="auto">
          <a:xfrm>
            <a:off x="6186673" y="5138396"/>
            <a:ext cx="649288" cy="649287"/>
          </a:xfrm>
          <a:custGeom>
            <a:gdLst>
              <a:gd fmla="*/ 317501 w 649288" name="connsiteX0"/>
              <a:gd fmla="*/ 0 h 649287" name="connsiteY0"/>
              <a:gd fmla="*/ 393701 w 649288" name="connsiteX1"/>
              <a:gd fmla="*/ 7937 h 649287" name="connsiteY1"/>
              <a:gd fmla="*/ 412730 w 649288" name="connsiteX2"/>
              <a:gd fmla="*/ 94070 h 649287" name="connsiteY2"/>
              <a:gd fmla="*/ 432413 w 649288" name="connsiteX3"/>
              <a:gd fmla="*/ 101205 h 649287" name="connsiteY3"/>
              <a:gd fmla="*/ 464868 w 649288" name="connsiteX4"/>
              <a:gd fmla="*/ 120995 h 649287" name="connsiteY4"/>
              <a:gd fmla="*/ 546101 w 649288" name="connsiteX5"/>
              <a:gd fmla="*/ 87313 h 649287" name="connsiteY5"/>
              <a:gd fmla="*/ 595313 w 649288" name="connsiteX6"/>
              <a:gd fmla="*/ 147638 h 649287" name="connsiteY6"/>
              <a:gd fmla="*/ 548746 w 649288" name="connsiteX7"/>
              <a:gd fmla="*/ 220957 h 649287" name="connsiteY7"/>
              <a:gd fmla="*/ 557723 w 649288" name="connsiteX8"/>
              <a:gd fmla="*/ 239746 h 649287" name="connsiteY8"/>
              <a:gd fmla="*/ 565985 w 649288" name="connsiteX9"/>
              <a:gd fmla="*/ 279785 h 649287" name="connsiteY9"/>
              <a:gd fmla="*/ 649288 w 649288" name="connsiteX10"/>
              <a:gd fmla="*/ 314325 h 649287" name="connsiteY10"/>
              <a:gd fmla="*/ 642938 w 649288" name="connsiteX11"/>
              <a:gd fmla="*/ 390525 h 649287" name="connsiteY11"/>
              <a:gd fmla="*/ 554781 w 649288" name="connsiteX12"/>
              <a:gd fmla="*/ 409778 h 649287" name="connsiteY12"/>
              <a:gd fmla="*/ 542320 w 649288" name="connsiteX13"/>
              <a:gd fmla="*/ 441665 h 649287" name="connsiteY13"/>
              <a:gd fmla="*/ 525918 w 649288" name="connsiteX14"/>
              <a:gd fmla="*/ 464554 h 649287" name="connsiteY14"/>
              <a:gd fmla="*/ 560388 w 649288" name="connsiteX15"/>
              <a:gd fmla="*/ 547688 h 649287" name="connsiteY15"/>
              <a:gd fmla="*/ 500063 w 649288" name="connsiteX16"/>
              <a:gd fmla="*/ 596900 h 649287" name="connsiteY16"/>
              <a:gd fmla="*/ 424832 w 649288" name="connsiteX17"/>
              <a:gd fmla="*/ 548101 h 649287" name="connsiteY17"/>
              <a:gd fmla="*/ 408777 w 649288" name="connsiteX18"/>
              <a:gd fmla="*/ 556207 h 649287" name="connsiteY18"/>
              <a:gd fmla="*/ 367585 w 649288" name="connsiteX19"/>
              <a:gd fmla="*/ 566783 h 649287" name="connsiteY19"/>
              <a:gd fmla="*/ 333376 w 649288" name="connsiteX20"/>
              <a:gd fmla="*/ 649287 h 649287" name="connsiteY20"/>
              <a:gd fmla="*/ 255588 w 649288" name="connsiteX21"/>
              <a:gd fmla="*/ 641350 h 649287" name="connsiteY21"/>
              <a:gd fmla="*/ 237123 w 649288" name="connsiteX22"/>
              <a:gd fmla="*/ 553129 h 649287" name="connsiteY22"/>
              <a:gd fmla="*/ 205664 w 649288" name="connsiteX23"/>
              <a:gd fmla="*/ 540895 h 649287" name="connsiteY23"/>
              <a:gd fmla="*/ 184716 w 649288" name="connsiteX24"/>
              <a:gd fmla="*/ 525926 h 649287" name="connsiteY24"/>
              <a:gd fmla="*/ 101601 w 649288" name="connsiteX25"/>
              <a:gd fmla="*/ 560388 h 649287" name="connsiteY25"/>
              <a:gd fmla="*/ 52388 w 649288" name="connsiteX26"/>
              <a:gd fmla="*/ 500063 h 649287" name="connsiteY26"/>
              <a:gd fmla="*/ 100490 w 649288" name="connsiteX27"/>
              <a:gd fmla="*/ 425907 h 649287" name="connsiteY27"/>
              <a:gd fmla="*/ 91334 w 649288" name="connsiteX28"/>
              <a:gd fmla="*/ 407740 h 649287" name="connsiteY28"/>
              <a:gd fmla="*/ 80918 w 649288" name="connsiteX29"/>
              <a:gd fmla="*/ 366926 h 649287" name="connsiteY29"/>
              <a:gd fmla="*/ 0 w 649288" name="connsiteX30"/>
              <a:gd fmla="*/ 333375 h 649287" name="connsiteY30"/>
              <a:gd fmla="*/ 7937 w 649288" name="connsiteX31"/>
              <a:gd fmla="*/ 255588 h 649287" name="connsiteY31"/>
              <a:gd fmla="*/ 94980 w 649288" name="connsiteX32"/>
              <a:gd fmla="*/ 236357 h 649287" name="connsiteY32"/>
              <a:gd fmla="*/ 108451 w 649288" name="connsiteX33"/>
              <a:gd fmla="*/ 202540 h 649287" name="connsiteY33"/>
              <a:gd fmla="*/ 123332 w 649288" name="connsiteX34"/>
              <a:gd fmla="*/ 182620 h 649287" name="connsiteY34"/>
              <a:gd fmla="*/ 90488 w 649288" name="connsiteX35"/>
              <a:gd fmla="*/ 100013 h 649287" name="connsiteY35"/>
              <a:gd fmla="*/ 149226 w 649288" name="connsiteX36"/>
              <a:gd fmla="*/ 50800 h 649287" name="connsiteY36"/>
              <a:gd fmla="*/ 225205 w 649288" name="connsiteX37"/>
              <a:gd fmla="*/ 99427 h 649287" name="connsiteY37"/>
              <a:gd fmla="*/ 251847 w 649288" name="connsiteX38"/>
              <a:gd fmla="*/ 87446 h 649287" name="connsiteY38"/>
              <a:gd fmla="*/ 281793 w 649288" name="connsiteX39"/>
              <a:gd fmla="*/ 83658 h 649287" name="connsiteY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b="b" l="l" r="r" t="t"/>
            <a:pathLst>
              <a:path h="649287" w="649288">
                <a:moveTo>
                  <a:pt x="317501" y="0"/>
                </a:moveTo>
                <a:lnTo>
                  <a:pt x="393701" y="7937"/>
                </a:lnTo>
                <a:lnTo>
                  <a:pt x="412730" y="94070"/>
                </a:lnTo>
                <a:lnTo>
                  <a:pt x="432413" y="101205"/>
                </a:lnTo>
                <a:lnTo>
                  <a:pt x="464868" y="120995"/>
                </a:lnTo>
                <a:lnTo>
                  <a:pt x="546101" y="87313"/>
                </a:lnTo>
                <a:lnTo>
                  <a:pt x="595313" y="147638"/>
                </a:lnTo>
                <a:lnTo>
                  <a:pt x="548746" y="220957"/>
                </a:lnTo>
                <a:lnTo>
                  <a:pt x="557723" y="239746"/>
                </a:lnTo>
                <a:lnTo>
                  <a:pt x="565985" y="279785"/>
                </a:lnTo>
                <a:lnTo>
                  <a:pt x="649288" y="314325"/>
                </a:lnTo>
                <a:lnTo>
                  <a:pt x="642938" y="390525"/>
                </a:lnTo>
                <a:lnTo>
                  <a:pt x="554781" y="409778"/>
                </a:lnTo>
                <a:lnTo>
                  <a:pt x="542320" y="441665"/>
                </a:lnTo>
                <a:lnTo>
                  <a:pt x="525918" y="464554"/>
                </a:lnTo>
                <a:lnTo>
                  <a:pt x="560388" y="547688"/>
                </a:lnTo>
                <a:lnTo>
                  <a:pt x="500063" y="596900"/>
                </a:lnTo>
                <a:lnTo>
                  <a:pt x="424832" y="548101"/>
                </a:lnTo>
                <a:lnTo>
                  <a:pt x="408777" y="556207"/>
                </a:lnTo>
                <a:lnTo>
                  <a:pt x="367585" y="566783"/>
                </a:lnTo>
                <a:lnTo>
                  <a:pt x="333376" y="649287"/>
                </a:lnTo>
                <a:lnTo>
                  <a:pt x="255588" y="641350"/>
                </a:lnTo>
                <a:lnTo>
                  <a:pt x="237123" y="553129"/>
                </a:lnTo>
                <a:lnTo>
                  <a:pt x="205664" y="540895"/>
                </a:lnTo>
                <a:lnTo>
                  <a:pt x="184716" y="525926"/>
                </a:lnTo>
                <a:lnTo>
                  <a:pt x="101601" y="560388"/>
                </a:lnTo>
                <a:lnTo>
                  <a:pt x="52388" y="500063"/>
                </a:lnTo>
                <a:lnTo>
                  <a:pt x="100490" y="425907"/>
                </a:lnTo>
                <a:lnTo>
                  <a:pt x="91334" y="407740"/>
                </a:lnTo>
                <a:lnTo>
                  <a:pt x="80918" y="366926"/>
                </a:lnTo>
                <a:lnTo>
                  <a:pt x="0" y="333375"/>
                </a:lnTo>
                <a:lnTo>
                  <a:pt x="7937" y="255588"/>
                </a:lnTo>
                <a:lnTo>
                  <a:pt x="94980" y="236357"/>
                </a:lnTo>
                <a:lnTo>
                  <a:pt x="108451" y="202540"/>
                </a:lnTo>
                <a:lnTo>
                  <a:pt x="123332" y="182620"/>
                </a:lnTo>
                <a:lnTo>
                  <a:pt x="90488" y="100013"/>
                </a:lnTo>
                <a:lnTo>
                  <a:pt x="149226" y="50800"/>
                </a:lnTo>
                <a:lnTo>
                  <a:pt x="225205" y="99427"/>
                </a:lnTo>
                <a:lnTo>
                  <a:pt x="251847" y="87446"/>
                </a:lnTo>
                <a:lnTo>
                  <a:pt x="281793" y="83658"/>
                </a:lnTo>
                <a:close/>
              </a:path>
            </a:pathLst>
          </a:cu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21" name="Freeform 126">
            <a:extLst>
              <a:ext uri="{FF2B5EF4-FFF2-40B4-BE49-F238E27FC236}">
                <a16:creationId xmlns:a16="http://schemas.microsoft.com/office/drawing/2014/main" id="{E52C075F-BC52-4525-ADCE-DF6417AF6527}"/>
              </a:ext>
            </a:extLst>
          </p:cNvPr>
          <p:cNvSpPr/>
          <p:nvPr/>
        </p:nvSpPr>
        <p:spPr bwMode="auto">
          <a:xfrm>
            <a:off x="5314950" y="4568824"/>
            <a:ext cx="998538" cy="996950"/>
          </a:xfrm>
          <a:custGeom>
            <a:gdLst>
              <a:gd fmla="*/ 414337 w 998538" name="connsiteX0"/>
              <a:gd fmla="*/ 0 h 996950" name="connsiteY0"/>
              <a:gd fmla="*/ 479337 w 998538" name="connsiteX1"/>
              <a:gd fmla="*/ 109032 h 996950" name="connsiteY1"/>
              <a:gd fmla="*/ 546972 w 998538" name="connsiteX2"/>
              <a:gd fmla="*/ 110548 h 996950" name="connsiteY2"/>
              <a:gd fmla="*/ 620653 w 998538" name="connsiteX3"/>
              <a:gd fmla="*/ 127113 h 996950" name="connsiteY3"/>
              <a:gd fmla="*/ 711201 w 998538" name="connsiteX4"/>
              <a:gd fmla="*/ 39688 h 996950" name="connsiteY4"/>
              <a:gd fmla="*/ 792163 w 998538" name="connsiteX5"/>
              <a:gd fmla="*/ 87313 h 996950" name="connsiteY5"/>
              <a:gd fmla="*/ 760994 w 998538" name="connsiteX6"/>
              <a:gd fmla="*/ 208872 h 996950" name="connsiteY6"/>
              <a:gd fmla="*/ 805799 w 998538" name="connsiteX7"/>
              <a:gd fmla="*/ 254804 h 996950" name="connsiteY7"/>
              <a:gd fmla="*/ 838031 w 998538" name="connsiteX8"/>
              <a:gd fmla="*/ 301428 h 996950" name="connsiteY8"/>
              <a:gd fmla="*/ 847795 w 998538" name="connsiteX9"/>
              <a:gd fmla="*/ 321218 h 996950" name="connsiteY9"/>
              <a:gd fmla="*/ 973138 w 998538" name="connsiteX10"/>
              <a:gd fmla="*/ 322263 h 996950" name="connsiteY10"/>
              <a:gd fmla="*/ 998538 w 998538" name="connsiteX11"/>
              <a:gd fmla="*/ 414338 h 996950" name="connsiteY11"/>
              <a:gd fmla="*/ 890497 w 998538" name="connsiteX12"/>
              <a:gd fmla="*/ 478747 h 996950" name="connsiteY12"/>
              <a:gd fmla="*/ 890774 w 998538" name="connsiteX13"/>
              <a:gd fmla="*/ 527148 h 996950" name="connsiteY13"/>
              <a:gd fmla="*/ 882299 w 998538" name="connsiteX14"/>
              <a:gd fmla="*/ 584940 h 996950" name="connsiteY14"/>
              <a:gd fmla="*/ 871815 w 998538" name="connsiteX15"/>
              <a:gd fmla="*/ 619468 h 996950" name="connsiteY15"/>
              <a:gd fmla="*/ 958851 w 998538" name="connsiteX16"/>
              <a:gd fmla="*/ 709612 h 996950" name="connsiteY16"/>
              <a:gd fmla="*/ 911226 w 998538" name="connsiteX17"/>
              <a:gd fmla="*/ 792162 h 996950" name="connsiteY17"/>
              <a:gd fmla="*/ 787774 w 998538" name="connsiteX18"/>
              <a:gd fmla="*/ 760508 h 996950" name="connsiteY18"/>
              <a:gd fmla="*/ 772513 w 998538" name="connsiteX19"/>
              <a:gd fmla="*/ 780248 h 996950" name="connsiteY19"/>
              <a:gd fmla="*/ 680686 w 998538" name="connsiteX20"/>
              <a:gd fmla="*/ 846352 h 996950" name="connsiteY20"/>
              <a:gd fmla="*/ 677312 w 998538" name="connsiteX21"/>
              <a:gd fmla="*/ 847695 h 996950" name="connsiteY21"/>
              <a:gd fmla="*/ 676276 w 998538" name="connsiteX22"/>
              <a:gd fmla="*/ 973138 h 996950" name="connsiteY22"/>
              <a:gd fmla="*/ 584201 w 998538" name="connsiteX23"/>
              <a:gd fmla="*/ 996950 h 996950" name="connsiteY23"/>
              <a:gd fmla="*/ 519821 w 998538" name="connsiteX24"/>
              <a:gd fmla="*/ 888959 h 996950" name="connsiteY24"/>
              <a:gd fmla="*/ 470892 w 998538" name="connsiteX25"/>
              <a:gd fmla="*/ 889254 h 996950" name="connsiteY25"/>
              <a:gd fmla="*/ 379143 w 998538" name="connsiteX26"/>
              <a:gd fmla="*/ 870730 h 996950" name="connsiteY26"/>
              <a:gd fmla="*/ 288925 w 998538" name="connsiteX27"/>
              <a:gd fmla="*/ 958850 h 996950" name="connsiteY27"/>
              <a:gd fmla="*/ 206375 w 998538" name="connsiteX28"/>
              <a:gd fmla="*/ 911225 h 996950" name="connsiteY28"/>
              <a:gd fmla="*/ 237029 w 998538" name="connsiteX29"/>
              <a:gd fmla="*/ 786493 h 996950" name="connsiteY29"/>
              <a:gd fmla="*/ 207771 w 998538" name="connsiteX30"/>
              <a:gd fmla="*/ 761387 h 996950" name="connsiteY30"/>
              <a:gd fmla="*/ 151139 w 998538" name="connsiteX31"/>
              <a:gd fmla="*/ 680106 h 996950" name="connsiteY31"/>
              <a:gd fmla="*/ 149800 w 998538" name="connsiteX32"/>
              <a:gd fmla="*/ 676770 h 996950" name="connsiteY32"/>
              <a:gd fmla="*/ 23812 w 998538" name="connsiteX33"/>
              <a:gd fmla="*/ 674687 h 996950" name="connsiteY33"/>
              <a:gd fmla="*/ 0 w 998538" name="connsiteX34"/>
              <a:gd fmla="*/ 582612 h 996950" name="connsiteY34"/>
              <a:gd fmla="*/ 108043 w 998538" name="connsiteX35"/>
              <a:gd fmla="*/ 519241 h 996950" name="connsiteY35"/>
              <a:gd fmla="*/ 107765 w 998538" name="connsiteX36"/>
              <a:gd fmla="*/ 470735 h 996950" name="connsiteY36"/>
              <a:gd fmla="*/ 126816 w 998538" name="connsiteX37"/>
              <a:gd fmla="*/ 377577 h 996950" name="connsiteY37"/>
              <a:gd fmla="*/ 39688 w 998538" name="connsiteX38"/>
              <a:gd fmla="*/ 287338 h 996950" name="connsiteY38"/>
              <a:gd fmla="*/ 87313 w 998538" name="connsiteX39"/>
              <a:gd fmla="*/ 206375 h 996950" name="connsiteY39"/>
              <a:gd fmla="*/ 210783 w 998538" name="connsiteX40"/>
              <a:gd fmla="*/ 238034 h 996950" name="connsiteY40"/>
              <a:gd fmla="*/ 236348 w 998538" name="connsiteX41"/>
              <a:gd fmla="*/ 208415 h 996950" name="connsiteY41"/>
              <a:gd fmla="*/ 317853 w 998538" name="connsiteX42"/>
              <a:gd fmla="*/ 151801 h 996950" name="connsiteY42"/>
              <a:gd fmla="*/ 321216 w 998538" name="connsiteX43"/>
              <a:gd fmla="*/ 150452 h 996950" name="connsiteY43"/>
              <a:gd fmla="*/ 322262 w 998538" name="connsiteX44"/>
              <a:gd fmla="*/ 23812 h 996950" name="connsiteY4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b="b" l="l" r="r" t="t"/>
            <a:pathLst>
              <a:path h="996950" w="998538">
                <a:moveTo>
                  <a:pt x="414337" y="0"/>
                </a:moveTo>
                <a:lnTo>
                  <a:pt x="479337" y="109032"/>
                </a:lnTo>
                <a:lnTo>
                  <a:pt x="546972" y="110548"/>
                </a:lnTo>
                <a:lnTo>
                  <a:pt x="620653" y="127113"/>
                </a:lnTo>
                <a:lnTo>
                  <a:pt x="711201" y="39688"/>
                </a:lnTo>
                <a:lnTo>
                  <a:pt x="792163" y="87313"/>
                </a:lnTo>
                <a:lnTo>
                  <a:pt x="760994" y="208872"/>
                </a:lnTo>
                <a:lnTo>
                  <a:pt x="805799" y="254804"/>
                </a:lnTo>
                <a:cubicBezTo>
                  <a:pt x="817614" y="269493"/>
                  <a:pt x="828398" y="285067"/>
                  <a:pt x="838031" y="301428"/>
                </a:cubicBezTo>
                <a:lnTo>
                  <a:pt x="847795" y="321218"/>
                </a:lnTo>
                <a:lnTo>
                  <a:pt x="973138" y="322263"/>
                </a:lnTo>
                <a:lnTo>
                  <a:pt x="998538" y="414338"/>
                </a:lnTo>
                <a:lnTo>
                  <a:pt x="890497" y="478747"/>
                </a:lnTo>
                <a:lnTo>
                  <a:pt x="890774" y="527148"/>
                </a:lnTo>
                <a:cubicBezTo>
                  <a:pt x="889384" y="546811"/>
                  <a:pt x="886525" y="566115"/>
                  <a:pt x="882299" y="584940"/>
                </a:cubicBezTo>
                <a:lnTo>
                  <a:pt x="871815" y="619468"/>
                </a:lnTo>
                <a:lnTo>
                  <a:pt x="958851" y="709612"/>
                </a:lnTo>
                <a:lnTo>
                  <a:pt x="911226" y="792162"/>
                </a:lnTo>
                <a:lnTo>
                  <a:pt x="787774" y="760508"/>
                </a:lnTo>
                <a:lnTo>
                  <a:pt x="772513" y="780248"/>
                </a:lnTo>
                <a:cubicBezTo>
                  <a:pt x="745462" y="806425"/>
                  <a:pt x="714580" y="828779"/>
                  <a:pt x="680686" y="846352"/>
                </a:cubicBezTo>
                <a:lnTo>
                  <a:pt x="677312" y="847695"/>
                </a:lnTo>
                <a:lnTo>
                  <a:pt x="676276" y="973138"/>
                </a:lnTo>
                <a:lnTo>
                  <a:pt x="584201" y="996950"/>
                </a:lnTo>
                <a:lnTo>
                  <a:pt x="519821" y="888959"/>
                </a:lnTo>
                <a:lnTo>
                  <a:pt x="470892" y="889254"/>
                </a:lnTo>
                <a:lnTo>
                  <a:pt x="379143" y="870730"/>
                </a:lnTo>
                <a:lnTo>
                  <a:pt x="288925" y="958850"/>
                </a:lnTo>
                <a:lnTo>
                  <a:pt x="206375" y="911225"/>
                </a:lnTo>
                <a:lnTo>
                  <a:pt x="237029" y="786493"/>
                </a:lnTo>
                <a:lnTo>
                  <a:pt x="207771" y="761387"/>
                </a:lnTo>
                <a:cubicBezTo>
                  <a:pt x="185674" y="736979"/>
                  <a:pt x="166586" y="709707"/>
                  <a:pt x="151139" y="680106"/>
                </a:cubicBezTo>
                <a:lnTo>
                  <a:pt x="149800" y="676770"/>
                </a:lnTo>
                <a:lnTo>
                  <a:pt x="23812" y="674687"/>
                </a:lnTo>
                <a:lnTo>
                  <a:pt x="0" y="582612"/>
                </a:lnTo>
                <a:lnTo>
                  <a:pt x="108043" y="519241"/>
                </a:lnTo>
                <a:lnTo>
                  <a:pt x="107765" y="470735"/>
                </a:lnTo>
                <a:lnTo>
                  <a:pt x="126816" y="377577"/>
                </a:lnTo>
                <a:lnTo>
                  <a:pt x="39688" y="287338"/>
                </a:lnTo>
                <a:lnTo>
                  <a:pt x="87313" y="206375"/>
                </a:lnTo>
                <a:lnTo>
                  <a:pt x="210783" y="238034"/>
                </a:lnTo>
                <a:lnTo>
                  <a:pt x="236348" y="208415"/>
                </a:lnTo>
                <a:cubicBezTo>
                  <a:pt x="260844" y="186335"/>
                  <a:pt x="288196" y="167250"/>
                  <a:pt x="317853" y="151801"/>
                </a:cubicBezTo>
                <a:lnTo>
                  <a:pt x="321216" y="150452"/>
                </a:lnTo>
                <a:lnTo>
                  <a:pt x="322262" y="23812"/>
                </a:lnTo>
                <a:close/>
              </a:path>
            </a:pathLst>
          </a:cu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23" name="Freeform 123">
            <a:extLst>
              <a:ext uri="{FF2B5EF4-FFF2-40B4-BE49-F238E27FC236}">
                <a16:creationId xmlns:a16="http://schemas.microsoft.com/office/drawing/2014/main" id="{4C79555D-8AE5-4093-AB30-9B05504509F6}"/>
              </a:ext>
            </a:extLst>
          </p:cNvPr>
          <p:cNvSpPr/>
          <p:nvPr/>
        </p:nvSpPr>
        <p:spPr bwMode="auto">
          <a:xfrm>
            <a:off x="4243388" y="2282824"/>
            <a:ext cx="1619250" cy="1617662"/>
          </a:xfrm>
          <a:custGeom>
            <a:gdLst>
              <a:gd fmla="*/ 847725 w 1619250" name="connsiteX0"/>
              <a:gd fmla="*/ 0 h 1617662" name="connsiteY0"/>
              <a:gd fmla="*/ 949326 w 1619250" name="connsiteX1"/>
              <a:gd fmla="*/ 11113 h 1617662" name="connsiteY1"/>
              <a:gd fmla="*/ 970985 w 1619250" name="connsiteX2"/>
              <a:gd fmla="*/ 154479 h 1617662" name="connsiteY2"/>
              <a:gd fmla="*/ 1020676 w 1619250" name="connsiteX3"/>
              <a:gd fmla="*/ 165666 h 1617662" name="connsiteY3"/>
              <a:gd fmla="*/ 1059385 w 1619250" name="connsiteX4"/>
              <a:gd fmla="*/ 182405 h 1617662" name="connsiteY4"/>
              <a:gd fmla="*/ 1158875 w 1619250" name="connsiteX5"/>
              <a:gd fmla="*/ 77787 h 1617662" name="connsiteY5"/>
              <a:gd fmla="*/ 1249362 w 1619250" name="connsiteX6"/>
              <a:gd fmla="*/ 128587 h 1617662" name="connsiteY6"/>
              <a:gd fmla="*/ 1212628 w 1619250" name="connsiteX7"/>
              <a:gd fmla="*/ 267361 h 1617662" name="connsiteY7"/>
              <a:gd fmla="*/ 1233852 w 1619250" name="connsiteX8"/>
              <a:gd fmla="*/ 281489 h 1617662" name="connsiteY8"/>
              <a:gd fmla="*/ 1276002 w 1619250" name="connsiteX9"/>
              <a:gd fmla="*/ 322146 h 1617662" name="connsiteY9"/>
              <a:gd fmla="*/ 1409700 w 1619250" name="connsiteX10"/>
              <a:gd fmla="*/ 263525 h 1617662" name="connsiteY10"/>
              <a:gd fmla="*/ 1473200 w 1619250" name="connsiteX11"/>
              <a:gd fmla="*/ 344488 h 1617662" name="connsiteY11"/>
              <a:gd fmla="*/ 1387587 w 1619250" name="connsiteX12"/>
              <a:gd fmla="*/ 458303 h 1617662" name="connsiteY12"/>
              <a:gd fmla="*/ 1394228 w 1619250" name="connsiteX13"/>
              <a:gd fmla="*/ 467599 h 1617662" name="connsiteY13"/>
              <a:gd fmla="*/ 1431944 w 1619250" name="connsiteX14"/>
              <a:gd fmla="*/ 542726 h 1617662" name="connsiteY14"/>
              <a:gd fmla="*/ 1574800 w 1619250" name="connsiteX15"/>
              <a:gd fmla="*/ 539750 h 1617662" name="connsiteY15"/>
              <a:gd fmla="*/ 1603375 w 1619250" name="connsiteX16"/>
              <a:gd fmla="*/ 638175 h 1617662" name="connsiteY16"/>
              <a:gd fmla="*/ 1477160 w 1619250" name="connsiteX17"/>
              <a:gd fmla="*/ 710875 h 1617662" name="connsiteY17"/>
              <a:gd fmla="*/ 1483169 w 1619250" name="connsiteX18"/>
              <a:gd fmla="*/ 742768 h 1617662" name="connsiteY18"/>
              <a:gd fmla="*/ 1485310 w 1619250" name="connsiteX19"/>
              <a:gd fmla="*/ 795975 h 1617662" name="connsiteY19"/>
              <a:gd fmla="*/ 1619250 w 1619250" name="connsiteX20"/>
              <a:gd fmla="*/ 847724 h 1617662" name="connsiteY20"/>
              <a:gd fmla="*/ 1606550 w 1619250" name="connsiteX21"/>
              <a:gd fmla="*/ 949324 h 1617662" name="connsiteY21"/>
              <a:gd fmla="*/ 1466784 w 1619250" name="connsiteX22"/>
              <a:gd fmla="*/ 969434 h 1617662" name="connsiteY22"/>
              <a:gd fmla="*/ 1466709 w 1619250" name="connsiteX23"/>
              <a:gd fmla="*/ 969830 h 1617662" name="connsiteY23"/>
              <a:gd fmla="*/ 1444759 w 1619250" name="connsiteX24"/>
              <a:gd fmla="*/ 1041504 h 1617662" name="connsiteY24"/>
              <a:gd fmla="*/ 1436556 w 1619250" name="connsiteX25"/>
              <a:gd fmla="*/ 1059607 h 1617662" name="connsiteY25"/>
              <a:gd fmla="*/ 1539875 w 1619250" name="connsiteX26"/>
              <a:gd fmla="*/ 1158875 h 1617662" name="connsiteY26"/>
              <a:gd fmla="*/ 1490663 w 1619250" name="connsiteX27"/>
              <a:gd fmla="*/ 1247775 h 1617662" name="connsiteY27"/>
              <a:gd fmla="*/ 1352092 w 1619250" name="connsiteX28"/>
              <a:gd fmla="*/ 1212374 h 1617662" name="connsiteY28"/>
              <a:gd fmla="*/ 1349843 w 1619250" name="connsiteX29"/>
              <a:gd fmla="*/ 1215872 h 1617662" name="connsiteY29"/>
              <a:gd fmla="*/ 1294635 w 1619250" name="connsiteX30"/>
              <a:gd fmla="*/ 1274490 h 1617662" name="connsiteY30"/>
              <a:gd fmla="*/ 1354138 w 1619250" name="connsiteX31"/>
              <a:gd fmla="*/ 1408112 h 1617662" name="connsiteY31"/>
              <a:gd fmla="*/ 1273176 w 1619250" name="connsiteX32"/>
              <a:gd fmla="*/ 1473199 h 1617662" name="connsiteY32"/>
              <a:gd fmla="*/ 1157217 w 1619250" name="connsiteX33"/>
              <a:gd fmla="*/ 1385195 h 1617662" name="connsiteY33"/>
              <a:gd fmla="*/ 1120350 w 1619250" name="connsiteX34"/>
              <a:gd fmla="*/ 1409895 h 1617662" name="connsiteY34"/>
              <a:gd fmla="*/ 1075411 w 1619250" name="connsiteX35"/>
              <a:gd fmla="*/ 1427570 h 1617662" name="connsiteY35"/>
              <a:gd fmla="*/ 1079500 w 1619250" name="connsiteX36"/>
              <a:gd fmla="*/ 1574800 h 1617662" name="connsiteY36"/>
              <a:gd fmla="*/ 979488 w 1619250" name="connsiteX37"/>
              <a:gd fmla="*/ 1603375 h 1617662" name="connsiteY37"/>
              <a:gd fmla="*/ 906418 w 1619250" name="connsiteX38"/>
              <a:gd fmla="*/ 1476518 h 1617662" name="connsiteY38"/>
              <a:gd fmla="*/ 874521 w 1619250" name="connsiteX39"/>
              <a:gd fmla="*/ 1482591 h 1617662" name="connsiteY39"/>
              <a:gd fmla="*/ 821659 w 1619250" name="connsiteX40"/>
              <a:gd fmla="*/ 1484809 h 1617662" name="connsiteY40"/>
              <a:gd fmla="*/ 769938 w 1619250" name="connsiteX41"/>
              <a:gd fmla="*/ 1617662 h 1617662" name="connsiteY41"/>
              <a:gd fmla="*/ 668337 w 1619250" name="connsiteX42"/>
              <a:gd fmla="*/ 1606550 h 1617662" name="connsiteY42"/>
              <a:gd fmla="*/ 648200 w 1619250" name="connsiteX43"/>
              <a:gd fmla="*/ 1466596 h 1617662" name="connsiteY43"/>
              <a:gd fmla="*/ 647485 w 1619250" name="connsiteX44"/>
              <a:gd fmla="*/ 1466463 h 1617662" name="connsiteY44"/>
              <a:gd fmla="*/ 575832 w 1619250" name="connsiteX45"/>
              <a:gd fmla="*/ 1444578 h 1617662" name="connsiteY45"/>
              <a:gd fmla="*/ 558072 w 1619250" name="connsiteX46"/>
              <a:gd fmla="*/ 1436539 h 1617662" name="connsiteY46"/>
              <a:gd fmla="*/ 458787 w 1619250" name="connsiteX47"/>
              <a:gd fmla="*/ 1539875 h 1617662" name="connsiteY47"/>
              <a:gd fmla="*/ 368300 w 1619250" name="connsiteX48"/>
              <a:gd fmla="*/ 1489075 h 1617662" name="connsiteY48"/>
              <a:gd fmla="*/ 404648 w 1619250" name="connsiteX49"/>
              <a:gd fmla="*/ 1351758 h 1617662" name="connsiteY49"/>
              <a:gd fmla="*/ 401488 w 1619250" name="connsiteX50"/>
              <a:gd fmla="*/ 1349726 h 1617662" name="connsiteY50"/>
              <a:gd fmla="*/ 342640 w 1619250" name="connsiteX51"/>
              <a:gd fmla="*/ 1294298 h 1617662" name="connsiteY51"/>
              <a:gd fmla="*/ 209550 w 1619250" name="connsiteX52"/>
              <a:gd fmla="*/ 1354137 h 1617662" name="connsiteY52"/>
              <a:gd fmla="*/ 146050 w 1619250" name="connsiteX53"/>
              <a:gd fmla="*/ 1273175 h 1617662" name="connsiteY53"/>
              <a:gd fmla="*/ 232208 w 1619250" name="connsiteX54"/>
              <a:gd fmla="*/ 1157271 h 1617662" name="connsiteY54"/>
              <a:gd fmla="*/ 207227 w 1619250" name="connsiteX55"/>
              <a:gd fmla="*/ 1120016 h 1617662" name="connsiteY55"/>
              <a:gd fmla="*/ 189389 w 1619250" name="connsiteX56"/>
              <a:gd fmla="*/ 1074838 h 1617662" name="connsiteY56"/>
              <a:gd fmla="*/ 42862 w 1619250" name="connsiteX57"/>
              <a:gd fmla="*/ 1077912 h 1617662" name="connsiteY57"/>
              <a:gd fmla="*/ 14287 w 1619250" name="connsiteX58"/>
              <a:gd fmla="*/ 979487 h 1617662" name="connsiteY58"/>
              <a:gd fmla="*/ 140548 w 1619250" name="connsiteX59"/>
              <a:gd fmla="*/ 906174 h 1617662" name="connsiteY59"/>
              <a:gd fmla="*/ 134493 w 1619250" name="connsiteX60"/>
              <a:gd fmla="*/ 874043 h 1617662" name="connsiteY60"/>
              <a:gd fmla="*/ 132361 w 1619250" name="connsiteX61"/>
              <a:gd fmla="*/ 821076 h 1617662" name="connsiteY61"/>
              <a:gd fmla="*/ 0 w 1619250" name="connsiteX62"/>
              <a:gd fmla="*/ 769937 h 1617662" name="connsiteY62"/>
              <a:gd fmla="*/ 11112 w 1619250" name="connsiteX63"/>
              <a:gd fmla="*/ 668337 h 1617662" name="connsiteY63"/>
              <a:gd fmla="*/ 150722 w 1619250" name="connsiteX64"/>
              <a:gd fmla="*/ 648393 h 1617662" name="connsiteY64"/>
              <a:gd fmla="*/ 150953 w 1619250" name="connsiteX65"/>
              <a:gd fmla="*/ 647170 h 1617662" name="connsiteY65"/>
              <a:gd fmla="*/ 172903 w 1619250" name="connsiteX66"/>
              <a:gd fmla="*/ 575583 h 1617662" name="connsiteY66"/>
              <a:gd fmla="*/ 180932 w 1619250" name="connsiteX67"/>
              <a:gd fmla="*/ 557888 h 1617662" name="connsiteY67"/>
              <a:gd fmla="*/ 77787 w 1619250" name="connsiteX68"/>
              <a:gd fmla="*/ 458787 h 1617662" name="connsiteY68"/>
              <a:gd fmla="*/ 128587 w 1619250" name="connsiteX69"/>
              <a:gd fmla="*/ 368300 h 1617662" name="connsiteY69"/>
              <a:gd fmla="*/ 265788 w 1619250" name="connsiteX70"/>
              <a:gd fmla="*/ 404618 h 1617662" name="connsiteY70"/>
              <a:gd fmla="*/ 267819 w 1619250" name="connsiteX71"/>
              <a:gd fmla="*/ 401465 h 1617662" name="connsiteY71"/>
              <a:gd fmla="*/ 323724 w 1619250" name="connsiteX72"/>
              <a:gd fmla="*/ 342199 h 1617662" name="connsiteY72"/>
              <a:gd fmla="*/ 265112 w 1619250" name="connsiteX73"/>
              <a:gd fmla="*/ 209550 h 1617662" name="connsiteY73"/>
              <a:gd fmla="*/ 344487 w 1619250" name="connsiteX74"/>
              <a:gd fmla="*/ 146050 h 1617662" name="connsiteY74"/>
              <a:gd fmla="*/ 460547 w 1619250" name="connsiteX75"/>
              <a:gd fmla="*/ 232325 h 1617662" name="connsiteY75"/>
              <a:gd fmla="*/ 497312 w 1619250" name="connsiteX76"/>
              <a:gd fmla="*/ 207728 h 1617662" name="connsiteY76"/>
              <a:gd fmla="*/ 542279 w 1619250" name="connsiteX77"/>
              <a:gd fmla="*/ 190056 h 1617662" name="connsiteY77"/>
              <a:gd fmla="*/ 538162 w 1619250" name="connsiteX78"/>
              <a:gd fmla="*/ 42862 h 1617662" name="connsiteY78"/>
              <a:gd fmla="*/ 638174 w 1619250" name="connsiteX79"/>
              <a:gd fmla="*/ 14287 h 1617662" name="connsiteY79"/>
              <a:gd fmla="*/ 711825 w 1619250" name="connsiteX80"/>
              <a:gd fmla="*/ 142152 h 1617662" name="connsiteY80"/>
              <a:gd fmla="*/ 759983 w 1619250" name="connsiteX81"/>
              <a:gd fmla="*/ 133603 h 1617662" name="connsiteY81"/>
              <a:gd fmla="*/ 796385 w 1619250" name="connsiteX82"/>
              <a:gd fmla="*/ 134513 h 1617662" name="connsiteY8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b="b" l="l" r="r" t="t"/>
            <a:pathLst>
              <a:path h="1617662" w="1619250">
                <a:moveTo>
                  <a:pt x="847725" y="0"/>
                </a:moveTo>
                <a:lnTo>
                  <a:pt x="949326" y="11113"/>
                </a:lnTo>
                <a:lnTo>
                  <a:pt x="970985" y="154479"/>
                </a:lnTo>
                <a:lnTo>
                  <a:pt x="1020676" y="165666"/>
                </a:lnTo>
                <a:lnTo>
                  <a:pt x="1059385" y="182405"/>
                </a:lnTo>
                <a:lnTo>
                  <a:pt x="1158875" y="77787"/>
                </a:lnTo>
                <a:lnTo>
                  <a:pt x="1249362" y="128587"/>
                </a:lnTo>
                <a:lnTo>
                  <a:pt x="1212628" y="267361"/>
                </a:lnTo>
                <a:lnTo>
                  <a:pt x="1233852" y="281489"/>
                </a:lnTo>
                <a:lnTo>
                  <a:pt x="1276002" y="322146"/>
                </a:lnTo>
                <a:lnTo>
                  <a:pt x="1409700" y="263525"/>
                </a:lnTo>
                <a:lnTo>
                  <a:pt x="1473200" y="344488"/>
                </a:lnTo>
                <a:lnTo>
                  <a:pt x="1387587" y="458303"/>
                </a:lnTo>
                <a:lnTo>
                  <a:pt x="1394228" y="467599"/>
                </a:lnTo>
                <a:lnTo>
                  <a:pt x="1431944" y="542726"/>
                </a:lnTo>
                <a:lnTo>
                  <a:pt x="1574800" y="539750"/>
                </a:lnTo>
                <a:lnTo>
                  <a:pt x="1603375" y="638175"/>
                </a:lnTo>
                <a:lnTo>
                  <a:pt x="1477160" y="710875"/>
                </a:lnTo>
                <a:lnTo>
                  <a:pt x="1483169" y="742768"/>
                </a:lnTo>
                <a:lnTo>
                  <a:pt x="1485310" y="795975"/>
                </a:lnTo>
                <a:lnTo>
                  <a:pt x="1619250" y="847724"/>
                </a:lnTo>
                <a:lnTo>
                  <a:pt x="1606550" y="949324"/>
                </a:lnTo>
                <a:lnTo>
                  <a:pt x="1466784" y="969434"/>
                </a:lnTo>
                <a:lnTo>
                  <a:pt x="1466709" y="969830"/>
                </a:lnTo>
                <a:cubicBezTo>
                  <a:pt x="1460705" y="994163"/>
                  <a:pt x="1453369" y="1018089"/>
                  <a:pt x="1444759" y="1041504"/>
                </a:cubicBezTo>
                <a:lnTo>
                  <a:pt x="1436556" y="1059607"/>
                </a:lnTo>
                <a:lnTo>
                  <a:pt x="1539875" y="1158875"/>
                </a:lnTo>
                <a:lnTo>
                  <a:pt x="1490663" y="1247775"/>
                </a:lnTo>
                <a:lnTo>
                  <a:pt x="1352092" y="1212374"/>
                </a:lnTo>
                <a:lnTo>
                  <a:pt x="1349843" y="1215872"/>
                </a:lnTo>
                <a:lnTo>
                  <a:pt x="1294635" y="1274490"/>
                </a:lnTo>
                <a:lnTo>
                  <a:pt x="1354138" y="1408112"/>
                </a:lnTo>
                <a:lnTo>
                  <a:pt x="1273176" y="1473199"/>
                </a:lnTo>
                <a:lnTo>
                  <a:pt x="1157217" y="1385195"/>
                </a:lnTo>
                <a:lnTo>
                  <a:pt x="1120350" y="1409895"/>
                </a:lnTo>
                <a:lnTo>
                  <a:pt x="1075411" y="1427570"/>
                </a:lnTo>
                <a:lnTo>
                  <a:pt x="1079500" y="1574800"/>
                </a:lnTo>
                <a:lnTo>
                  <a:pt x="979488" y="1603375"/>
                </a:lnTo>
                <a:lnTo>
                  <a:pt x="906418" y="1476518"/>
                </a:lnTo>
                <a:lnTo>
                  <a:pt x="874521" y="1482591"/>
                </a:lnTo>
                <a:lnTo>
                  <a:pt x="821659" y="1484809"/>
                </a:lnTo>
                <a:lnTo>
                  <a:pt x="769938" y="1617662"/>
                </a:lnTo>
                <a:lnTo>
                  <a:pt x="668337" y="1606550"/>
                </a:lnTo>
                <a:lnTo>
                  <a:pt x="648200" y="1466596"/>
                </a:lnTo>
                <a:lnTo>
                  <a:pt x="647485" y="1466463"/>
                </a:lnTo>
                <a:cubicBezTo>
                  <a:pt x="623160" y="1460484"/>
                  <a:pt x="599240" y="1453170"/>
                  <a:pt x="575832" y="1444578"/>
                </a:cubicBezTo>
                <a:lnTo>
                  <a:pt x="558072" y="1436539"/>
                </a:lnTo>
                <a:lnTo>
                  <a:pt x="458787" y="1539875"/>
                </a:lnTo>
                <a:lnTo>
                  <a:pt x="368300" y="1489075"/>
                </a:lnTo>
                <a:lnTo>
                  <a:pt x="404648" y="1351758"/>
                </a:lnTo>
                <a:lnTo>
                  <a:pt x="401488" y="1349726"/>
                </a:lnTo>
                <a:lnTo>
                  <a:pt x="342640" y="1294298"/>
                </a:lnTo>
                <a:lnTo>
                  <a:pt x="209550" y="1354137"/>
                </a:lnTo>
                <a:lnTo>
                  <a:pt x="146050" y="1273175"/>
                </a:lnTo>
                <a:lnTo>
                  <a:pt x="232208" y="1157271"/>
                </a:lnTo>
                <a:lnTo>
                  <a:pt x="207227" y="1120016"/>
                </a:lnTo>
                <a:lnTo>
                  <a:pt x="189389" y="1074838"/>
                </a:lnTo>
                <a:lnTo>
                  <a:pt x="42862" y="1077912"/>
                </a:lnTo>
                <a:lnTo>
                  <a:pt x="14287" y="979487"/>
                </a:lnTo>
                <a:lnTo>
                  <a:pt x="140548" y="906174"/>
                </a:lnTo>
                <a:lnTo>
                  <a:pt x="134493" y="874043"/>
                </a:lnTo>
                <a:lnTo>
                  <a:pt x="132361" y="821076"/>
                </a:lnTo>
                <a:lnTo>
                  <a:pt x="0" y="769937"/>
                </a:lnTo>
                <a:lnTo>
                  <a:pt x="11112" y="668337"/>
                </a:lnTo>
                <a:lnTo>
                  <a:pt x="150722" y="648393"/>
                </a:lnTo>
                <a:lnTo>
                  <a:pt x="150953" y="647170"/>
                </a:lnTo>
                <a:cubicBezTo>
                  <a:pt x="156957" y="622865"/>
                  <a:pt x="164293" y="598967"/>
                  <a:pt x="172903" y="575583"/>
                </a:cubicBezTo>
                <a:lnTo>
                  <a:pt x="180932" y="557888"/>
                </a:lnTo>
                <a:lnTo>
                  <a:pt x="77787" y="458787"/>
                </a:lnTo>
                <a:lnTo>
                  <a:pt x="128587" y="368300"/>
                </a:lnTo>
                <a:lnTo>
                  <a:pt x="265788" y="404618"/>
                </a:lnTo>
                <a:lnTo>
                  <a:pt x="267819" y="401465"/>
                </a:lnTo>
                <a:lnTo>
                  <a:pt x="323724" y="342199"/>
                </a:lnTo>
                <a:lnTo>
                  <a:pt x="265112" y="209550"/>
                </a:lnTo>
                <a:lnTo>
                  <a:pt x="344487" y="146050"/>
                </a:lnTo>
                <a:lnTo>
                  <a:pt x="460547" y="232325"/>
                </a:lnTo>
                <a:lnTo>
                  <a:pt x="497312" y="207728"/>
                </a:lnTo>
                <a:lnTo>
                  <a:pt x="542279" y="190056"/>
                </a:lnTo>
                <a:lnTo>
                  <a:pt x="538162" y="42862"/>
                </a:lnTo>
                <a:lnTo>
                  <a:pt x="638174" y="14287"/>
                </a:lnTo>
                <a:lnTo>
                  <a:pt x="711825" y="142152"/>
                </a:lnTo>
                <a:lnTo>
                  <a:pt x="759983" y="133603"/>
                </a:lnTo>
                <a:lnTo>
                  <a:pt x="796385" y="134513"/>
                </a:lnTo>
                <a:close/>
              </a:path>
            </a:pathLst>
          </a:cu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38" name="Freeform 122">
            <a:extLst>
              <a:ext uri="{FF2B5EF4-FFF2-40B4-BE49-F238E27FC236}">
                <a16:creationId xmlns:a16="http://schemas.microsoft.com/office/drawing/2014/main" id="{C5FC6B50-DA10-4FDA-9A94-BC11D995B364}"/>
              </a:ext>
            </a:extLst>
          </p:cNvPr>
          <p:cNvSpPr/>
          <p:nvPr/>
        </p:nvSpPr>
        <p:spPr bwMode="auto">
          <a:xfrm>
            <a:off x="5589588" y="1749425"/>
            <a:ext cx="1174750" cy="1174750"/>
          </a:xfrm>
          <a:custGeom>
            <a:gdLst>
              <a:gd fmla="*/ 615950 w 1174750" name="connsiteX0"/>
              <a:gd fmla="*/ 0 h 1174750" name="connsiteY0"/>
              <a:gd fmla="*/ 690562 w 1174750" name="connsiteX1"/>
              <a:gd fmla="*/ 7938 h 1174750" name="connsiteY1"/>
              <a:gd fmla="*/ 704967 w 1174750" name="connsiteX2"/>
              <a:gd fmla="*/ 112884 h 1174750" name="connsiteY2"/>
              <a:gd fmla="*/ 742050 w 1174750" name="connsiteX3"/>
              <a:gd fmla="*/ 121270 h 1174750" name="connsiteY3"/>
              <a:gd fmla="*/ 769468 w 1174750" name="connsiteX4"/>
              <a:gd fmla="*/ 133166 h 1174750" name="connsiteY4"/>
              <a:gd fmla="*/ 841375 w 1174750" name="connsiteX5"/>
              <a:gd fmla="*/ 57150 h 1174750" name="connsiteY5"/>
              <a:gd fmla="*/ 908050 w 1174750" name="connsiteX6"/>
              <a:gd fmla="*/ 93663 h 1174750" name="connsiteY6"/>
              <a:gd fmla="*/ 881353 w 1174750" name="connsiteX7"/>
              <a:gd fmla="*/ 195319 h 1174750" name="connsiteY7"/>
              <a:gd fmla="*/ 896621 w 1174750" name="connsiteX8"/>
              <a:gd fmla="*/ 205513 h 1174750" name="connsiteY8"/>
              <a:gd fmla="*/ 927173 w 1174750" name="connsiteX9"/>
              <a:gd fmla="*/ 235070 h 1174750" name="connsiteY9"/>
              <a:gd fmla="*/ 1022350 w 1174750" name="connsiteX10"/>
              <a:gd fmla="*/ 192087 h 1174750" name="connsiteY10"/>
              <a:gd fmla="*/ 1069975 w 1174750" name="connsiteX11"/>
              <a:gd fmla="*/ 250824 h 1174750" name="connsiteY11"/>
              <a:gd fmla="*/ 1008057 w 1174750" name="connsiteX12"/>
              <a:gd fmla="*/ 334058 h 1174750" name="connsiteY12"/>
              <a:gd fmla="*/ 1012850 w 1174750" name="connsiteX13"/>
              <a:gd fmla="*/ 340787 h 1174750" name="connsiteY13"/>
              <a:gd fmla="*/ 1035896 w 1174750" name="connsiteX14"/>
              <a:gd fmla="*/ 395218 h 1174750" name="connsiteY14"/>
              <a:gd fmla="*/ 1144588 w 1174750" name="connsiteX15"/>
              <a:gd fmla="*/ 392112 h 1174750" name="connsiteY15"/>
              <a:gd fmla="*/ 1165225 w 1174750" name="connsiteX16"/>
              <a:gd fmla="*/ 463549 h 1174750" name="connsiteY16"/>
              <a:gd fmla="*/ 1072819 w 1174750" name="connsiteX17"/>
              <a:gd fmla="*/ 516353 h 1174750" name="connsiteY17"/>
              <a:gd fmla="*/ 1077438 w 1174750" name="connsiteX18"/>
              <a:gd fmla="*/ 540687 h 1174750" name="connsiteY18"/>
              <a:gd fmla="*/ 1076865 w 1174750" name="connsiteX19"/>
              <a:gd fmla="*/ 577826 h 1174750" name="connsiteY19"/>
              <a:gd fmla="*/ 1174750 w 1174750" name="connsiteX20"/>
              <a:gd fmla="*/ 615950 h 1174750" name="connsiteY20"/>
              <a:gd fmla="*/ 1166813 w 1174750" name="connsiteX21"/>
              <a:gd fmla="*/ 690562 h 1174750" name="connsiteY21"/>
              <a:gd fmla="*/ 1062601 w 1174750" name="connsiteX22"/>
              <a:gd fmla="*/ 705007 h 1174750" name="connsiteY22"/>
              <a:gd fmla="*/ 1049710 w 1174750" name="connsiteX23"/>
              <a:gd fmla="*/ 757392 h 1174750" name="connsiteY23"/>
              <a:gd fmla="*/ 1043913 w 1174750" name="connsiteX24"/>
              <a:gd fmla="*/ 770170 h 1174750" name="connsiteY24"/>
              <a:gd fmla="*/ 1119188 w 1174750" name="connsiteX25"/>
              <a:gd fmla="*/ 841375 h 1174750" name="connsiteY25"/>
              <a:gd fmla="*/ 1082676 w 1174750" name="connsiteX26"/>
              <a:gd fmla="*/ 908050 h 1174750" name="connsiteY26"/>
              <a:gd fmla="*/ 982045 w 1174750" name="connsiteX27"/>
              <a:gd fmla="*/ 881886 h 1174750" name="connsiteY27"/>
              <a:gd fmla="*/ 980809 w 1174750" name="connsiteX28"/>
              <a:gd fmla="*/ 883806 h 1174750" name="connsiteY28"/>
              <a:gd fmla="*/ 940450 w 1174750" name="connsiteX29"/>
              <a:gd fmla="*/ 926599 h 1174750" name="connsiteY29"/>
              <a:gd fmla="*/ 982662 w 1174750" name="connsiteX30"/>
              <a:gd fmla="*/ 1022349 h 1174750" name="connsiteY30"/>
              <a:gd fmla="*/ 925512 w 1174750" name="connsiteX31"/>
              <a:gd fmla="*/ 1069974 h 1174750" name="connsiteY31"/>
              <a:gd fmla="*/ 840644 w 1174750" name="connsiteX32"/>
              <a:gd fmla="*/ 1006841 h 1174750" name="connsiteY32"/>
              <a:gd fmla="*/ 814145 w 1174750" name="connsiteX33"/>
              <a:gd fmla="*/ 1024591 h 1174750" name="connsiteY33"/>
              <a:gd fmla="*/ 781185 w 1174750" name="connsiteX34"/>
              <a:gd fmla="*/ 1037594 h 1174750" name="connsiteY34"/>
              <a:gd fmla="*/ 784225 w 1174750" name="connsiteX35"/>
              <a:gd fmla="*/ 1143000 h 1174750" name="connsiteY35"/>
              <a:gd fmla="*/ 711200 w 1174750" name="connsiteX36"/>
              <a:gd fmla="*/ 1163637 h 1174750" name="connsiteY36"/>
              <a:gd fmla="*/ 658868 w 1174750" name="connsiteX37"/>
              <a:gd fmla="*/ 1073062 h 1174750" name="connsiteY37"/>
              <a:gd fmla="*/ 635880 w 1174750" name="connsiteX38"/>
              <a:gd fmla="*/ 1077436 h 1174750" name="connsiteY38"/>
              <a:gd fmla="*/ 597489 w 1174750" name="connsiteX39"/>
              <a:gd fmla="*/ 1076843 h 1174750" name="connsiteY39"/>
              <a:gd fmla="*/ 560387 w 1174750" name="connsiteX40"/>
              <a:gd fmla="*/ 1174750 h 1174750" name="connsiteY40"/>
              <a:gd fmla="*/ 485774 w 1174750" name="connsiteX41"/>
              <a:gd fmla="*/ 1166813 h 1174750" name="connsiteY41"/>
              <a:gd fmla="*/ 470244 w 1174750" name="connsiteX42"/>
              <a:gd fmla="*/ 1062239 h 1174750" name="connsiteY42"/>
              <a:gd fmla="*/ 419327 w 1174750" name="connsiteX43"/>
              <a:gd fmla="*/ 1049708 h 1174750" name="connsiteY43"/>
              <a:gd fmla="*/ 404822 w 1174750" name="connsiteX44"/>
              <a:gd fmla="*/ 1043134 h 1174750" name="connsiteY44"/>
              <a:gd fmla="*/ 333374 w 1174750" name="connsiteX45"/>
              <a:gd fmla="*/ 1117600 h 1174750" name="connsiteY45"/>
              <a:gd fmla="*/ 268287 w 1174750" name="connsiteX46"/>
              <a:gd fmla="*/ 1081088 h 1174750" name="connsiteY46"/>
              <a:gd fmla="*/ 294359 w 1174750" name="connsiteX47"/>
              <a:gd fmla="*/ 981814 h 1174750" name="connsiteY47"/>
              <a:gd fmla="*/ 292795 w 1174750" name="connsiteX48"/>
              <a:gd fmla="*/ 980808 h 1174750" name="connsiteY48"/>
              <a:gd fmla="*/ 249696 w 1174750" name="connsiteX49"/>
              <a:gd fmla="*/ 940224 h 1174750" name="connsiteY49"/>
              <a:gd fmla="*/ 152399 w 1174750" name="connsiteX50"/>
              <a:gd fmla="*/ 982662 h 1174750" name="connsiteY50"/>
              <a:gd fmla="*/ 106362 w 1174750" name="connsiteX51"/>
              <a:gd fmla="*/ 925512 h 1174750" name="connsiteY51"/>
              <a:gd fmla="*/ 169531 w 1174750" name="connsiteX52"/>
              <a:gd fmla="*/ 840597 h 1174750" name="connsiteY52"/>
              <a:gd fmla="*/ 151782 w 1174750" name="connsiteX53"/>
              <a:gd fmla="*/ 814144 h 1174750" name="connsiteY53"/>
              <a:gd fmla="*/ 138529 w 1174750" name="connsiteX54"/>
              <a:gd fmla="*/ 780584 h 1174750" name="connsiteY54"/>
              <a:gd fmla="*/ 31749 w 1174750" name="connsiteX55"/>
              <a:gd fmla="*/ 782637 h 1174750" name="connsiteY55"/>
              <a:gd fmla="*/ 11112 w 1174750" name="connsiteX56"/>
              <a:gd fmla="*/ 712787 h 1174750" name="connsiteY56"/>
              <a:gd fmla="*/ 103243 w 1174750" name="connsiteX57"/>
              <a:gd fmla="*/ 658532 h 1174750" name="connsiteY57"/>
              <a:gd fmla="*/ 98900 w 1174750" name="connsiteX58"/>
              <a:gd fmla="*/ 635651 h 1174750" name="connsiteY58"/>
              <a:gd fmla="*/ 99486 w 1174750" name="connsiteX59"/>
              <a:gd fmla="*/ 597694 h 1174750" name="connsiteY59"/>
              <a:gd fmla="*/ 0 w 1174750" name="connsiteX60"/>
              <a:gd fmla="*/ 560387 h 1174750" name="connsiteY60"/>
              <a:gd fmla="*/ 7937 w 1174750" name="connsiteX61"/>
              <a:gd fmla="*/ 485775 h 1174750" name="connsiteY61"/>
              <a:gd fmla="*/ 114022 w 1174750" name="connsiteX62"/>
              <a:gd fmla="*/ 470174 h 1174750" name="connsiteY62"/>
              <a:gd fmla="*/ 126629 w 1174750" name="connsiteX63"/>
              <a:gd fmla="*/ 418946 h 1174750" name="connsiteY63"/>
              <a:gd fmla="*/ 132605 w 1174750" name="connsiteX64"/>
              <a:gd fmla="*/ 405771 h 1174750" name="connsiteY64"/>
              <a:gd fmla="*/ 57150 w 1174750" name="connsiteX65"/>
              <a:gd fmla="*/ 333375 h 1174750" name="connsiteY65"/>
              <a:gd fmla="*/ 93662 w 1174750" name="connsiteX66"/>
              <a:gd fmla="*/ 268287 h 1174750" name="connsiteY66"/>
              <a:gd fmla="*/ 194147 w 1174750" name="connsiteX67"/>
              <a:gd fmla="*/ 294677 h 1174750" name="connsiteY67"/>
              <a:gd fmla="*/ 195530 w 1174750" name="connsiteX68"/>
              <a:gd fmla="*/ 292531 h 1174750" name="connsiteY68"/>
              <a:gd fmla="*/ 235678 w 1174750" name="connsiteX69"/>
              <a:gd fmla="*/ 249961 h 1174750" name="connsiteY69"/>
              <a:gd fmla="*/ 192087 w 1174750" name="connsiteX70"/>
              <a:gd fmla="*/ 152400 h 1174750" name="connsiteY70"/>
              <a:gd fmla="*/ 250824 w 1174750" name="connsiteX71"/>
              <a:gd fmla="*/ 106362 h 1174750" name="connsiteY71"/>
              <a:gd fmla="*/ 335694 w 1174750" name="connsiteX72"/>
              <a:gd fmla="*/ 169496 h 1174750" name="connsiteY72"/>
              <a:gd fmla="*/ 362193 w 1174750" name="connsiteX73"/>
              <a:gd fmla="*/ 151746 h 1174750" name="connsiteY73"/>
              <a:gd fmla="*/ 395198 w 1174750" name="connsiteX74"/>
              <a:gd fmla="*/ 138726 h 1174750" name="connsiteY74"/>
              <a:gd fmla="*/ 392112 w 1174750" name="connsiteX75"/>
              <a:gd fmla="*/ 31750 h 1174750" name="connsiteY75"/>
              <a:gd fmla="*/ 463549 w 1174750" name="connsiteX76"/>
              <a:gd fmla="*/ 11112 h 1174750" name="connsiteY76"/>
              <a:gd fmla="*/ 518238 w 1174750" name="connsiteX77"/>
              <a:gd fmla="*/ 103979 h 1174750" name="connsiteY77"/>
              <a:gd fmla="*/ 552910 w 1174750" name="connsiteX78"/>
              <a:gd fmla="*/ 97845 h 1174750" name="connsiteY78"/>
              <a:gd fmla="*/ 577990 w 1174750" name="connsiteX79"/>
              <a:gd fmla="*/ 98490 h 1174750" name="connsiteY7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b="b" l="l" r="r" t="t"/>
            <a:pathLst>
              <a:path h="1174750" w="1174750">
                <a:moveTo>
                  <a:pt x="615950" y="0"/>
                </a:moveTo>
                <a:lnTo>
                  <a:pt x="690562" y="7938"/>
                </a:lnTo>
                <a:lnTo>
                  <a:pt x="704967" y="112884"/>
                </a:lnTo>
                <a:lnTo>
                  <a:pt x="742050" y="121270"/>
                </a:lnTo>
                <a:lnTo>
                  <a:pt x="769468" y="133166"/>
                </a:lnTo>
                <a:lnTo>
                  <a:pt x="841375" y="57150"/>
                </a:lnTo>
                <a:lnTo>
                  <a:pt x="908050" y="93663"/>
                </a:lnTo>
                <a:lnTo>
                  <a:pt x="881353" y="195319"/>
                </a:lnTo>
                <a:lnTo>
                  <a:pt x="896621" y="205513"/>
                </a:lnTo>
                <a:lnTo>
                  <a:pt x="927173" y="235070"/>
                </a:lnTo>
                <a:lnTo>
                  <a:pt x="1022350" y="192087"/>
                </a:lnTo>
                <a:lnTo>
                  <a:pt x="1069975" y="250824"/>
                </a:lnTo>
                <a:lnTo>
                  <a:pt x="1008057" y="334058"/>
                </a:lnTo>
                <a:lnTo>
                  <a:pt x="1012850" y="340787"/>
                </a:lnTo>
                <a:lnTo>
                  <a:pt x="1035896" y="395218"/>
                </a:lnTo>
                <a:lnTo>
                  <a:pt x="1144588" y="392112"/>
                </a:lnTo>
                <a:lnTo>
                  <a:pt x="1165225" y="463549"/>
                </a:lnTo>
                <a:lnTo>
                  <a:pt x="1072819" y="516353"/>
                </a:lnTo>
                <a:lnTo>
                  <a:pt x="1077438" y="540687"/>
                </a:lnTo>
                <a:lnTo>
                  <a:pt x="1076865" y="577826"/>
                </a:lnTo>
                <a:lnTo>
                  <a:pt x="1174750" y="615950"/>
                </a:lnTo>
                <a:lnTo>
                  <a:pt x="1166813" y="690562"/>
                </a:lnTo>
                <a:lnTo>
                  <a:pt x="1062601" y="705007"/>
                </a:lnTo>
                <a:lnTo>
                  <a:pt x="1049710" y="757392"/>
                </a:lnTo>
                <a:lnTo>
                  <a:pt x="1043913" y="770170"/>
                </a:lnTo>
                <a:lnTo>
                  <a:pt x="1119188" y="841375"/>
                </a:lnTo>
                <a:lnTo>
                  <a:pt x="1082676" y="908050"/>
                </a:lnTo>
                <a:lnTo>
                  <a:pt x="982045" y="881886"/>
                </a:lnTo>
                <a:lnTo>
                  <a:pt x="980809" y="883806"/>
                </a:lnTo>
                <a:lnTo>
                  <a:pt x="940450" y="926599"/>
                </a:lnTo>
                <a:lnTo>
                  <a:pt x="982662" y="1022349"/>
                </a:lnTo>
                <a:lnTo>
                  <a:pt x="925512" y="1069974"/>
                </a:lnTo>
                <a:lnTo>
                  <a:pt x="840644" y="1006841"/>
                </a:lnTo>
                <a:lnTo>
                  <a:pt x="814145" y="1024591"/>
                </a:lnTo>
                <a:lnTo>
                  <a:pt x="781185" y="1037594"/>
                </a:lnTo>
                <a:lnTo>
                  <a:pt x="784225" y="1143000"/>
                </a:lnTo>
                <a:lnTo>
                  <a:pt x="711200" y="1163637"/>
                </a:lnTo>
                <a:lnTo>
                  <a:pt x="658868" y="1073062"/>
                </a:lnTo>
                <a:lnTo>
                  <a:pt x="635880" y="1077436"/>
                </a:lnTo>
                <a:lnTo>
                  <a:pt x="597489" y="1076843"/>
                </a:lnTo>
                <a:lnTo>
                  <a:pt x="560387" y="1174750"/>
                </a:lnTo>
                <a:lnTo>
                  <a:pt x="485774" y="1166813"/>
                </a:lnTo>
                <a:lnTo>
                  <a:pt x="470244" y="1062239"/>
                </a:lnTo>
                <a:lnTo>
                  <a:pt x="419327" y="1049708"/>
                </a:lnTo>
                <a:lnTo>
                  <a:pt x="404822" y="1043134"/>
                </a:lnTo>
                <a:lnTo>
                  <a:pt x="333374" y="1117600"/>
                </a:lnTo>
                <a:lnTo>
                  <a:pt x="268287" y="1081088"/>
                </a:lnTo>
                <a:lnTo>
                  <a:pt x="294359" y="981814"/>
                </a:lnTo>
                <a:lnTo>
                  <a:pt x="292795" y="980808"/>
                </a:lnTo>
                <a:lnTo>
                  <a:pt x="249696" y="940224"/>
                </a:lnTo>
                <a:lnTo>
                  <a:pt x="152399" y="982662"/>
                </a:lnTo>
                <a:lnTo>
                  <a:pt x="106362" y="925512"/>
                </a:lnTo>
                <a:lnTo>
                  <a:pt x="169531" y="840597"/>
                </a:lnTo>
                <a:lnTo>
                  <a:pt x="151782" y="814144"/>
                </a:lnTo>
                <a:lnTo>
                  <a:pt x="138529" y="780584"/>
                </a:lnTo>
                <a:lnTo>
                  <a:pt x="31749" y="782637"/>
                </a:lnTo>
                <a:lnTo>
                  <a:pt x="11112" y="712787"/>
                </a:lnTo>
                <a:lnTo>
                  <a:pt x="103243" y="658532"/>
                </a:lnTo>
                <a:lnTo>
                  <a:pt x="98900" y="635651"/>
                </a:lnTo>
                <a:lnTo>
                  <a:pt x="99486" y="597694"/>
                </a:lnTo>
                <a:lnTo>
                  <a:pt x="0" y="560387"/>
                </a:lnTo>
                <a:lnTo>
                  <a:pt x="7937" y="485775"/>
                </a:lnTo>
                <a:lnTo>
                  <a:pt x="114022" y="470174"/>
                </a:lnTo>
                <a:lnTo>
                  <a:pt x="126629" y="418946"/>
                </a:lnTo>
                <a:lnTo>
                  <a:pt x="132605" y="405771"/>
                </a:lnTo>
                <a:lnTo>
                  <a:pt x="57150" y="333375"/>
                </a:lnTo>
                <a:lnTo>
                  <a:pt x="93662" y="268287"/>
                </a:lnTo>
                <a:lnTo>
                  <a:pt x="194147" y="294677"/>
                </a:lnTo>
                <a:lnTo>
                  <a:pt x="195530" y="292531"/>
                </a:lnTo>
                <a:lnTo>
                  <a:pt x="235678" y="249961"/>
                </a:lnTo>
                <a:lnTo>
                  <a:pt x="192087" y="152400"/>
                </a:lnTo>
                <a:lnTo>
                  <a:pt x="250824" y="106362"/>
                </a:lnTo>
                <a:lnTo>
                  <a:pt x="335694" y="169496"/>
                </a:lnTo>
                <a:lnTo>
                  <a:pt x="362193" y="151746"/>
                </a:lnTo>
                <a:lnTo>
                  <a:pt x="395198" y="138726"/>
                </a:lnTo>
                <a:lnTo>
                  <a:pt x="392112" y="31750"/>
                </a:lnTo>
                <a:lnTo>
                  <a:pt x="463549" y="11112"/>
                </a:lnTo>
                <a:lnTo>
                  <a:pt x="518238" y="103979"/>
                </a:lnTo>
                <a:lnTo>
                  <a:pt x="552910" y="97845"/>
                </a:lnTo>
                <a:lnTo>
                  <a:pt x="577990" y="98490"/>
                </a:lnTo>
                <a:close/>
              </a:path>
            </a:pathLst>
          </a:cu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39" name="Freeform 121">
            <a:extLst>
              <a:ext uri="{FF2B5EF4-FFF2-40B4-BE49-F238E27FC236}">
                <a16:creationId xmlns:a16="http://schemas.microsoft.com/office/drawing/2014/main" id="{BEFCD25F-CFB9-4678-897B-98E46606A544}"/>
              </a:ext>
            </a:extLst>
          </p:cNvPr>
          <p:cNvSpPr/>
          <p:nvPr/>
        </p:nvSpPr>
        <p:spPr bwMode="auto">
          <a:xfrm>
            <a:off x="6607176" y="2432050"/>
            <a:ext cx="649288" cy="649287"/>
          </a:xfrm>
          <a:custGeom>
            <a:gdLst>
              <a:gd fmla="*/ 317500 w 649288" name="connsiteX0"/>
              <a:gd fmla="*/ 0 h 649287" name="connsiteY0"/>
              <a:gd fmla="*/ 393700 w 649288" name="connsiteX1"/>
              <a:gd fmla="*/ 7937 h 649287" name="connsiteY1"/>
              <a:gd fmla="*/ 412438 w 649288" name="connsiteX2"/>
              <a:gd fmla="*/ 93737 h 649287" name="connsiteY2"/>
              <a:gd fmla="*/ 433195 w 649288" name="connsiteX3"/>
              <a:gd fmla="*/ 101206 h 649287" name="connsiteY3"/>
              <a:gd fmla="*/ 466681 w 649288" name="connsiteX4"/>
              <a:gd fmla="*/ 121501 h 649287" name="connsiteY4"/>
              <a:gd fmla="*/ 547689 w 649288" name="connsiteX5"/>
              <a:gd fmla="*/ 88900 h 649287" name="connsiteY5"/>
              <a:gd fmla="*/ 596901 w 649288" name="connsiteX6"/>
              <a:gd fmla="*/ 147638 h 649287" name="connsiteY6"/>
              <a:gd fmla="*/ 550055 w 649288" name="connsiteX7"/>
              <a:gd fmla="*/ 220835 h 649287" name="connsiteY7"/>
              <a:gd fmla="*/ 559211 w 649288" name="connsiteX8"/>
              <a:gd fmla="*/ 239961 h 649287" name="connsiteY8"/>
              <a:gd fmla="*/ 569814 w 649288" name="connsiteX9"/>
              <a:gd fmla="*/ 280966 h 649287" name="connsiteY9"/>
              <a:gd fmla="*/ 649288 w 649288" name="connsiteX10"/>
              <a:gd fmla="*/ 314325 h 649287" name="connsiteY10"/>
              <a:gd fmla="*/ 642938 w 649288" name="connsiteX11"/>
              <a:gd fmla="*/ 392113 h 649287" name="connsiteY11"/>
              <a:gd fmla="*/ 556964 w 649288" name="connsiteX12"/>
              <a:gd fmla="*/ 410889 h 649287" name="connsiteY12"/>
              <a:gd fmla="*/ 549457 w 649288" name="connsiteX13"/>
              <a:gd fmla="*/ 431560 h 649287" name="connsiteY13"/>
              <a:gd fmla="*/ 527263 w 649288" name="connsiteX14"/>
              <a:gd fmla="*/ 467798 h 649287" name="connsiteY14"/>
              <a:gd fmla="*/ 560388 w 649288" name="connsiteX15"/>
              <a:gd fmla="*/ 547687 h 649287" name="connsiteY15"/>
              <a:gd fmla="*/ 500063 w 649288" name="connsiteX16"/>
              <a:gd fmla="*/ 598487 h 649287" name="connsiteY16"/>
              <a:gd fmla="*/ 424873 w 649288" name="connsiteX17"/>
              <a:gd fmla="*/ 549715 h 649287" name="connsiteY17"/>
              <a:gd fmla="*/ 410120 w 649288" name="connsiteX18"/>
              <a:gd fmla="*/ 556698 h 649287" name="connsiteY18"/>
              <a:gd fmla="*/ 368313 w 649288" name="connsiteX19"/>
              <a:gd fmla="*/ 567433 h 649287" name="connsiteY19"/>
              <a:gd fmla="*/ 333375 w 649288" name="connsiteX20"/>
              <a:gd fmla="*/ 649287 h 649287" name="connsiteY20"/>
              <a:gd fmla="*/ 255588 w 649288" name="connsiteX21"/>
              <a:gd fmla="*/ 642937 h 649287" name="connsiteY21"/>
              <a:gd fmla="*/ 237274 w 649288" name="connsiteX22"/>
              <a:gd fmla="*/ 554423 h 649287" name="connsiteY22"/>
              <a:gd fmla="*/ 217680 w 649288" name="connsiteX23"/>
              <a:gd fmla="*/ 547372 h 649287" name="connsiteY23"/>
              <a:gd fmla="*/ 184265 w 649288" name="connsiteX24"/>
              <a:gd fmla="*/ 527120 h 649287" name="connsiteY24"/>
              <a:gd fmla="*/ 101600 w 649288" name="connsiteX25"/>
              <a:gd fmla="*/ 560387 h 649287" name="connsiteY25"/>
              <a:gd fmla="*/ 52388 w 649288" name="connsiteX26"/>
              <a:gd fmla="*/ 501650 h 649287" name="connsiteY26"/>
              <a:gd fmla="*/ 100335 w 649288" name="connsiteX27"/>
              <a:gd fmla="*/ 426731 h 649287" name="connsiteY27"/>
              <a:gd fmla="*/ 91664 w 649288" name="connsiteX28"/>
              <a:gd fmla="*/ 408618 h 649287" name="connsiteY28"/>
              <a:gd fmla="*/ 81166 w 649288" name="connsiteX29"/>
              <a:gd fmla="*/ 368019 h 649287" name="connsiteY29"/>
              <a:gd fmla="*/ 0 w 649288" name="connsiteX30"/>
              <a:gd fmla="*/ 333375 h 649287" name="connsiteY30"/>
              <a:gd fmla="*/ 7937 w 649288" name="connsiteX31"/>
              <a:gd fmla="*/ 257175 h 649287" name="connsiteY31"/>
              <a:gd fmla="*/ 93624 w 649288" name="connsiteX32"/>
              <a:gd fmla="*/ 238462 h 649287" name="connsiteY32"/>
              <a:gd fmla="*/ 101418 w 649288" name="connsiteX33"/>
              <a:gd fmla="*/ 216983 h 649287" name="connsiteY33"/>
              <a:gd fmla="*/ 122826 w 649288" name="connsiteX34"/>
              <a:gd fmla="*/ 181954 h 649287" name="connsiteY34"/>
              <a:gd fmla="*/ 90488 w 649288" name="connsiteX35"/>
              <a:gd fmla="*/ 101599 h 649287" name="connsiteY35"/>
              <a:gd fmla="*/ 149225 w 649288" name="connsiteX36"/>
              <a:gd fmla="*/ 52387 h 649287" name="connsiteY36"/>
              <a:gd fmla="*/ 223287 w 649288" name="connsiteX37"/>
              <a:gd fmla="*/ 99786 h 649287" name="connsiteY37"/>
              <a:gd fmla="*/ 240755 w 649288" name="connsiteX38"/>
              <a:gd fmla="*/ 91494 h 649287" name="connsiteY38"/>
              <a:gd fmla="*/ 283081 w 649288" name="connsiteX39"/>
              <a:gd fmla="*/ 80640 h 649287" name="connsiteY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b="b" l="l" r="r" t="t"/>
            <a:pathLst>
              <a:path h="649287" w="649288">
                <a:moveTo>
                  <a:pt x="317500" y="0"/>
                </a:moveTo>
                <a:lnTo>
                  <a:pt x="393700" y="7937"/>
                </a:lnTo>
                <a:lnTo>
                  <a:pt x="412438" y="93737"/>
                </a:lnTo>
                <a:lnTo>
                  <a:pt x="433195" y="101206"/>
                </a:lnTo>
                <a:lnTo>
                  <a:pt x="466681" y="121501"/>
                </a:lnTo>
                <a:lnTo>
                  <a:pt x="547689" y="88900"/>
                </a:lnTo>
                <a:lnTo>
                  <a:pt x="596901" y="147638"/>
                </a:lnTo>
                <a:lnTo>
                  <a:pt x="550055" y="220835"/>
                </a:lnTo>
                <a:lnTo>
                  <a:pt x="559211" y="239961"/>
                </a:lnTo>
                <a:lnTo>
                  <a:pt x="569814" y="280966"/>
                </a:lnTo>
                <a:lnTo>
                  <a:pt x="649288" y="314325"/>
                </a:lnTo>
                <a:lnTo>
                  <a:pt x="642938" y="392113"/>
                </a:lnTo>
                <a:lnTo>
                  <a:pt x="556964" y="410889"/>
                </a:lnTo>
                <a:lnTo>
                  <a:pt x="549457" y="431560"/>
                </a:lnTo>
                <a:lnTo>
                  <a:pt x="527263" y="467798"/>
                </a:lnTo>
                <a:lnTo>
                  <a:pt x="560388" y="547687"/>
                </a:lnTo>
                <a:lnTo>
                  <a:pt x="500063" y="598487"/>
                </a:lnTo>
                <a:lnTo>
                  <a:pt x="424873" y="549715"/>
                </a:lnTo>
                <a:lnTo>
                  <a:pt x="410120" y="556698"/>
                </a:lnTo>
                <a:lnTo>
                  <a:pt x="368313" y="567433"/>
                </a:lnTo>
                <a:lnTo>
                  <a:pt x="333375" y="649287"/>
                </a:lnTo>
                <a:lnTo>
                  <a:pt x="255588" y="642937"/>
                </a:lnTo>
                <a:lnTo>
                  <a:pt x="237274" y="554423"/>
                </a:lnTo>
                <a:lnTo>
                  <a:pt x="217680" y="547372"/>
                </a:lnTo>
                <a:lnTo>
                  <a:pt x="184265" y="527120"/>
                </a:lnTo>
                <a:lnTo>
                  <a:pt x="101600" y="560387"/>
                </a:lnTo>
                <a:lnTo>
                  <a:pt x="52388" y="501650"/>
                </a:lnTo>
                <a:lnTo>
                  <a:pt x="100335" y="426731"/>
                </a:lnTo>
                <a:lnTo>
                  <a:pt x="91664" y="408618"/>
                </a:lnTo>
                <a:lnTo>
                  <a:pt x="81166" y="368019"/>
                </a:lnTo>
                <a:lnTo>
                  <a:pt x="0" y="333375"/>
                </a:lnTo>
                <a:lnTo>
                  <a:pt x="7937" y="257175"/>
                </a:lnTo>
                <a:lnTo>
                  <a:pt x="93624" y="238462"/>
                </a:lnTo>
                <a:lnTo>
                  <a:pt x="101418" y="216983"/>
                </a:lnTo>
                <a:lnTo>
                  <a:pt x="122826" y="181954"/>
                </a:lnTo>
                <a:lnTo>
                  <a:pt x="90488" y="101599"/>
                </a:lnTo>
                <a:lnTo>
                  <a:pt x="149225" y="52387"/>
                </a:lnTo>
                <a:lnTo>
                  <a:pt x="223287" y="99786"/>
                </a:lnTo>
                <a:lnTo>
                  <a:pt x="240755" y="91494"/>
                </a:lnTo>
                <a:lnTo>
                  <a:pt x="283081" y="80640"/>
                </a:lnTo>
                <a:close/>
              </a:path>
            </a:pathLst>
          </a:cu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40" name="Freeform 119">
            <a:extLst>
              <a:ext uri="{FF2B5EF4-FFF2-40B4-BE49-F238E27FC236}">
                <a16:creationId xmlns:a16="http://schemas.microsoft.com/office/drawing/2014/main" id="{97C43696-C928-4C6D-8AA7-C69E2D365214}"/>
              </a:ext>
            </a:extLst>
          </p:cNvPr>
          <p:cNvSpPr/>
          <p:nvPr/>
        </p:nvSpPr>
        <p:spPr bwMode="auto">
          <a:xfrm>
            <a:off x="5554664" y="2970211"/>
            <a:ext cx="1862137" cy="1860550"/>
          </a:xfrm>
          <a:custGeom>
            <a:gdLst>
              <a:gd fmla="*/ 925512 w 1862137" name="connsiteX0"/>
              <a:gd fmla="*/ 0 h 1860550" name="connsiteY0"/>
              <a:gd fmla="*/ 978984 w 1862137" name="connsiteX1"/>
              <a:gd fmla="*/ 157330 h 1860550" name="connsiteY1"/>
              <a:gd fmla="*/ 1037671 w 1862137" name="connsiteX2"/>
              <a:gd fmla="*/ 159757 h 1860550" name="connsiteY2"/>
              <a:gd fmla="*/ 1083692 w 1862137" name="connsiteX3"/>
              <a:gd fmla="*/ 170718 h 1860550" name="connsiteY3"/>
              <a:gd fmla="*/ 1176338 w 1862137" name="connsiteX4"/>
              <a:gd fmla="*/ 31750 h 1860550" name="connsiteY4"/>
              <a:gd fmla="*/ 1289050 w 1862137" name="connsiteX5"/>
              <a:gd fmla="*/ 69850 h 1860550" name="connsiteY5"/>
              <a:gd fmla="*/ 1275692 w 1862137" name="connsiteX6"/>
              <a:gd fmla="*/ 236320 h 1860550" name="connsiteY6"/>
              <a:gd fmla="*/ 1319008 w 1862137" name="connsiteX7"/>
              <a:gd fmla="*/ 255918 h 1860550" name="connsiteY7"/>
              <a:gd fmla="*/ 1358662 w 1862137" name="connsiteX8"/>
              <a:gd fmla="*/ 284075 h 1860550" name="connsiteY8"/>
              <a:gd fmla="*/ 1495425 w 1862137" name="connsiteX9"/>
              <a:gd fmla="*/ 190500 h 1860550" name="connsiteY9"/>
              <a:gd fmla="*/ 1585912 w 1862137" name="connsiteX10"/>
              <a:gd fmla="*/ 268288 h 1860550" name="connsiteY10"/>
              <a:gd fmla="*/ 1511895 w 1862137" name="connsiteX11"/>
              <a:gd fmla="*/ 417350 h 1860550" name="connsiteY11"/>
              <a:gd fmla="*/ 1546743 w 1862137" name="connsiteX12"/>
              <a:gd fmla="*/ 454238 h 1860550" name="connsiteY12"/>
              <a:gd fmla="*/ 1576521 w 1862137" name="connsiteX13"/>
              <a:gd fmla="*/ 502126 h 1860550" name="connsiteY13"/>
              <a:gd fmla="*/ 1741488 w 1862137" name="connsiteX14"/>
              <a:gd fmla="*/ 468313 h 1860550" name="connsiteY14"/>
              <a:gd fmla="*/ 1793875 w 1862137" name="connsiteX15"/>
              <a:gd fmla="*/ 573088 h 1860550" name="connsiteY15"/>
              <a:gd fmla="*/ 1667696 w 1862137" name="connsiteX16"/>
              <a:gd fmla="*/ 681097 h 1860550" name="connsiteY16"/>
              <a:gd fmla="*/ 1684884 w 1862137" name="connsiteX17"/>
              <a:gd fmla="*/ 735702 h 1860550" name="connsiteY17"/>
              <a:gd fmla="*/ 1693262 w 1862137" name="connsiteX18"/>
              <a:gd fmla="*/ 776085 h 1860550" name="connsiteY18"/>
              <a:gd fmla="*/ 1854200 w 1862137" name="connsiteX19"/>
              <a:gd fmla="*/ 806450 h 1860550" name="connsiteY19"/>
              <a:gd fmla="*/ 1862137 w 1862137" name="connsiteX20"/>
              <a:gd fmla="*/ 925513 h 1860550" name="connsiteY20"/>
              <a:gd fmla="*/ 1704727 w 1862137" name="connsiteX21"/>
              <a:gd fmla="*/ 977642 h 1860550" name="connsiteY21"/>
              <a:gd fmla="*/ 1702277 w 1862137" name="connsiteX22"/>
              <a:gd fmla="*/ 1036783 h 1860550" name="connsiteY22"/>
              <a:gd fmla="*/ 1691105 w 1862137" name="connsiteX23"/>
              <a:gd fmla="*/ 1083603 h 1860550" name="connsiteY23"/>
              <a:gd fmla="*/ 1830387 w 1862137" name="connsiteX24"/>
              <a:gd fmla="*/ 1174750 h 1860550" name="connsiteY24"/>
              <a:gd fmla="*/ 1792287 w 1862137" name="connsiteX25"/>
              <a:gd fmla="*/ 1285875 h 1860550" name="connsiteY25"/>
              <a:gd fmla="*/ 1625658 w 1862137" name="connsiteX26"/>
              <a:gd fmla="*/ 1274561 h 1860550" name="connsiteY26"/>
              <a:gd fmla="*/ 1606030 w 1862137" name="connsiteX27"/>
              <a:gd fmla="*/ 1317868 h 1860550" name="connsiteY27"/>
              <a:gd fmla="*/ 1577382 w 1862137" name="connsiteX28"/>
              <a:gd fmla="*/ 1358141 h 1860550" name="connsiteY28"/>
              <a:gd fmla="*/ 1671637 w 1862137" name="connsiteX29"/>
              <a:gd fmla="*/ 1495425 h 1860550" name="connsiteY29"/>
              <a:gd fmla="*/ 1593850 w 1862137" name="connsiteX30"/>
              <a:gd fmla="*/ 1584325 h 1860550" name="connsiteY30"/>
              <a:gd fmla="*/ 1444760 w 1862137" name="connsiteX31"/>
              <a:gd fmla="*/ 1510294 h 1860550" name="connsiteY31"/>
              <a:gd fmla="*/ 1407533 w 1862137" name="connsiteX32"/>
              <a:gd fmla="*/ 1545400 h 1860550" name="connsiteY32"/>
              <a:gd fmla="*/ 1359818 w 1862137" name="connsiteX33"/>
              <a:gd fmla="*/ 1575017 h 1860550" name="connsiteY33"/>
              <a:gd fmla="*/ 1393825 w 1862137" name="connsiteX34"/>
              <a:gd fmla="*/ 1739900 h 1860550" name="connsiteY34"/>
              <a:gd fmla="*/ 1289050 w 1862137" name="connsiteX35"/>
              <a:gd fmla="*/ 1792287 h 1860550" name="connsiteY35"/>
              <a:gd fmla="*/ 1181011 w 1862137" name="connsiteX36"/>
              <a:gd fmla="*/ 1666074 h 1860550" name="connsiteY36"/>
              <a:gd fmla="*/ 1125816 w 1862137" name="connsiteX37"/>
              <a:gd fmla="*/ 1683417 h 1860550" name="connsiteY37"/>
              <a:gd fmla="*/ 1086058 w 1862137" name="connsiteX38"/>
              <a:gd fmla="*/ 1691651 h 1860550" name="connsiteY38"/>
              <a:gd fmla="*/ 1055688 w 1862137" name="connsiteX39"/>
              <a:gd fmla="*/ 1852613 h 1860550" name="connsiteY39"/>
              <a:gd fmla="*/ 936625 w 1862137" name="connsiteX40"/>
              <a:gd fmla="*/ 1860550 h 1860550" name="connsiteY40"/>
              <a:gd fmla="*/ 883154 w 1862137" name="connsiteX41"/>
              <a:gd fmla="*/ 1703221 h 1860550" name="connsiteY41"/>
              <a:gd fmla="*/ 824467 w 1862137" name="connsiteX42"/>
              <a:gd fmla="*/ 1700794 h 1860550" name="connsiteY42"/>
              <a:gd fmla="*/ 777857 w 1862137" name="connsiteX43"/>
              <a:gd fmla="*/ 1689693 h 1860550" name="connsiteY43"/>
              <a:gd fmla="*/ 685800 w 1862137" name="connsiteX44"/>
              <a:gd fmla="*/ 1828800 h 1860550" name="connsiteY44"/>
              <a:gd fmla="*/ 574675 w 1862137" name="connsiteX45"/>
              <a:gd fmla="*/ 1789113 h 1860550" name="connsiteY45"/>
              <a:gd fmla="*/ 586948 w 1862137" name="connsiteX46"/>
              <a:gd fmla="*/ 1624458 h 1860550" name="connsiteY46"/>
              <a:gd fmla="*/ 543130 w 1862137" name="connsiteX47"/>
              <a:gd fmla="*/ 1604634 h 1860550" name="connsiteY47"/>
              <a:gd fmla="*/ 502741 w 1862137" name="connsiteX48"/>
              <a:gd fmla="*/ 1575955 h 1860550" name="connsiteY48"/>
              <a:gd fmla="*/ 366712 w 1862137" name="connsiteX49"/>
              <a:gd fmla="*/ 1670050 h 1860550" name="connsiteY49"/>
              <a:gd fmla="*/ 276225 w 1862137" name="connsiteX50"/>
              <a:gd fmla="*/ 1592263 h 1860550" name="connsiteY50"/>
              <a:gd fmla="*/ 350241 w 1862137" name="connsiteX51"/>
              <a:gd fmla="*/ 1443201 h 1860550" name="connsiteY51"/>
              <a:gd fmla="*/ 315394 w 1862137" name="connsiteX52"/>
              <a:gd fmla="*/ 1406314 h 1860550" name="connsiteY52"/>
              <a:gd fmla="*/ 285679 w 1862137" name="connsiteX53"/>
              <a:gd fmla="*/ 1358527 h 1860550" name="connsiteY53"/>
              <a:gd fmla="*/ 122237 w 1862137" name="connsiteX54"/>
              <a:gd fmla="*/ 1392237 h 1860550" name="connsiteY54"/>
              <a:gd fmla="*/ 68262 w 1862137" name="connsiteX55"/>
              <a:gd fmla="*/ 1285875 h 1860550" name="connsiteY55"/>
              <a:gd fmla="*/ 194297 w 1862137" name="connsiteX56"/>
              <a:gd fmla="*/ 1178997 h 1860550" name="connsiteY56"/>
              <a:gd fmla="*/ 177253 w 1862137" name="connsiteX57"/>
              <a:gd fmla="*/ 1124849 h 1860550" name="connsiteY57"/>
              <a:gd fmla="*/ 168617 w 1862137" name="connsiteX58"/>
              <a:gd fmla="*/ 1083223 h 1860550" name="connsiteY58"/>
              <a:gd fmla="*/ 7937 w 1862137" name="connsiteX59"/>
              <a:gd fmla="*/ 1054100 h 1860550" name="connsiteY59"/>
              <a:gd fmla="*/ 0 w 1862137" name="connsiteX60"/>
              <a:gd fmla="*/ 935037 h 1860550" name="connsiteY60"/>
              <a:gd fmla="*/ 157410 w 1862137" name="connsiteX61"/>
              <a:gd fmla="*/ 882908 h 1860550" name="connsiteY61"/>
              <a:gd fmla="*/ 159860 w 1862137" name="connsiteX62"/>
              <a:gd fmla="*/ 823769 h 1860550" name="connsiteY62"/>
              <a:gd fmla="*/ 171108 w 1862137" name="connsiteX63"/>
              <a:gd fmla="*/ 776628 h 1860550" name="connsiteY63"/>
              <a:gd fmla="*/ 33337 w 1862137" name="connsiteX64"/>
              <a:gd fmla="*/ 685801 h 1860550" name="connsiteY64"/>
              <a:gd fmla="*/ 71437 w 1862137" name="connsiteX65"/>
              <a:gd fmla="*/ 573088 h 1860550" name="connsiteY65"/>
              <a:gd fmla="*/ 236742 w 1862137" name="connsiteX66"/>
              <a:gd fmla="*/ 585409 h 1860550" name="connsiteY66"/>
              <a:gd fmla="*/ 256107 w 1862137" name="connsiteX67"/>
              <a:gd fmla="*/ 542684 h 1860550" name="connsiteY67"/>
              <a:gd fmla="*/ 284755 w 1862137" name="connsiteX68"/>
              <a:gd fmla="*/ 502410 h 1860550" name="connsiteY68"/>
              <a:gd fmla="*/ 190500 w 1862137" name="connsiteX69"/>
              <a:gd fmla="*/ 365125 h 1860550" name="connsiteY69"/>
              <a:gd fmla="*/ 268287 w 1862137" name="connsiteX70"/>
              <a:gd fmla="*/ 276225 h 1860550" name="connsiteY70"/>
              <a:gd fmla="*/ 417378 w 1862137" name="connsiteX71"/>
              <a:gd fmla="*/ 350256 h 1860550" name="connsiteY71"/>
              <a:gd fmla="*/ 454604 w 1862137" name="connsiteX72"/>
              <a:gd fmla="*/ 315152 h 1860550" name="connsiteY72"/>
              <a:gd fmla="*/ 502320 w 1862137" name="connsiteX73"/>
              <a:gd fmla="*/ 285534 h 1860550" name="connsiteY73"/>
              <a:gd fmla="*/ 468312 w 1862137" name="connsiteX74"/>
              <a:gd fmla="*/ 120651 h 1860550" name="connsiteY74"/>
              <a:gd fmla="*/ 574675 w 1862137" name="connsiteX75"/>
              <a:gd fmla="*/ 68263 h 1860550" name="connsiteY75"/>
              <a:gd fmla="*/ 682378 w 1862137" name="connsiteX76"/>
              <a:gd fmla="*/ 194084 h 1860550" name="connsiteY76"/>
              <a:gd fmla="*/ 736321 w 1862137" name="connsiteX77"/>
              <a:gd fmla="*/ 177134 h 1860550" name="connsiteY77"/>
              <a:gd fmla="*/ 777732 w 1862137" name="connsiteX78"/>
              <a:gd fmla="*/ 168558 h 1860550" name="connsiteY78"/>
              <a:gd fmla="*/ 808037 w 1862137" name="connsiteX79"/>
              <a:gd fmla="*/ 7937 h 1860550" name="connsiteY7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b="b" l="l" r="r" t="t"/>
            <a:pathLst>
              <a:path h="1860550" w="1862136">
                <a:moveTo>
                  <a:pt x="925512" y="0"/>
                </a:moveTo>
                <a:lnTo>
                  <a:pt x="978984" y="157330"/>
                </a:lnTo>
                <a:lnTo>
                  <a:pt x="1037671" y="159757"/>
                </a:lnTo>
                <a:lnTo>
                  <a:pt x="1083692" y="170718"/>
                </a:lnTo>
                <a:lnTo>
                  <a:pt x="1176338" y="31750"/>
                </a:lnTo>
                <a:lnTo>
                  <a:pt x="1289050" y="69850"/>
                </a:lnTo>
                <a:lnTo>
                  <a:pt x="1275692" y="236320"/>
                </a:lnTo>
                <a:lnTo>
                  <a:pt x="1319008" y="255918"/>
                </a:lnTo>
                <a:lnTo>
                  <a:pt x="1358662" y="284075"/>
                </a:lnTo>
                <a:lnTo>
                  <a:pt x="1495425" y="190500"/>
                </a:lnTo>
                <a:lnTo>
                  <a:pt x="1585912" y="268288"/>
                </a:lnTo>
                <a:lnTo>
                  <a:pt x="1511895" y="417350"/>
                </a:lnTo>
                <a:lnTo>
                  <a:pt x="1546743" y="454238"/>
                </a:lnTo>
                <a:lnTo>
                  <a:pt x="1576521" y="502126"/>
                </a:lnTo>
                <a:lnTo>
                  <a:pt x="1741488" y="468313"/>
                </a:lnTo>
                <a:lnTo>
                  <a:pt x="1793875" y="573088"/>
                </a:lnTo>
                <a:lnTo>
                  <a:pt x="1667696" y="681097"/>
                </a:lnTo>
                <a:lnTo>
                  <a:pt x="1684884" y="735702"/>
                </a:lnTo>
                <a:lnTo>
                  <a:pt x="1693262" y="776085"/>
                </a:lnTo>
                <a:lnTo>
                  <a:pt x="1854200" y="806450"/>
                </a:lnTo>
                <a:lnTo>
                  <a:pt x="1862137" y="925513"/>
                </a:lnTo>
                <a:lnTo>
                  <a:pt x="1704727" y="977642"/>
                </a:lnTo>
                <a:lnTo>
                  <a:pt x="1702277" y="1036783"/>
                </a:lnTo>
                <a:lnTo>
                  <a:pt x="1691105" y="1083603"/>
                </a:lnTo>
                <a:lnTo>
                  <a:pt x="1830387" y="1174750"/>
                </a:lnTo>
                <a:lnTo>
                  <a:pt x="1792287" y="1285875"/>
                </a:lnTo>
                <a:lnTo>
                  <a:pt x="1625658" y="1274561"/>
                </a:lnTo>
                <a:lnTo>
                  <a:pt x="1606030" y="1317868"/>
                </a:lnTo>
                <a:lnTo>
                  <a:pt x="1577382" y="1358141"/>
                </a:lnTo>
                <a:lnTo>
                  <a:pt x="1671637" y="1495425"/>
                </a:lnTo>
                <a:lnTo>
                  <a:pt x="1593850" y="1584325"/>
                </a:lnTo>
                <a:lnTo>
                  <a:pt x="1444760" y="1510294"/>
                </a:lnTo>
                <a:lnTo>
                  <a:pt x="1407533" y="1545400"/>
                </a:lnTo>
                <a:lnTo>
                  <a:pt x="1359818" y="1575017"/>
                </a:lnTo>
                <a:lnTo>
                  <a:pt x="1393825" y="1739900"/>
                </a:lnTo>
                <a:lnTo>
                  <a:pt x="1289050" y="1792287"/>
                </a:lnTo>
                <a:lnTo>
                  <a:pt x="1181011" y="1666074"/>
                </a:lnTo>
                <a:lnTo>
                  <a:pt x="1125816" y="1683417"/>
                </a:lnTo>
                <a:lnTo>
                  <a:pt x="1086058" y="1691651"/>
                </a:lnTo>
                <a:lnTo>
                  <a:pt x="1055688" y="1852613"/>
                </a:lnTo>
                <a:lnTo>
                  <a:pt x="936625" y="1860550"/>
                </a:lnTo>
                <a:lnTo>
                  <a:pt x="883154" y="1703221"/>
                </a:lnTo>
                <a:lnTo>
                  <a:pt x="824467" y="1700794"/>
                </a:lnTo>
                <a:lnTo>
                  <a:pt x="777857" y="1689693"/>
                </a:lnTo>
                <a:lnTo>
                  <a:pt x="685800" y="1828800"/>
                </a:lnTo>
                <a:lnTo>
                  <a:pt x="574675" y="1789113"/>
                </a:lnTo>
                <a:lnTo>
                  <a:pt x="586948" y="1624458"/>
                </a:lnTo>
                <a:lnTo>
                  <a:pt x="543130" y="1604634"/>
                </a:lnTo>
                <a:lnTo>
                  <a:pt x="502741" y="1575955"/>
                </a:lnTo>
                <a:lnTo>
                  <a:pt x="366712" y="1670050"/>
                </a:lnTo>
                <a:lnTo>
                  <a:pt x="276225" y="1592263"/>
                </a:lnTo>
                <a:lnTo>
                  <a:pt x="350241" y="1443201"/>
                </a:lnTo>
                <a:lnTo>
                  <a:pt x="315394" y="1406314"/>
                </a:lnTo>
                <a:lnTo>
                  <a:pt x="285679" y="1358527"/>
                </a:lnTo>
                <a:lnTo>
                  <a:pt x="122237" y="1392237"/>
                </a:lnTo>
                <a:lnTo>
                  <a:pt x="68262" y="1285875"/>
                </a:lnTo>
                <a:lnTo>
                  <a:pt x="194297" y="1178997"/>
                </a:lnTo>
                <a:lnTo>
                  <a:pt x="177253" y="1124849"/>
                </a:lnTo>
                <a:lnTo>
                  <a:pt x="168617" y="1083223"/>
                </a:lnTo>
                <a:lnTo>
                  <a:pt x="7937" y="1054100"/>
                </a:lnTo>
                <a:lnTo>
                  <a:pt x="0" y="935037"/>
                </a:lnTo>
                <a:lnTo>
                  <a:pt x="157410" y="882908"/>
                </a:lnTo>
                <a:lnTo>
                  <a:pt x="159860" y="823769"/>
                </a:lnTo>
                <a:lnTo>
                  <a:pt x="171108" y="776628"/>
                </a:lnTo>
                <a:lnTo>
                  <a:pt x="33337" y="685801"/>
                </a:lnTo>
                <a:lnTo>
                  <a:pt x="71437" y="573088"/>
                </a:lnTo>
                <a:lnTo>
                  <a:pt x="236742" y="585409"/>
                </a:lnTo>
                <a:lnTo>
                  <a:pt x="256107" y="542684"/>
                </a:lnTo>
                <a:lnTo>
                  <a:pt x="284755" y="502410"/>
                </a:lnTo>
                <a:lnTo>
                  <a:pt x="190500" y="365125"/>
                </a:lnTo>
                <a:lnTo>
                  <a:pt x="268287" y="276225"/>
                </a:lnTo>
                <a:lnTo>
                  <a:pt x="417378" y="350256"/>
                </a:lnTo>
                <a:lnTo>
                  <a:pt x="454604" y="315152"/>
                </a:lnTo>
                <a:lnTo>
                  <a:pt x="502320" y="285534"/>
                </a:lnTo>
                <a:lnTo>
                  <a:pt x="468312" y="120651"/>
                </a:lnTo>
                <a:lnTo>
                  <a:pt x="574675" y="68263"/>
                </a:lnTo>
                <a:lnTo>
                  <a:pt x="682378" y="194084"/>
                </a:lnTo>
                <a:lnTo>
                  <a:pt x="736321" y="177134"/>
                </a:lnTo>
                <a:lnTo>
                  <a:pt x="777732" y="168558"/>
                </a:lnTo>
                <a:lnTo>
                  <a:pt x="808037" y="7937"/>
                </a:lnTo>
                <a:close/>
              </a:path>
            </a:pathLst>
          </a:cu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41" name="Freeform 12">
            <a:extLst>
              <a:ext uri="{FF2B5EF4-FFF2-40B4-BE49-F238E27FC236}">
                <a16:creationId xmlns:a16="http://schemas.microsoft.com/office/drawing/2014/main" id="{1923B0EC-D608-4EAD-BDCC-E00FF13C3369}"/>
              </a:ext>
            </a:extLst>
          </p:cNvPr>
          <p:cNvSpPr/>
          <p:nvPr/>
        </p:nvSpPr>
        <p:spPr bwMode="auto">
          <a:xfrm>
            <a:off x="5802314" y="3217862"/>
            <a:ext cx="1366838" cy="1365250"/>
          </a:xfrm>
          <a:custGeom>
            <a:gdLst>
              <a:gd fmla="*/ 165 w 1552" name="T0"/>
              <a:gd fmla="*/ 1075 h 1552" name="T1"/>
              <a:gd fmla="*/ 1076 w 1552" name="T2"/>
              <a:gd fmla="*/ 1387 h 1552" name="T3"/>
              <a:gd fmla="*/ 1387 w 1552" name="T4"/>
              <a:gd fmla="*/ 477 h 1552" name="T5"/>
              <a:gd fmla="*/ 477 w 1552" name="T6"/>
              <a:gd fmla="*/ 165 h 1552" name="T7"/>
              <a:gd fmla="*/ 165 w 1552" name="T8"/>
              <a:gd fmla="*/ 1075 h 1552" name="T9"/>
            </a:gdLst>
            <a:cxnLst>
              <a:cxn ang="0">
                <a:pos x="T0" y="T1"/>
              </a:cxn>
              <a:cxn ang="0">
                <a:pos x="T2" y="T3"/>
              </a:cxn>
              <a:cxn ang="0">
                <a:pos x="T4" y="T5"/>
              </a:cxn>
              <a:cxn ang="0">
                <a:pos x="T6" y="T7"/>
              </a:cxn>
              <a:cxn ang="0">
                <a:pos x="T8" y="T9"/>
              </a:cxn>
            </a:cxnLst>
            <a:rect b="b" l="0" r="r" t="0"/>
            <a:pathLst>
              <a:path h="1552" w="1552">
                <a:moveTo>
                  <a:pt x="165" y="1075"/>
                </a:moveTo>
                <a:cubicBezTo>
                  <a:pt x="331" y="1413"/>
                  <a:pt x="738" y="1552"/>
                  <a:pt x="1076" y="1387"/>
                </a:cubicBezTo>
                <a:cubicBezTo>
                  <a:pt x="1413" y="1221"/>
                  <a:pt x="1552" y="814"/>
                  <a:pt x="1387" y="477"/>
                </a:cubicBezTo>
                <a:cubicBezTo>
                  <a:pt x="1222" y="139"/>
                  <a:pt x="814" y="0"/>
                  <a:pt x="477" y="165"/>
                </a:cubicBezTo>
                <a:cubicBezTo>
                  <a:pt x="139" y="331"/>
                  <a:pt x="0" y="738"/>
                  <a:pt x="165" y="1075"/>
                </a:cubicBezTo>
                <a:close/>
              </a:path>
            </a:pathLst>
          </a:custGeom>
          <a:solidFill>
            <a:schemeClr val="bg1"/>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42" name="Freeform 30">
            <a:extLst>
              <a:ext uri="{FF2B5EF4-FFF2-40B4-BE49-F238E27FC236}">
                <a16:creationId xmlns:a16="http://schemas.microsoft.com/office/drawing/2014/main" id="{14D820E2-CDE3-4D02-B4D8-CF2B88EC881C}"/>
              </a:ext>
            </a:extLst>
          </p:cNvPr>
          <p:cNvSpPr/>
          <p:nvPr/>
        </p:nvSpPr>
        <p:spPr bwMode="auto">
          <a:xfrm>
            <a:off x="4473576" y="2513012"/>
            <a:ext cx="1158875" cy="1157287"/>
          </a:xfrm>
          <a:custGeom>
            <a:gdLst>
              <a:gd fmla="*/ 88 w 1317" name="T0"/>
              <a:gd fmla="*/ 819 h 1317" name="T1"/>
              <a:gd fmla="*/ 819 w 1317" name="T2"/>
              <a:gd fmla="*/ 1228 h 1317" name="T3"/>
              <a:gd fmla="*/ 1228 w 1317" name="T4"/>
              <a:gd fmla="*/ 498 h 1317" name="T5"/>
              <a:gd fmla="*/ 497 w 1317" name="T6"/>
              <a:gd fmla="*/ 89 h 1317" name="T7"/>
              <a:gd fmla="*/ 88 w 1317" name="T8"/>
              <a:gd fmla="*/ 819 h 1317" name="T9"/>
            </a:gdLst>
            <a:cxnLst>
              <a:cxn ang="0">
                <a:pos x="T0" y="T1"/>
              </a:cxn>
              <a:cxn ang="0">
                <a:pos x="T2" y="T3"/>
              </a:cxn>
              <a:cxn ang="0">
                <a:pos x="T4" y="T5"/>
              </a:cxn>
              <a:cxn ang="0">
                <a:pos x="T6" y="T7"/>
              </a:cxn>
              <a:cxn ang="0">
                <a:pos x="T8" y="T9"/>
              </a:cxn>
            </a:cxnLst>
            <a:rect b="b" l="0" r="r" t="0"/>
            <a:pathLst>
              <a:path h="1317" w="1317">
                <a:moveTo>
                  <a:pt x="88" y="819"/>
                </a:moveTo>
                <a:cubicBezTo>
                  <a:pt x="177" y="1134"/>
                  <a:pt x="504" y="1317"/>
                  <a:pt x="819" y="1228"/>
                </a:cubicBezTo>
                <a:cubicBezTo>
                  <a:pt x="1134" y="1139"/>
                  <a:pt x="1317" y="812"/>
                  <a:pt x="1228" y="498"/>
                </a:cubicBezTo>
                <a:cubicBezTo>
                  <a:pt x="1139" y="183"/>
                  <a:pt x="812" y="0"/>
                  <a:pt x="497" y="89"/>
                </a:cubicBezTo>
                <a:cubicBezTo>
                  <a:pt x="183" y="177"/>
                  <a:pt x="0" y="505"/>
                  <a:pt x="88" y="819"/>
                </a:cubicBezTo>
                <a:close/>
              </a:path>
            </a:pathLst>
          </a:custGeom>
          <a:solidFill>
            <a:schemeClr val="bg1"/>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43" name="Freeform 48">
            <a:extLst>
              <a:ext uri="{FF2B5EF4-FFF2-40B4-BE49-F238E27FC236}">
                <a16:creationId xmlns:a16="http://schemas.microsoft.com/office/drawing/2014/main" id="{CFD7C379-36A7-4461-90E8-D42191F2149B}"/>
              </a:ext>
            </a:extLst>
          </p:cNvPr>
          <p:cNvSpPr/>
          <p:nvPr/>
        </p:nvSpPr>
        <p:spPr bwMode="auto">
          <a:xfrm>
            <a:off x="5789614" y="1949450"/>
            <a:ext cx="776288" cy="776287"/>
          </a:xfrm>
          <a:custGeom>
            <a:gdLst>
              <a:gd fmla="*/ 60 w 883" name="T0"/>
              <a:gd fmla="*/ 549 h 883" name="T1"/>
              <a:gd fmla="*/ 550 w 883" name="T2"/>
              <a:gd fmla="*/ 824 h 883" name="T3"/>
              <a:gd fmla="*/ 824 w 883" name="T4"/>
              <a:gd fmla="*/ 334 h 883" name="T5"/>
              <a:gd fmla="*/ 334 w 883" name="T6"/>
              <a:gd fmla="*/ 60 h 883" name="T7"/>
              <a:gd fmla="*/ 60 w 883" name="T8"/>
              <a:gd fmla="*/ 549 h 883" name="T9"/>
            </a:gdLst>
            <a:cxnLst>
              <a:cxn ang="0">
                <a:pos x="T0" y="T1"/>
              </a:cxn>
              <a:cxn ang="0">
                <a:pos x="T2" y="T3"/>
              </a:cxn>
              <a:cxn ang="0">
                <a:pos x="T4" y="T5"/>
              </a:cxn>
              <a:cxn ang="0">
                <a:pos x="T6" y="T7"/>
              </a:cxn>
              <a:cxn ang="0">
                <a:pos x="T8" y="T9"/>
              </a:cxn>
            </a:cxnLst>
            <a:rect b="b" l="0" r="r" t="0"/>
            <a:pathLst>
              <a:path h="883" w="883">
                <a:moveTo>
                  <a:pt x="60" y="549"/>
                </a:moveTo>
                <a:cubicBezTo>
                  <a:pt x="119" y="760"/>
                  <a:pt x="339" y="883"/>
                  <a:pt x="550" y="824"/>
                </a:cubicBezTo>
                <a:cubicBezTo>
                  <a:pt x="761" y="764"/>
                  <a:pt x="883" y="545"/>
                  <a:pt x="824" y="334"/>
                </a:cubicBezTo>
                <a:cubicBezTo>
                  <a:pt x="764" y="123"/>
                  <a:pt x="545" y="0"/>
                  <a:pt x="334" y="60"/>
                </a:cubicBezTo>
                <a:cubicBezTo>
                  <a:pt x="123" y="119"/>
                  <a:pt x="0" y="338"/>
                  <a:pt x="60" y="549"/>
                </a:cubicBezTo>
                <a:close/>
              </a:path>
            </a:pathLst>
          </a:custGeom>
          <a:solidFill>
            <a:schemeClr val="bg1"/>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44" name="Freeform 66">
            <a:extLst>
              <a:ext uri="{FF2B5EF4-FFF2-40B4-BE49-F238E27FC236}">
                <a16:creationId xmlns:a16="http://schemas.microsoft.com/office/drawing/2014/main" id="{3599A8B7-7A9B-4283-B44C-210CFACB9250}"/>
              </a:ext>
            </a:extLst>
          </p:cNvPr>
          <p:cNvSpPr/>
          <p:nvPr/>
        </p:nvSpPr>
        <p:spPr bwMode="auto">
          <a:xfrm>
            <a:off x="5527676" y="4781549"/>
            <a:ext cx="573088" cy="573087"/>
          </a:xfrm>
          <a:custGeom>
            <a:gdLst>
              <a:gd fmla="*/ 13 w 650" name="T0"/>
              <a:gd fmla="*/ 351 h 651" name="T1"/>
              <a:gd fmla="*/ 350 w 650" name="T2"/>
              <a:gd fmla="*/ 637 h 651" name="T3"/>
              <a:gd fmla="*/ 636 w 650" name="T4"/>
              <a:gd fmla="*/ 300 h 651" name="T5"/>
              <a:gd fmla="*/ 300 w 650" name="T6"/>
              <a:gd fmla="*/ 14 h 651" name="T7"/>
              <a:gd fmla="*/ 13 w 650" name="T8"/>
              <a:gd fmla="*/ 351 h 651" name="T9"/>
            </a:gdLst>
            <a:cxnLst>
              <a:cxn ang="0">
                <a:pos x="T0" y="T1"/>
              </a:cxn>
              <a:cxn ang="0">
                <a:pos x="T2" y="T3"/>
              </a:cxn>
              <a:cxn ang="0">
                <a:pos x="T4" y="T5"/>
              </a:cxn>
              <a:cxn ang="0">
                <a:pos x="T6" y="T7"/>
              </a:cxn>
              <a:cxn ang="0">
                <a:pos x="T8" y="T9"/>
              </a:cxn>
            </a:cxnLst>
            <a:rect b="b" l="0" r="r" t="0"/>
            <a:pathLst>
              <a:path h="651" w="650">
                <a:moveTo>
                  <a:pt x="13" y="351"/>
                </a:moveTo>
                <a:cubicBezTo>
                  <a:pt x="27" y="522"/>
                  <a:pt x="178" y="651"/>
                  <a:pt x="350" y="637"/>
                </a:cubicBezTo>
                <a:cubicBezTo>
                  <a:pt x="522" y="623"/>
                  <a:pt x="650" y="472"/>
                  <a:pt x="636" y="300"/>
                </a:cubicBezTo>
                <a:cubicBezTo>
                  <a:pt x="622" y="128"/>
                  <a:pt x="471" y="0"/>
                  <a:pt x="300" y="14"/>
                </a:cubicBezTo>
                <a:cubicBezTo>
                  <a:pt x="128" y="28"/>
                  <a:pt x="0" y="179"/>
                  <a:pt x="13" y="351"/>
                </a:cubicBezTo>
                <a:close/>
              </a:path>
            </a:pathLst>
          </a:custGeom>
          <a:solidFill>
            <a:schemeClr val="bg1"/>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45" name="Freeform 76">
            <a:extLst>
              <a:ext uri="{FF2B5EF4-FFF2-40B4-BE49-F238E27FC236}">
                <a16:creationId xmlns:a16="http://schemas.microsoft.com/office/drawing/2014/main" id="{3747B1AD-E48B-46B6-8E6D-38831A8226C7}"/>
              </a:ext>
            </a:extLst>
          </p:cNvPr>
          <p:cNvSpPr>
            <a:spLocks noEditPoints="1"/>
          </p:cNvSpPr>
          <p:nvPr/>
        </p:nvSpPr>
        <p:spPr bwMode="auto">
          <a:xfrm>
            <a:off x="6377174" y="5340009"/>
            <a:ext cx="260350" cy="242887"/>
          </a:xfrm>
          <a:custGeom>
            <a:gdLst>
              <a:gd fmla="*/ 153 w 296" name="T0"/>
              <a:gd fmla="*/ 276 h 276" name="T1"/>
              <a:gd fmla="*/ 153 w 296" name="T2"/>
              <a:gd fmla="*/ 276 h 276" name="T3"/>
              <a:gd fmla="*/ 119 w 296" name="T4"/>
              <a:gd fmla="*/ 273 h 276" name="T5"/>
              <a:gd fmla="*/ 18 w 296" name="T6"/>
              <a:gd fmla="*/ 105 h 276" name="T7"/>
              <a:gd fmla="*/ 153 w 296" name="T8"/>
              <a:gd fmla="*/ 0 h 276" name="T9"/>
              <a:gd fmla="*/ 187 w 296" name="T10"/>
              <a:gd fmla="*/ 4 h 276" name="T11"/>
              <a:gd fmla="*/ 272 w 296" name="T12"/>
              <a:gd fmla="*/ 68 h 276" name="T13"/>
              <a:gd fmla="*/ 287 w 296" name="T14"/>
              <a:gd fmla="*/ 172 h 276" name="T15"/>
              <a:gd fmla="*/ 153 w 296" name="T16"/>
              <a:gd fmla="*/ 276 h 276" name="T17"/>
              <a:gd fmla="*/ 153 w 296" name="T18"/>
              <a:gd fmla="*/ 44 h 276" name="T19"/>
              <a:gd fmla="*/ 61 w 296" name="T20"/>
              <a:gd fmla="*/ 116 h 276" name="T21"/>
              <a:gd fmla="*/ 130 w 296" name="T22"/>
              <a:gd fmla="*/ 230 h 276" name="T23"/>
              <a:gd fmla="*/ 153 w 296" name="T24"/>
              <a:gd fmla="*/ 232 h 276" name="T25"/>
              <a:gd fmla="*/ 153 w 296" name="T26"/>
              <a:gd fmla="*/ 232 h 276" name="T27"/>
              <a:gd fmla="*/ 245 w 296" name="T28"/>
              <a:gd fmla="*/ 161 h 276" name="T29"/>
              <a:gd fmla="*/ 234 w 296" name="T30"/>
              <a:gd fmla="*/ 90 h 276" name="T31"/>
              <a:gd fmla="*/ 176 w 296" name="T32"/>
              <a:gd fmla="*/ 47 h 276" name="T33"/>
              <a:gd fmla="*/ 153 w 296" name="T34"/>
              <a:gd fmla="*/ 44 h 276"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76" w="296">
                <a:moveTo>
                  <a:pt x="153" y="276"/>
                </a:moveTo>
                <a:cubicBezTo>
                  <a:pt x="153" y="276"/>
                  <a:pt x="153" y="276"/>
                  <a:pt x="153" y="276"/>
                </a:cubicBezTo>
                <a:cubicBezTo>
                  <a:pt x="142" y="276"/>
                  <a:pt x="130" y="275"/>
                  <a:pt x="119" y="273"/>
                </a:cubicBezTo>
                <a:cubicBezTo>
                  <a:pt x="45" y="254"/>
                  <a:pt x="0" y="179"/>
                  <a:pt x="18" y="105"/>
                </a:cubicBezTo>
                <a:cubicBezTo>
                  <a:pt x="34" y="43"/>
                  <a:pt x="89" y="0"/>
                  <a:pt x="153" y="0"/>
                </a:cubicBezTo>
                <a:cubicBezTo>
                  <a:pt x="164" y="0"/>
                  <a:pt x="176" y="2"/>
                  <a:pt x="187" y="4"/>
                </a:cubicBezTo>
                <a:cubicBezTo>
                  <a:pt x="223" y="13"/>
                  <a:pt x="253" y="36"/>
                  <a:pt x="272" y="68"/>
                </a:cubicBezTo>
                <a:cubicBezTo>
                  <a:pt x="291" y="99"/>
                  <a:pt x="296" y="136"/>
                  <a:pt x="287" y="172"/>
                </a:cubicBezTo>
                <a:cubicBezTo>
                  <a:pt x="272" y="234"/>
                  <a:pt x="217" y="276"/>
                  <a:pt x="153" y="276"/>
                </a:cubicBezTo>
                <a:close/>
                <a:moveTo>
                  <a:pt x="153" y="44"/>
                </a:moveTo>
                <a:cubicBezTo>
                  <a:pt x="109" y="44"/>
                  <a:pt x="72" y="74"/>
                  <a:pt x="61" y="116"/>
                </a:cubicBezTo>
                <a:cubicBezTo>
                  <a:pt x="49" y="166"/>
                  <a:pt x="79" y="217"/>
                  <a:pt x="130" y="230"/>
                </a:cubicBezTo>
                <a:cubicBezTo>
                  <a:pt x="138" y="232"/>
                  <a:pt x="145" y="232"/>
                  <a:pt x="153" y="232"/>
                </a:cubicBezTo>
                <a:cubicBezTo>
                  <a:pt x="153" y="232"/>
                  <a:pt x="153" y="232"/>
                  <a:pt x="153" y="232"/>
                </a:cubicBezTo>
                <a:cubicBezTo>
                  <a:pt x="196" y="232"/>
                  <a:pt x="234" y="203"/>
                  <a:pt x="245" y="161"/>
                </a:cubicBezTo>
                <a:cubicBezTo>
                  <a:pt x="251" y="137"/>
                  <a:pt x="247" y="112"/>
                  <a:pt x="234" y="90"/>
                </a:cubicBezTo>
                <a:cubicBezTo>
                  <a:pt x="221" y="68"/>
                  <a:pt x="200" y="53"/>
                  <a:pt x="176" y="47"/>
                </a:cubicBezTo>
                <a:cubicBezTo>
                  <a:pt x="168" y="45"/>
                  <a:pt x="161" y="44"/>
                  <a:pt x="153" y="44"/>
                </a:cubicBezTo>
                <a:close/>
              </a:path>
            </a:pathLst>
          </a:custGeom>
          <a:solidFill>
            <a:schemeClr val="bg1"/>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46" name="Freeform 86">
            <a:extLst>
              <a:ext uri="{FF2B5EF4-FFF2-40B4-BE49-F238E27FC236}">
                <a16:creationId xmlns:a16="http://schemas.microsoft.com/office/drawing/2014/main" id="{D0A14D66-4102-4F87-BB26-FE244C61E9C6}"/>
              </a:ext>
            </a:extLst>
          </p:cNvPr>
          <p:cNvSpPr>
            <a:spLocks noEditPoints="1"/>
          </p:cNvSpPr>
          <p:nvPr/>
        </p:nvSpPr>
        <p:spPr bwMode="auto">
          <a:xfrm>
            <a:off x="6797676" y="2635250"/>
            <a:ext cx="260350" cy="242887"/>
          </a:xfrm>
          <a:custGeom>
            <a:gdLst>
              <a:gd fmla="*/ 153 w 296" name="T0"/>
              <a:gd fmla="*/ 277 h 277" name="T1"/>
              <a:gd fmla="*/ 153 w 296" name="T2"/>
              <a:gd fmla="*/ 277 h 277" name="T3"/>
              <a:gd fmla="*/ 119 w 296" name="T4"/>
              <a:gd fmla="*/ 273 h 277" name="T5"/>
              <a:gd fmla="*/ 18 w 296" name="T6"/>
              <a:gd fmla="*/ 105 h 277" name="T7"/>
              <a:gd fmla="*/ 152 w 296" name="T8"/>
              <a:gd fmla="*/ 0 h 277" name="T9"/>
              <a:gd fmla="*/ 186 w 296" name="T10"/>
              <a:gd fmla="*/ 4 h 277" name="T11"/>
              <a:gd fmla="*/ 271 w 296" name="T12"/>
              <a:gd fmla="*/ 67 h 277" name="T13"/>
              <a:gd fmla="*/ 287 w 296" name="T14"/>
              <a:gd fmla="*/ 172 h 277" name="T15"/>
              <a:gd fmla="*/ 153 w 296" name="T16"/>
              <a:gd fmla="*/ 277 h 277" name="T17"/>
              <a:gd fmla="*/ 152 w 296" name="T18"/>
              <a:gd fmla="*/ 44 h 277" name="T19"/>
              <a:gd fmla="*/ 61 w 296" name="T20"/>
              <a:gd fmla="*/ 115 h 277" name="T21"/>
              <a:gd fmla="*/ 130 w 296" name="T22"/>
              <a:gd fmla="*/ 230 h 277" name="T23"/>
              <a:gd fmla="*/ 153 w 296" name="T24"/>
              <a:gd fmla="*/ 233 h 277" name="T25"/>
              <a:gd fmla="*/ 244 w 296" name="T26"/>
              <a:gd fmla="*/ 161 h 277" name="T27"/>
              <a:gd fmla="*/ 234 w 296" name="T28"/>
              <a:gd fmla="*/ 90 h 277" name="T29"/>
              <a:gd fmla="*/ 176 w 296" name="T30"/>
              <a:gd fmla="*/ 47 h 277" name="T31"/>
              <a:gd fmla="*/ 152 w 296" name="T32"/>
              <a:gd fmla="*/ 44 h 277"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277" w="296">
                <a:moveTo>
                  <a:pt x="153" y="277"/>
                </a:moveTo>
                <a:cubicBezTo>
                  <a:pt x="153" y="277"/>
                  <a:pt x="153" y="277"/>
                  <a:pt x="153" y="277"/>
                </a:cubicBezTo>
                <a:cubicBezTo>
                  <a:pt x="141" y="277"/>
                  <a:pt x="130" y="276"/>
                  <a:pt x="119" y="273"/>
                </a:cubicBezTo>
                <a:cubicBezTo>
                  <a:pt x="45" y="254"/>
                  <a:pt x="0" y="179"/>
                  <a:pt x="18" y="105"/>
                </a:cubicBezTo>
                <a:cubicBezTo>
                  <a:pt x="34" y="43"/>
                  <a:pt x="89" y="0"/>
                  <a:pt x="152" y="0"/>
                </a:cubicBezTo>
                <a:cubicBezTo>
                  <a:pt x="164" y="0"/>
                  <a:pt x="175" y="1"/>
                  <a:pt x="186" y="4"/>
                </a:cubicBezTo>
                <a:cubicBezTo>
                  <a:pt x="222" y="13"/>
                  <a:pt x="252" y="35"/>
                  <a:pt x="271" y="67"/>
                </a:cubicBezTo>
                <a:cubicBezTo>
                  <a:pt x="291" y="99"/>
                  <a:pt x="296" y="136"/>
                  <a:pt x="287" y="172"/>
                </a:cubicBezTo>
                <a:cubicBezTo>
                  <a:pt x="272" y="234"/>
                  <a:pt x="216" y="277"/>
                  <a:pt x="153" y="277"/>
                </a:cubicBezTo>
                <a:close/>
                <a:moveTo>
                  <a:pt x="152" y="44"/>
                </a:moveTo>
                <a:cubicBezTo>
                  <a:pt x="109" y="44"/>
                  <a:pt x="71" y="73"/>
                  <a:pt x="61" y="115"/>
                </a:cubicBezTo>
                <a:cubicBezTo>
                  <a:pt x="48" y="166"/>
                  <a:pt x="79" y="217"/>
                  <a:pt x="130" y="230"/>
                </a:cubicBezTo>
                <a:cubicBezTo>
                  <a:pt x="137" y="232"/>
                  <a:pt x="145" y="233"/>
                  <a:pt x="153" y="233"/>
                </a:cubicBezTo>
                <a:cubicBezTo>
                  <a:pt x="196" y="233"/>
                  <a:pt x="234" y="204"/>
                  <a:pt x="244" y="161"/>
                </a:cubicBezTo>
                <a:cubicBezTo>
                  <a:pt x="250" y="137"/>
                  <a:pt x="247" y="111"/>
                  <a:pt x="234" y="90"/>
                </a:cubicBezTo>
                <a:cubicBezTo>
                  <a:pt x="221" y="68"/>
                  <a:pt x="200" y="53"/>
                  <a:pt x="176" y="47"/>
                </a:cubicBezTo>
                <a:cubicBezTo>
                  <a:pt x="168" y="45"/>
                  <a:pt x="160" y="44"/>
                  <a:pt x="152" y="44"/>
                </a:cubicBezTo>
                <a:close/>
              </a:path>
            </a:pathLst>
          </a:custGeom>
          <a:solidFill>
            <a:schemeClr val="bg1"/>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47" name="Oval 109">
            <a:extLst>
              <a:ext uri="{FF2B5EF4-FFF2-40B4-BE49-F238E27FC236}">
                <a16:creationId xmlns:a16="http://schemas.microsoft.com/office/drawing/2014/main" id="{143EA1B8-0DF2-49D3-8CA2-858500D65A5D}"/>
              </a:ext>
            </a:extLst>
          </p:cNvPr>
          <p:cNvSpPr>
            <a:spLocks noChangeArrowheads="1"/>
          </p:cNvSpPr>
          <p:nvPr/>
        </p:nvSpPr>
        <p:spPr bwMode="auto">
          <a:xfrm>
            <a:off x="4894264" y="2933700"/>
            <a:ext cx="315913" cy="315912"/>
          </a:xfrm>
          <a:prstGeom prst="ellipse">
            <a:avLst/>
          </a:pr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48" name="Oval 110">
            <a:extLst>
              <a:ext uri="{FF2B5EF4-FFF2-40B4-BE49-F238E27FC236}">
                <a16:creationId xmlns:a16="http://schemas.microsoft.com/office/drawing/2014/main" id="{7E2C9D4A-7E0D-4A6F-9F74-808EB83BF869}"/>
              </a:ext>
            </a:extLst>
          </p:cNvPr>
          <p:cNvSpPr>
            <a:spLocks noChangeArrowheads="1"/>
          </p:cNvSpPr>
          <p:nvPr/>
        </p:nvSpPr>
        <p:spPr bwMode="auto">
          <a:xfrm>
            <a:off x="6313489" y="3717925"/>
            <a:ext cx="363538" cy="365125"/>
          </a:xfrm>
          <a:prstGeom prst="ellipse">
            <a:avLst/>
          </a:pr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49" name="Oval 111">
            <a:extLst>
              <a:ext uri="{FF2B5EF4-FFF2-40B4-BE49-F238E27FC236}">
                <a16:creationId xmlns:a16="http://schemas.microsoft.com/office/drawing/2014/main" id="{9C160EBD-DFCC-42D7-AFAF-E6775EF7E119}"/>
              </a:ext>
            </a:extLst>
          </p:cNvPr>
          <p:cNvSpPr>
            <a:spLocks noChangeArrowheads="1"/>
          </p:cNvSpPr>
          <p:nvPr/>
        </p:nvSpPr>
        <p:spPr bwMode="auto">
          <a:xfrm>
            <a:off x="6072189" y="2232025"/>
            <a:ext cx="214313" cy="214312"/>
          </a:xfrm>
          <a:prstGeom prst="ellipse">
            <a:avLst/>
          </a:pr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50" name="Oval 112">
            <a:extLst>
              <a:ext uri="{FF2B5EF4-FFF2-40B4-BE49-F238E27FC236}">
                <a16:creationId xmlns:a16="http://schemas.microsoft.com/office/drawing/2014/main" id="{0F117B67-2ED4-43A0-B9F2-B86DC35BB189}"/>
              </a:ext>
            </a:extLst>
          </p:cNvPr>
          <p:cNvSpPr>
            <a:spLocks noChangeArrowheads="1"/>
          </p:cNvSpPr>
          <p:nvPr/>
        </p:nvSpPr>
        <p:spPr bwMode="auto">
          <a:xfrm>
            <a:off x="5705476" y="4962524"/>
            <a:ext cx="214313" cy="212725"/>
          </a:xfrm>
          <a:prstGeom prst="ellipse">
            <a:avLst/>
          </a:pr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51" name="AutoShape 112">
            <a:extLst>
              <a:ext uri="{FF2B5EF4-FFF2-40B4-BE49-F238E27FC236}">
                <a16:creationId xmlns:a16="http://schemas.microsoft.com/office/drawing/2014/main" id="{AE63684E-0B7C-49F3-AFE7-86FA705D2526}"/>
              </a:ext>
            </a:extLst>
          </p:cNvPr>
          <p:cNvSpPr/>
          <p:nvPr/>
        </p:nvSpPr>
        <p:spPr bwMode="auto">
          <a:xfrm>
            <a:off x="7728195" y="3025958"/>
            <a:ext cx="520684" cy="521574"/>
          </a:xfrm>
          <a:custGeom>
            <a:gdLst>
              <a:gd fmla="*/ 10510 w 21020" name="T0"/>
              <a:gd fmla="*/ 10800 h 21600" name="T1"/>
              <a:gd fmla="*/ 10510 w 21020" name="T2"/>
              <a:gd fmla="*/ 10800 h 21600" name="T3"/>
              <a:gd fmla="*/ 10510 w 21020" name="T4"/>
              <a:gd fmla="*/ 10800 h 21600" name="T5"/>
              <a:gd fmla="*/ 10510 w 21020" name="T6"/>
              <a:gd fmla="*/ 10800 h 21600" name="T7"/>
            </a:gdLst>
            <a:cxnLst>
              <a:cxn ang="0">
                <a:pos x="T0" y="T1"/>
              </a:cxn>
              <a:cxn ang="0">
                <a:pos x="T2" y="T3"/>
              </a:cxn>
              <a:cxn ang="0">
                <a:pos x="T4" y="T5"/>
              </a:cxn>
              <a:cxn ang="0">
                <a:pos x="T6" y="T7"/>
              </a:cxn>
            </a:cxnLst>
            <a:rect b="b" l="0" r="r" t="0"/>
            <a:pathLst>
              <a:path h="21600" w="2102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52" name="任意多边形 18">
            <a:extLst>
              <a:ext uri="{FF2B5EF4-FFF2-40B4-BE49-F238E27FC236}">
                <a16:creationId xmlns:a16="http://schemas.microsoft.com/office/drawing/2014/main" id="{2C873C38-FABB-4142-AB3C-044B3C8F955A}"/>
              </a:ext>
            </a:extLst>
          </p:cNvPr>
          <p:cNvSpPr/>
          <p:nvPr/>
        </p:nvSpPr>
        <p:spPr bwMode="auto">
          <a:xfrm>
            <a:off x="3550880" y="1796266"/>
            <a:ext cx="390735" cy="521550"/>
          </a:xfrm>
          <a:custGeom>
            <a:gdLst>
              <a:gd fmla="*/ 195367 w 390735" name="connsiteX0"/>
              <a:gd fmla="*/ 309740 h 521550" name="connsiteY0"/>
              <a:gd fmla="*/ 227854 w 390735" name="connsiteX1"/>
              <a:gd fmla="*/ 342380 h 521550" name="connsiteY1"/>
              <a:gd fmla="*/ 217034 w 390735" name="connsiteX2"/>
              <a:gd fmla="*/ 386153 h 521550" name="connsiteY2"/>
              <a:gd fmla="*/ 195367 w 390735" name="connsiteX3"/>
              <a:gd fmla="*/ 407647 h 521550" name="connsiteY3"/>
              <a:gd fmla="*/ 173712 w 390735" name="connsiteX4"/>
              <a:gd fmla="*/ 385985 h 521550" name="connsiteY4"/>
              <a:gd fmla="*/ 162880 w 390735" name="connsiteX5"/>
              <a:gd fmla="*/ 342380 h 521550" name="connsiteY5"/>
              <a:gd fmla="*/ 195367 w 390735" name="connsiteX6"/>
              <a:gd fmla="*/ 309740 h 521550" name="connsiteY6"/>
              <a:gd fmla="*/ 48824 w 390735" name="connsiteX7"/>
              <a:gd fmla="*/ 244464 h 521550" name="connsiteY7"/>
              <a:gd fmla="*/ 32561 w 390735" name="connsiteX8"/>
              <a:gd fmla="*/ 260787 h 521550" name="connsiteY8"/>
              <a:gd fmla="*/ 32561 w 390735" name="connsiteX9"/>
              <a:gd fmla="*/ 309685 h 521550" name="connsiteY9"/>
              <a:gd fmla="*/ 32561 w 390735" name="connsiteX10"/>
              <a:gd fmla="*/ 325984 h 521550" name="connsiteY10"/>
              <a:gd fmla="*/ 32561 w 390735" name="connsiteX11"/>
              <a:gd fmla="*/ 358582 h 521550" name="connsiteY11"/>
              <a:gd fmla="*/ 32561 w 390735" name="connsiteX12"/>
              <a:gd fmla="*/ 374881 h 521550" name="connsiteY12"/>
              <a:gd fmla="*/ 146508 w 390735" name="connsiteX13"/>
              <a:gd fmla="*/ 488952 h 521550" name="connsiteY13"/>
              <a:gd fmla="*/ 244191 w 390735" name="connsiteX14"/>
              <a:gd fmla="*/ 488952 h 521550" name="connsiteY14"/>
              <a:gd fmla="*/ 358174 w 390735" name="connsiteX15"/>
              <a:gd fmla="*/ 374881 h 521550" name="connsiteY15"/>
              <a:gd fmla="*/ 358174 w 390735" name="connsiteX16"/>
              <a:gd fmla="*/ 358582 h 521550" name="connsiteY16"/>
              <a:gd fmla="*/ 358174 w 390735" name="connsiteX17"/>
              <a:gd fmla="*/ 325984 h 521550" name="connsiteY17"/>
              <a:gd fmla="*/ 358174 w 390735" name="connsiteX18"/>
              <a:gd fmla="*/ 309685 h 521550" name="connsiteY18"/>
              <a:gd fmla="*/ 358174 w 390735" name="connsiteX19"/>
              <a:gd fmla="*/ 260787 h 521550" name="connsiteY19"/>
              <a:gd fmla="*/ 341875 w 390735" name="connsiteX20"/>
              <a:gd fmla="*/ 244464 h 521550" name="connsiteY20"/>
              <a:gd fmla="*/ 309332 w 390735" name="connsiteX21"/>
              <a:gd fmla="*/ 244464 h 521550" name="connsiteY21"/>
              <a:gd fmla="*/ 81385 w 390735" name="connsiteX22"/>
              <a:gd fmla="*/ 244464 h 521550" name="connsiteY22"/>
              <a:gd fmla="*/ 195368 w 390735" name="connsiteX23"/>
              <a:gd fmla="*/ 81496 h 521550" name="connsiteY23"/>
              <a:gd fmla="*/ 130245 w 390735" name="connsiteX24"/>
              <a:gd fmla="*/ 146693 h 521550" name="connsiteY24"/>
              <a:gd fmla="*/ 130245 w 390735" name="connsiteX25"/>
              <a:gd fmla="*/ 146717 h 521550" name="connsiteY25"/>
              <a:gd fmla="*/ 130245 w 390735" name="connsiteX26"/>
              <a:gd fmla="*/ 211865 h 521550" name="connsiteY26"/>
              <a:gd fmla="*/ 260490 w 390735" name="connsiteX27"/>
              <a:gd fmla="*/ 211865 h 521550" name="connsiteY27"/>
              <a:gd fmla="*/ 260490 w 390735" name="connsiteX28"/>
              <a:gd fmla="*/ 146717 h 521550" name="connsiteY28"/>
              <a:gd fmla="*/ 260490 w 390735" name="connsiteX29"/>
              <a:gd fmla="*/ 146693 h 521550" name="connsiteY29"/>
              <a:gd fmla="*/ 195368 w 390735" name="connsiteX30"/>
              <a:gd fmla="*/ 81496 h 521550" name="connsiteY30"/>
              <a:gd fmla="*/ 195368 w 390735" name="connsiteX31"/>
              <a:gd fmla="*/ 32598 h 521550" name="connsiteY31"/>
              <a:gd fmla="*/ 81385 w 390735" name="connsiteX32"/>
              <a:gd fmla="*/ 146693 h 521550" name="connsiteY32"/>
              <a:gd fmla="*/ 81385 w 390735" name="connsiteX33"/>
              <a:gd fmla="*/ 211865 h 521550" name="connsiteY33"/>
              <a:gd fmla="*/ 113946 w 390735" name="connsiteX34"/>
              <a:gd fmla="*/ 211865 h 521550" name="connsiteY34"/>
              <a:gd fmla="*/ 113946 w 390735" name="connsiteX35"/>
              <a:gd fmla="*/ 146717 h 521550" name="connsiteY35"/>
              <a:gd fmla="*/ 195368 w 390735" name="connsiteX36"/>
              <a:gd fmla="*/ 65221 h 521550" name="connsiteY36"/>
              <a:gd fmla="*/ 276753 w 390735" name="connsiteX37"/>
              <a:gd fmla="*/ 146717 h 521550" name="connsiteY37"/>
              <a:gd fmla="*/ 276753 w 390735" name="connsiteX38"/>
              <a:gd fmla="*/ 211865 h 521550" name="connsiteY38"/>
              <a:gd fmla="*/ 309332 w 390735" name="connsiteX39"/>
              <a:gd fmla="*/ 211865 h 521550" name="connsiteY39"/>
              <a:gd fmla="*/ 309332 w 390735" name="connsiteX40"/>
              <a:gd fmla="*/ 146693 h 521550" name="connsiteY40"/>
              <a:gd fmla="*/ 195368 w 390735" name="connsiteX41"/>
              <a:gd fmla="*/ 32598 h 521550" name="connsiteY41"/>
              <a:gd fmla="*/ 195368 w 390735" name="connsiteX42"/>
              <a:gd fmla="*/ 0 h 521550" name="connsiteY42"/>
              <a:gd fmla="*/ 341875 w 390735" name="connsiteX43"/>
              <a:gd fmla="*/ 146693 h 521550" name="connsiteY43"/>
              <a:gd fmla="*/ 341875 w 390735" name="connsiteX44"/>
              <a:gd fmla="*/ 211865 h 521550" name="connsiteY44"/>
              <a:gd fmla="*/ 390735 w 390735" name="connsiteX45"/>
              <a:gd fmla="*/ 260787 h 521550" name="connsiteY45"/>
              <a:gd fmla="*/ 390735 w 390735" name="connsiteX46"/>
              <a:gd fmla="*/ 309685 h 521550" name="connsiteY46"/>
              <a:gd fmla="*/ 390735 w 390735" name="connsiteX47"/>
              <a:gd fmla="*/ 325984 h 521550" name="connsiteY47"/>
              <a:gd fmla="*/ 390735 w 390735" name="connsiteX48"/>
              <a:gd fmla="*/ 358582 h 521550" name="connsiteY48"/>
              <a:gd fmla="*/ 390735 w 390735" name="connsiteX49"/>
              <a:gd fmla="*/ 374881 h 521550" name="connsiteY49"/>
              <a:gd fmla="*/ 244191 w 390735" name="connsiteX50"/>
              <a:gd fmla="*/ 521550 h 521550" name="connsiteY50"/>
              <a:gd fmla="*/ 146508 w 390735" name="connsiteX51"/>
              <a:gd fmla="*/ 521550 h 521550" name="connsiteY51"/>
              <a:gd fmla="*/ 0 w 390735" name="connsiteX52"/>
              <a:gd fmla="*/ 374881 h 521550" name="connsiteY52"/>
              <a:gd fmla="*/ 0 w 390735" name="connsiteX53"/>
              <a:gd fmla="*/ 358582 h 521550" name="connsiteY53"/>
              <a:gd fmla="*/ 0 w 390735" name="connsiteX54"/>
              <a:gd fmla="*/ 325984 h 521550" name="connsiteY54"/>
              <a:gd fmla="*/ 0 w 390735" name="connsiteX55"/>
              <a:gd fmla="*/ 309685 h 521550" name="connsiteY55"/>
              <a:gd fmla="*/ 0 w 390735" name="connsiteX56"/>
              <a:gd fmla="*/ 260787 h 521550" name="connsiteY56"/>
              <a:gd fmla="*/ 48824 w 390735" name="connsiteX57"/>
              <a:gd fmla="*/ 211865 h 521550" name="connsiteY57"/>
              <a:gd fmla="*/ 48824 w 390735" name="connsiteX58"/>
              <a:gd fmla="*/ 146693 h 521550" name="connsiteY58"/>
              <a:gd fmla="*/ 195368 w 390735" name="connsiteX59"/>
              <a:gd fmla="*/ 0 h 521550" name="connsiteY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b="b" l="l" r="r" t="t"/>
            <a:pathLst>
              <a:path h="521550" w="390735">
                <a:moveTo>
                  <a:pt x="195367" y="309740"/>
                </a:moveTo>
                <a:cubicBezTo>
                  <a:pt x="213298" y="309740"/>
                  <a:pt x="227854" y="324363"/>
                  <a:pt x="227854" y="342380"/>
                </a:cubicBezTo>
                <a:cubicBezTo>
                  <a:pt x="227854" y="352334"/>
                  <a:pt x="222524" y="371236"/>
                  <a:pt x="217034" y="386153"/>
                </a:cubicBezTo>
                <a:cubicBezTo>
                  <a:pt x="212600" y="398192"/>
                  <a:pt x="208049" y="407647"/>
                  <a:pt x="195367" y="407647"/>
                </a:cubicBezTo>
                <a:cubicBezTo>
                  <a:pt x="183684" y="407647"/>
                  <a:pt x="178131" y="398097"/>
                  <a:pt x="173712" y="385985"/>
                </a:cubicBezTo>
                <a:cubicBezTo>
                  <a:pt x="168289" y="371100"/>
                  <a:pt x="162880" y="352302"/>
                  <a:pt x="162880" y="342380"/>
                </a:cubicBezTo>
                <a:cubicBezTo>
                  <a:pt x="162880" y="324363"/>
                  <a:pt x="177433" y="309740"/>
                  <a:pt x="195367" y="309740"/>
                </a:cubicBezTo>
                <a:close/>
                <a:moveTo>
                  <a:pt x="48824" y="244464"/>
                </a:moveTo>
                <a:cubicBezTo>
                  <a:pt x="39851" y="244464"/>
                  <a:pt x="32561" y="251780"/>
                  <a:pt x="32561" y="260787"/>
                </a:cubicBezTo>
                <a:lnTo>
                  <a:pt x="32561" y="309685"/>
                </a:lnTo>
                <a:lnTo>
                  <a:pt x="32561" y="325984"/>
                </a:lnTo>
                <a:lnTo>
                  <a:pt x="32561" y="358582"/>
                </a:lnTo>
                <a:lnTo>
                  <a:pt x="32561" y="374881"/>
                </a:lnTo>
                <a:cubicBezTo>
                  <a:pt x="32561" y="437760"/>
                  <a:pt x="83701" y="488952"/>
                  <a:pt x="146508" y="488952"/>
                </a:cubicBezTo>
                <a:lnTo>
                  <a:pt x="244191" y="488952"/>
                </a:lnTo>
                <a:cubicBezTo>
                  <a:pt x="307017" y="488952"/>
                  <a:pt x="358174" y="437760"/>
                  <a:pt x="358174" y="374881"/>
                </a:cubicBezTo>
                <a:lnTo>
                  <a:pt x="358174" y="358582"/>
                </a:lnTo>
                <a:lnTo>
                  <a:pt x="358174" y="325984"/>
                </a:lnTo>
                <a:lnTo>
                  <a:pt x="358174" y="309685"/>
                </a:lnTo>
                <a:cubicBezTo>
                  <a:pt x="358174" y="309685"/>
                  <a:pt x="358174" y="260787"/>
                  <a:pt x="358174" y="260787"/>
                </a:cubicBezTo>
                <a:cubicBezTo>
                  <a:pt x="358174" y="251780"/>
                  <a:pt x="350866" y="244464"/>
                  <a:pt x="341875" y="244464"/>
                </a:cubicBezTo>
                <a:lnTo>
                  <a:pt x="309332" y="244464"/>
                </a:lnTo>
                <a:lnTo>
                  <a:pt x="81385" y="244464"/>
                </a:lnTo>
                <a:close/>
                <a:moveTo>
                  <a:pt x="195368" y="81496"/>
                </a:moveTo>
                <a:cubicBezTo>
                  <a:pt x="159387" y="81496"/>
                  <a:pt x="130245" y="110666"/>
                  <a:pt x="130245" y="146693"/>
                </a:cubicBezTo>
                <a:lnTo>
                  <a:pt x="130245" y="146717"/>
                </a:lnTo>
                <a:lnTo>
                  <a:pt x="130245" y="211865"/>
                </a:lnTo>
                <a:lnTo>
                  <a:pt x="260490" y="211865"/>
                </a:lnTo>
                <a:lnTo>
                  <a:pt x="260490" y="146717"/>
                </a:lnTo>
                <a:lnTo>
                  <a:pt x="260490" y="146693"/>
                </a:lnTo>
                <a:cubicBezTo>
                  <a:pt x="260490" y="110666"/>
                  <a:pt x="231330" y="81496"/>
                  <a:pt x="195368" y="81496"/>
                </a:cubicBezTo>
                <a:close/>
                <a:moveTo>
                  <a:pt x="195368" y="32598"/>
                </a:moveTo>
                <a:cubicBezTo>
                  <a:pt x="132416" y="32598"/>
                  <a:pt x="81385" y="83669"/>
                  <a:pt x="81385" y="146693"/>
                </a:cubicBezTo>
                <a:cubicBezTo>
                  <a:pt x="81385" y="146693"/>
                  <a:pt x="81385" y="211865"/>
                  <a:pt x="81385" y="211865"/>
                </a:cubicBezTo>
                <a:lnTo>
                  <a:pt x="113946" y="211865"/>
                </a:lnTo>
                <a:lnTo>
                  <a:pt x="113946" y="146717"/>
                </a:lnTo>
                <a:cubicBezTo>
                  <a:pt x="113946" y="101707"/>
                  <a:pt x="150397" y="65221"/>
                  <a:pt x="195368" y="65221"/>
                </a:cubicBezTo>
                <a:cubicBezTo>
                  <a:pt x="240320" y="65221"/>
                  <a:pt x="276753" y="101707"/>
                  <a:pt x="276753" y="146717"/>
                </a:cubicBezTo>
                <a:lnTo>
                  <a:pt x="276753" y="211865"/>
                </a:lnTo>
                <a:lnTo>
                  <a:pt x="309332" y="211865"/>
                </a:lnTo>
                <a:lnTo>
                  <a:pt x="309332" y="146693"/>
                </a:lnTo>
                <a:cubicBezTo>
                  <a:pt x="309332" y="83669"/>
                  <a:pt x="258301" y="32598"/>
                  <a:pt x="195368" y="32598"/>
                </a:cubicBezTo>
                <a:close/>
                <a:moveTo>
                  <a:pt x="195368" y="0"/>
                </a:moveTo>
                <a:cubicBezTo>
                  <a:pt x="276300" y="0"/>
                  <a:pt x="341875" y="65656"/>
                  <a:pt x="341875" y="146693"/>
                </a:cubicBezTo>
                <a:lnTo>
                  <a:pt x="341875" y="211865"/>
                </a:lnTo>
                <a:cubicBezTo>
                  <a:pt x="368865" y="211865"/>
                  <a:pt x="390735" y="233767"/>
                  <a:pt x="390735" y="260787"/>
                </a:cubicBezTo>
                <a:lnTo>
                  <a:pt x="390735" y="309685"/>
                </a:lnTo>
                <a:lnTo>
                  <a:pt x="390735" y="325984"/>
                </a:lnTo>
                <a:lnTo>
                  <a:pt x="390735" y="358582"/>
                </a:lnTo>
                <a:lnTo>
                  <a:pt x="390735" y="374881"/>
                </a:lnTo>
                <a:cubicBezTo>
                  <a:pt x="390735" y="455894"/>
                  <a:pt x="325142" y="521550"/>
                  <a:pt x="244191" y="521550"/>
                </a:cubicBezTo>
                <a:lnTo>
                  <a:pt x="146508" y="521550"/>
                </a:lnTo>
                <a:cubicBezTo>
                  <a:pt x="65575" y="521550"/>
                  <a:pt x="0" y="455894"/>
                  <a:pt x="0" y="374881"/>
                </a:cubicBezTo>
                <a:lnTo>
                  <a:pt x="0" y="358582"/>
                </a:lnTo>
                <a:lnTo>
                  <a:pt x="0" y="325984"/>
                </a:lnTo>
                <a:lnTo>
                  <a:pt x="0" y="309685"/>
                </a:lnTo>
                <a:lnTo>
                  <a:pt x="0" y="260787"/>
                </a:lnTo>
                <a:cubicBezTo>
                  <a:pt x="0" y="233767"/>
                  <a:pt x="21852" y="211865"/>
                  <a:pt x="48824" y="211865"/>
                </a:cubicBezTo>
                <a:lnTo>
                  <a:pt x="48824" y="146693"/>
                </a:lnTo>
                <a:cubicBezTo>
                  <a:pt x="48824" y="65656"/>
                  <a:pt x="114417" y="0"/>
                  <a:pt x="195368" y="0"/>
                </a:cubicBezTo>
                <a:close/>
              </a:path>
            </a:pathLst>
          </a:cu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53" name="任意多边形 19">
            <a:extLst>
              <a:ext uri="{FF2B5EF4-FFF2-40B4-BE49-F238E27FC236}">
                <a16:creationId xmlns:a16="http://schemas.microsoft.com/office/drawing/2014/main" id="{5F863FDA-90B0-4B1A-BDEE-A396B0D3D4B3}"/>
              </a:ext>
            </a:extLst>
          </p:cNvPr>
          <p:cNvSpPr/>
          <p:nvPr/>
        </p:nvSpPr>
        <p:spPr bwMode="auto">
          <a:xfrm>
            <a:off x="7150370" y="1409407"/>
            <a:ext cx="520684" cy="520660"/>
          </a:xfrm>
          <a:custGeom>
            <a:gdLst>
              <a:gd fmla="*/ 168644 w 520684" name="connsiteX0"/>
              <a:gd fmla="*/ 311278 h 520660" name="connsiteY0"/>
              <a:gd fmla="*/ 37388 w 520684" name="connsiteX1"/>
              <a:gd fmla="*/ 442533 h 520660" name="connsiteY1"/>
              <a:gd fmla="*/ 37533 w 520684" name="connsiteX2"/>
              <a:gd fmla="*/ 442654 h 520660" name="connsiteY2"/>
              <a:gd fmla="*/ 28710 w 520684" name="connsiteX3"/>
              <a:gd fmla="*/ 463264 h 520660" name="connsiteY3"/>
              <a:gd fmla="*/ 57420 w 520684" name="connsiteX4"/>
              <a:gd fmla="*/ 491950 h 520660" name="connsiteY4"/>
              <a:gd fmla="*/ 78006 w 520684" name="connsiteX5"/>
              <a:gd fmla="*/ 483127 h 520660" name="connsiteY5"/>
              <a:gd fmla="*/ 209238 w 520684" name="connsiteX6"/>
              <a:gd fmla="*/ 351920 h 520660" name="connsiteY6"/>
              <a:gd fmla="*/ 168644 w 520684" name="connsiteX7"/>
              <a:gd fmla="*/ 311278 h 520660" name="connsiteY7"/>
              <a:gd fmla="*/ 325583 w 520684" name="connsiteX8"/>
              <a:gd fmla="*/ 80995 h 520660" name="connsiteY8"/>
              <a:gd fmla="*/ 333766 w 520684" name="connsiteX9"/>
              <a:gd fmla="*/ 89124 h 520660" name="connsiteY9"/>
              <a:gd fmla="*/ 325583 w 520684" name="connsiteX10"/>
              <a:gd fmla="*/ 97254 h 520660" name="connsiteY10"/>
              <a:gd fmla="*/ 227320 w 520684" name="connsiteX11"/>
              <a:gd fmla="*/ 194804 h 520660" name="connsiteY11"/>
              <a:gd fmla="*/ 219132 w 520684" name="connsiteX12"/>
              <a:gd fmla="*/ 202933 h 520660" name="connsiteY12"/>
              <a:gd fmla="*/ 210943 w 520684" name="connsiteX13"/>
              <a:gd fmla="*/ 194804 h 520660" name="connsiteY13"/>
              <a:gd fmla="*/ 325583 w 520684" name="connsiteX14"/>
              <a:gd fmla="*/ 80995 h 520660" name="connsiteY14"/>
              <a:gd fmla="*/ 325403 w 520684" name="connsiteX15"/>
              <a:gd fmla="*/ 32543 h 520660" name="connsiteY15"/>
              <a:gd fmla="*/ 162690 w 520684" name="connsiteX16"/>
              <a:gd fmla="*/ 195257 h 520660" name="connsiteY16"/>
              <a:gd fmla="*/ 325403 w 520684" name="connsiteX17"/>
              <a:gd fmla="*/ 357970 h 520660" name="connsiteY17"/>
              <a:gd fmla="*/ 488117 w 520684" name="connsiteX18"/>
              <a:gd fmla="*/ 195257 h 520660" name="connsiteY18"/>
              <a:gd fmla="*/ 325403 w 520684" name="connsiteX19"/>
              <a:gd fmla="*/ 32543 h 520660" name="connsiteY19"/>
              <a:gd fmla="*/ 325403 w 520684" name="connsiteX20"/>
              <a:gd fmla="*/ 0 h 520660" name="connsiteY20"/>
              <a:gd fmla="*/ 520684 w 520684" name="connsiteX21"/>
              <a:gd fmla="*/ 195257 h 520660" name="connsiteY21"/>
              <a:gd fmla="*/ 325403 w 520684" name="connsiteX22"/>
              <a:gd fmla="*/ 390513 h 520660" name="connsiteY22"/>
              <a:gd fmla="*/ 234019 w 520684" name="connsiteX23"/>
              <a:gd fmla="*/ 367733 h 520660" name="connsiteY23"/>
              <a:gd fmla="*/ 98303 w 520684" name="connsiteX24"/>
              <a:gd fmla="*/ 503424 h 520660" name="connsiteY24"/>
              <a:gd fmla="*/ 98327 w 520684" name="connsiteX25"/>
              <a:gd fmla="*/ 503449 h 520660" name="connsiteY25"/>
              <a:gd fmla="*/ 57420 w 520684" name="connsiteX26"/>
              <a:gd fmla="*/ 520660 h 520660" name="connsiteY26"/>
              <a:gd fmla="*/ 0 w 520684" name="connsiteX27"/>
              <a:gd fmla="*/ 463264 h 520660" name="connsiteY27"/>
              <a:gd fmla="*/ 17187 w 520684" name="connsiteX28"/>
              <a:gd fmla="*/ 422333 h 520660" name="connsiteY28"/>
              <a:gd fmla="*/ 17091 w 520684" name="connsiteX29"/>
              <a:gd fmla="*/ 422212 h 520660" name="connsiteY29"/>
              <a:gd fmla="*/ 152854 w 520684" name="connsiteX30"/>
              <a:gd fmla="*/ 286473 h 520660" name="connsiteY30"/>
              <a:gd fmla="*/ 130147 w 520684" name="connsiteX31"/>
              <a:gd fmla="*/ 195257 h 520660" name="connsiteY31"/>
              <a:gd fmla="*/ 325403 w 520684" name="connsiteX32"/>
              <a:gd fmla="*/ 0 h 520660" name="connsiteY3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b="b" l="l" r="r" t="t"/>
            <a:pathLst>
              <a:path h="520660" w="520684">
                <a:moveTo>
                  <a:pt x="168644" y="311278"/>
                </a:moveTo>
                <a:lnTo>
                  <a:pt x="37388" y="442533"/>
                </a:lnTo>
                <a:lnTo>
                  <a:pt x="37533" y="442654"/>
                </a:lnTo>
                <a:cubicBezTo>
                  <a:pt x="32109" y="447885"/>
                  <a:pt x="28710" y="455141"/>
                  <a:pt x="28710" y="463264"/>
                </a:cubicBezTo>
                <a:cubicBezTo>
                  <a:pt x="28710" y="479102"/>
                  <a:pt x="41558" y="491950"/>
                  <a:pt x="57420" y="491950"/>
                </a:cubicBezTo>
                <a:cubicBezTo>
                  <a:pt x="65519" y="491950"/>
                  <a:pt x="72775" y="488527"/>
                  <a:pt x="78006" y="483127"/>
                </a:cubicBezTo>
                <a:cubicBezTo>
                  <a:pt x="78006" y="483127"/>
                  <a:pt x="209238" y="351920"/>
                  <a:pt x="209238" y="351920"/>
                </a:cubicBezTo>
                <a:cubicBezTo>
                  <a:pt x="193786" y="340421"/>
                  <a:pt x="180118" y="326753"/>
                  <a:pt x="168644" y="311278"/>
                </a:cubicBezTo>
                <a:close/>
                <a:moveTo>
                  <a:pt x="325583" y="80995"/>
                </a:moveTo>
                <a:cubicBezTo>
                  <a:pt x="330104" y="80995"/>
                  <a:pt x="333766" y="84636"/>
                  <a:pt x="333766" y="89124"/>
                </a:cubicBezTo>
                <a:cubicBezTo>
                  <a:pt x="333766" y="93607"/>
                  <a:pt x="330104" y="97254"/>
                  <a:pt x="325583" y="97254"/>
                </a:cubicBezTo>
                <a:cubicBezTo>
                  <a:pt x="271317" y="97254"/>
                  <a:pt x="227320" y="140937"/>
                  <a:pt x="227320" y="194804"/>
                </a:cubicBezTo>
                <a:cubicBezTo>
                  <a:pt x="227320" y="199286"/>
                  <a:pt x="223652" y="202933"/>
                  <a:pt x="219132" y="202933"/>
                </a:cubicBezTo>
                <a:cubicBezTo>
                  <a:pt x="214605" y="202933"/>
                  <a:pt x="210943" y="199286"/>
                  <a:pt x="210943" y="194804"/>
                </a:cubicBezTo>
                <a:cubicBezTo>
                  <a:pt x="210943" y="131944"/>
                  <a:pt x="262264" y="80995"/>
                  <a:pt x="325583" y="80995"/>
                </a:cubicBezTo>
                <a:close/>
                <a:moveTo>
                  <a:pt x="325403" y="32543"/>
                </a:moveTo>
                <a:cubicBezTo>
                  <a:pt x="235561" y="32543"/>
                  <a:pt x="162690" y="105390"/>
                  <a:pt x="162690" y="195257"/>
                </a:cubicBezTo>
                <a:cubicBezTo>
                  <a:pt x="162690" y="285099"/>
                  <a:pt x="235561" y="357970"/>
                  <a:pt x="325403" y="357970"/>
                </a:cubicBezTo>
                <a:cubicBezTo>
                  <a:pt x="415270" y="357970"/>
                  <a:pt x="488117" y="285099"/>
                  <a:pt x="488117" y="195257"/>
                </a:cubicBezTo>
                <a:cubicBezTo>
                  <a:pt x="488117" y="105390"/>
                  <a:pt x="415270" y="32543"/>
                  <a:pt x="325403" y="32543"/>
                </a:cubicBezTo>
                <a:close/>
                <a:moveTo>
                  <a:pt x="325403" y="0"/>
                </a:moveTo>
                <a:cubicBezTo>
                  <a:pt x="433252" y="0"/>
                  <a:pt x="520684" y="87408"/>
                  <a:pt x="520684" y="195257"/>
                </a:cubicBezTo>
                <a:cubicBezTo>
                  <a:pt x="520684" y="303082"/>
                  <a:pt x="433252" y="390513"/>
                  <a:pt x="325403" y="390513"/>
                </a:cubicBezTo>
                <a:cubicBezTo>
                  <a:pt x="292354" y="390513"/>
                  <a:pt x="261282" y="382221"/>
                  <a:pt x="234019" y="367733"/>
                </a:cubicBezTo>
                <a:lnTo>
                  <a:pt x="98303" y="503424"/>
                </a:lnTo>
                <a:lnTo>
                  <a:pt x="98327" y="503449"/>
                </a:lnTo>
                <a:cubicBezTo>
                  <a:pt x="87914" y="514079"/>
                  <a:pt x="73450" y="520660"/>
                  <a:pt x="57420" y="520660"/>
                </a:cubicBezTo>
                <a:cubicBezTo>
                  <a:pt x="25697" y="520660"/>
                  <a:pt x="0" y="494963"/>
                  <a:pt x="0" y="463264"/>
                </a:cubicBezTo>
                <a:cubicBezTo>
                  <a:pt x="0" y="447210"/>
                  <a:pt x="6605" y="432771"/>
                  <a:pt x="17187" y="422333"/>
                </a:cubicBezTo>
                <a:lnTo>
                  <a:pt x="17091" y="422212"/>
                </a:lnTo>
                <a:lnTo>
                  <a:pt x="152854" y="286473"/>
                </a:lnTo>
                <a:cubicBezTo>
                  <a:pt x="138415" y="259233"/>
                  <a:pt x="130147" y="228209"/>
                  <a:pt x="130147" y="195257"/>
                </a:cubicBezTo>
                <a:cubicBezTo>
                  <a:pt x="130147" y="87408"/>
                  <a:pt x="217578" y="0"/>
                  <a:pt x="325403" y="0"/>
                </a:cubicBezTo>
                <a:close/>
              </a:path>
            </a:pathLst>
          </a:cu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54" name="任意多边形 20">
            <a:extLst>
              <a:ext uri="{FF2B5EF4-FFF2-40B4-BE49-F238E27FC236}">
                <a16:creationId xmlns:a16="http://schemas.microsoft.com/office/drawing/2014/main" id="{C5B9FA25-CD79-457E-99E2-58820DD0303C}"/>
              </a:ext>
            </a:extLst>
          </p:cNvPr>
          <p:cNvSpPr/>
          <p:nvPr/>
        </p:nvSpPr>
        <p:spPr bwMode="auto">
          <a:xfrm>
            <a:off x="3518736" y="3369784"/>
            <a:ext cx="521550" cy="520660"/>
          </a:xfrm>
          <a:custGeom>
            <a:gdLst>
              <a:gd fmla="*/ 377410 w 521550" name="connsiteX0"/>
              <a:gd fmla="*/ 81098 h 520660" name="connsiteY0"/>
              <a:gd fmla="*/ 341969 w 521550" name="connsiteX1"/>
              <a:gd fmla="*/ 117178 h 520660" name="connsiteY1"/>
              <a:gd fmla="*/ 404019 w 521550" name="connsiteX2"/>
              <a:gd fmla="*/ 178787 h 520660" name="connsiteY2"/>
              <a:gd fmla="*/ 439400 w 521550" name="connsiteX3"/>
              <a:gd fmla="*/ 143000 h 520660" name="connsiteY3"/>
              <a:gd fmla="*/ 377410 w 521550" name="connsiteX4"/>
              <a:gd fmla="*/ 81098 h 520660" name="connsiteY4"/>
              <a:gd fmla="*/ 372555 w 521550" name="connsiteX5"/>
              <a:gd fmla="*/ 65857 h 520660" name="connsiteY5"/>
              <a:gd fmla="*/ 386891 w 521550" name="connsiteX6"/>
              <a:gd fmla="*/ 67922 h 520660" name="connsiteY6"/>
              <a:gd fmla="*/ 452762 w 521550" name="connsiteX7"/>
              <a:gd fmla="*/ 133777 h 520660" name="connsiteY7"/>
              <a:gd fmla="*/ 455710 w 521550" name="connsiteX8"/>
              <a:gd fmla="*/ 142920 h 520660" name="connsiteY8"/>
              <a:gd fmla="*/ 454814 w 521550" name="connsiteX9"/>
              <a:gd fmla="*/ 148104 h 520660" name="connsiteY9"/>
              <a:gd fmla="*/ 408856 w 521550" name="connsiteX10"/>
              <a:gd fmla="*/ 194040 h 520660" name="connsiteY10"/>
              <a:gd fmla="*/ 394532 w 521550" name="connsiteX11"/>
              <a:gd fmla="*/ 191981 h 520660" name="connsiteY11"/>
              <a:gd fmla="*/ 328691 w 521550" name="connsiteX12"/>
              <a:gd fmla="*/ 126138 h 520660" name="connsiteY12"/>
              <a:gd fmla="*/ 325761 w 521550" name="connsiteX13"/>
              <a:gd fmla="*/ 116977 h 520660" name="connsiteY13"/>
              <a:gd fmla="*/ 326633 w 521550" name="connsiteX14"/>
              <a:gd fmla="*/ 111799 h 520660" name="connsiteY14"/>
              <a:gd fmla="*/ 372555 w 521550" name="connsiteX15"/>
              <a:gd fmla="*/ 65857 h 520660" name="connsiteY15"/>
              <a:gd fmla="*/ 358582 w 521550" name="connsiteX16"/>
              <a:gd fmla="*/ 32543 h 520660" name="connsiteY16"/>
              <a:gd fmla="*/ 228213 w 521550" name="connsiteX17"/>
              <a:gd fmla="*/ 162714 h 520660" name="connsiteY17"/>
              <a:gd fmla="*/ 246661 w 521550" name="connsiteX18"/>
              <a:gd fmla="*/ 228450 h 520660" name="connsiteY18"/>
              <a:gd fmla="*/ 222731 w 521550" name="connsiteX19"/>
              <a:gd fmla="*/ 252339 h 520660" name="connsiteY19"/>
              <a:gd fmla="*/ 222707 w 521550" name="connsiteX20"/>
              <a:gd fmla="*/ 252315 h 520660" name="connsiteY20"/>
              <a:gd fmla="*/ 32598 w 521550" name="connsiteX21"/>
              <a:gd fmla="*/ 441762 h 520660" name="connsiteY21"/>
              <a:gd fmla="*/ 32647 w 521550" name="connsiteX22"/>
              <a:gd fmla="*/ 488117 h 520660" name="connsiteY22"/>
              <a:gd fmla="*/ 78695 w 521550" name="connsiteX23"/>
              <a:gd fmla="*/ 488190 h 520660" name="connsiteY23"/>
              <a:gd fmla="*/ 101803 w 521550" name="connsiteX24"/>
              <a:gd fmla="*/ 465120 h 520660" name="connsiteY24"/>
              <a:gd fmla="*/ 124840 w 521550" name="connsiteX25"/>
              <a:gd fmla="*/ 455599 h 520660" name="connsiteY25"/>
              <a:gd fmla="*/ 163016 w 521550" name="connsiteX26"/>
              <a:gd fmla="*/ 455599 h 520660" name="connsiteY26"/>
              <a:gd fmla="*/ 163016 w 521550" name="connsiteX27"/>
              <a:gd fmla="*/ 423032 h 520660" name="connsiteY27"/>
              <a:gd fmla="*/ 195614 w 521550" name="connsiteX28"/>
              <a:gd fmla="*/ 390513 h 520660" name="connsiteY28"/>
              <a:gd fmla="*/ 228213 w 521550" name="connsiteX29"/>
              <a:gd fmla="*/ 390513 h 520660" name="connsiteY29"/>
              <a:gd fmla="*/ 228213 w 521550" name="connsiteX30"/>
              <a:gd fmla="*/ 352354 h 520660" name="connsiteY30"/>
              <a:gd fmla="*/ 237751 w 521550" name="connsiteX31"/>
              <a:gd fmla="*/ 329357 h 520660" name="connsiteY31"/>
              <a:gd fmla="*/ 268804 w 521550" name="connsiteX32"/>
              <a:gd fmla="*/ 298357 h 520660" name="connsiteY32"/>
              <a:gd fmla="*/ 287155 w 521550" name="connsiteX33"/>
              <a:gd fmla="*/ 280061 h 520660" name="connsiteY33"/>
              <a:gd fmla="*/ 292757 w 521550" name="connsiteX34"/>
              <a:gd fmla="*/ 274468 h 520660" name="connsiteY34"/>
              <a:gd fmla="*/ 358582 w 521550" name="connsiteX35"/>
              <a:gd fmla="*/ 292885 h 520660" name="connsiteY35"/>
              <a:gd fmla="*/ 488976 w 521550" name="connsiteX36"/>
              <a:gd fmla="*/ 162714 h 520660" name="connsiteY36"/>
              <a:gd fmla="*/ 358582 w 521550" name="connsiteX37"/>
              <a:gd fmla="*/ 32543 h 520660" name="connsiteY37"/>
              <a:gd fmla="*/ 358582 w 521550" name="connsiteX38"/>
              <a:gd fmla="*/ 0 h 520660" name="connsiteY38"/>
              <a:gd fmla="*/ 521550 w 521550" name="connsiteX39"/>
              <a:gd fmla="*/ 162714 h 520660" name="connsiteY39"/>
              <a:gd fmla="*/ 358582 w 521550" name="connsiteX40"/>
              <a:gd fmla="*/ 325428 h 520660" name="connsiteY40"/>
              <a:gd fmla="*/ 299422 w 521550" name="connsiteX41"/>
              <a:gd fmla="*/ 313809 h 520660" name="connsiteY41"/>
              <a:gd fmla="*/ 260811 w 521550" name="connsiteX42"/>
              <a:gd fmla="*/ 352354 h 520660" name="connsiteY42"/>
              <a:gd fmla="*/ 260811 w 521550" name="connsiteX43"/>
              <a:gd fmla="*/ 390513 h 520660" name="connsiteY43"/>
              <a:gd fmla="*/ 228213 w 521550" name="connsiteX44"/>
              <a:gd fmla="*/ 423032 h 520660" name="connsiteY44"/>
              <a:gd fmla="*/ 195614 w 521550" name="connsiteX45"/>
              <a:gd fmla="*/ 423032 h 520660" name="connsiteY45"/>
              <a:gd fmla="*/ 195614 w 521550" name="connsiteX46"/>
              <a:gd fmla="*/ 455599 h 520660" name="connsiteY46"/>
              <a:gd fmla="*/ 163016 w 521550" name="connsiteX47"/>
              <a:gd fmla="*/ 488117 h 520660" name="connsiteY47"/>
              <a:gd fmla="*/ 124840 w 521550" name="connsiteX48"/>
              <a:gd fmla="*/ 488117 h 520660" name="connsiteY48"/>
              <a:gd fmla="*/ 101465 w 521550" name="connsiteX49"/>
              <a:gd fmla="*/ 511500 h 520660" name="connsiteY49"/>
              <a:gd fmla="*/ 81472 w 521550" name="connsiteX50"/>
              <a:gd fmla="*/ 520660 h 520660" name="connsiteY50"/>
              <a:gd fmla="*/ 32574 w 521550" name="connsiteX51"/>
              <a:gd fmla="*/ 520660 h 520660" name="connsiteY51"/>
              <a:gd fmla="*/ 0 w 521550" name="connsiteX52"/>
              <a:gd fmla="*/ 488117 h 520660" name="connsiteY52"/>
              <a:gd fmla="*/ 0 w 521550" name="connsiteX53"/>
              <a:gd fmla="*/ 439327 h 520660" name="connsiteY53"/>
              <a:gd fmla="*/ 9248 w 521550" name="connsiteX54"/>
              <a:gd fmla="*/ 419440 h 520660" name="connsiteY54"/>
              <a:gd fmla="*/ 207229 w 521550" name="connsiteX55"/>
              <a:gd fmla="*/ 221749 h 520660" name="connsiteY55"/>
              <a:gd fmla="*/ 195614 w 521550" name="connsiteX56"/>
              <a:gd fmla="*/ 162714 h 520660" name="connsiteY56"/>
              <a:gd fmla="*/ 358582 w 521550" name="connsiteX57"/>
              <a:gd fmla="*/ 0 h 520660" name="connsiteY5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b="b" l="l" r="r" t="t"/>
            <a:pathLst>
              <a:path h="520660" w="521550">
                <a:moveTo>
                  <a:pt x="377410" y="81098"/>
                </a:moveTo>
                <a:cubicBezTo>
                  <a:pt x="360011" y="87494"/>
                  <a:pt x="348237" y="99257"/>
                  <a:pt x="341969" y="117178"/>
                </a:cubicBezTo>
                <a:cubicBezTo>
                  <a:pt x="359103" y="140600"/>
                  <a:pt x="380009" y="161524"/>
                  <a:pt x="404019" y="178787"/>
                </a:cubicBezTo>
                <a:cubicBezTo>
                  <a:pt x="421316" y="172470"/>
                  <a:pt x="433065" y="160793"/>
                  <a:pt x="439400" y="143000"/>
                </a:cubicBezTo>
                <a:cubicBezTo>
                  <a:pt x="422308" y="119255"/>
                  <a:pt x="401432" y="98410"/>
                  <a:pt x="377410" y="81098"/>
                </a:cubicBezTo>
                <a:close/>
                <a:moveTo>
                  <a:pt x="372555" y="65857"/>
                </a:moveTo>
                <a:cubicBezTo>
                  <a:pt x="377374" y="64158"/>
                  <a:pt x="382722" y="64925"/>
                  <a:pt x="386891" y="67922"/>
                </a:cubicBezTo>
                <a:cubicBezTo>
                  <a:pt x="412370" y="86270"/>
                  <a:pt x="434539" y="108406"/>
                  <a:pt x="452762" y="133777"/>
                </a:cubicBezTo>
                <a:cubicBezTo>
                  <a:pt x="454681" y="136488"/>
                  <a:pt x="455710" y="139686"/>
                  <a:pt x="455710" y="142920"/>
                </a:cubicBezTo>
                <a:cubicBezTo>
                  <a:pt x="455710" y="144656"/>
                  <a:pt x="455415" y="146429"/>
                  <a:pt x="454814" y="148104"/>
                </a:cubicBezTo>
                <a:cubicBezTo>
                  <a:pt x="446884" y="170697"/>
                  <a:pt x="431423" y="186151"/>
                  <a:pt x="408856" y="194040"/>
                </a:cubicBezTo>
                <a:cubicBezTo>
                  <a:pt x="404031" y="195733"/>
                  <a:pt x="398689" y="194954"/>
                  <a:pt x="394532" y="191981"/>
                </a:cubicBezTo>
                <a:cubicBezTo>
                  <a:pt x="369144" y="173707"/>
                  <a:pt x="346968" y="151552"/>
                  <a:pt x="328691" y="126138"/>
                </a:cubicBezTo>
                <a:cubicBezTo>
                  <a:pt x="326766" y="123428"/>
                  <a:pt x="325761" y="120230"/>
                  <a:pt x="325761" y="116977"/>
                </a:cubicBezTo>
                <a:cubicBezTo>
                  <a:pt x="325761" y="115241"/>
                  <a:pt x="326038" y="113474"/>
                  <a:pt x="326633" y="111799"/>
                </a:cubicBezTo>
                <a:cubicBezTo>
                  <a:pt x="334563" y="89236"/>
                  <a:pt x="349988" y="73807"/>
                  <a:pt x="372555" y="65857"/>
                </a:cubicBezTo>
                <a:close/>
                <a:moveTo>
                  <a:pt x="358582" y="32543"/>
                </a:moveTo>
                <a:cubicBezTo>
                  <a:pt x="286600" y="32543"/>
                  <a:pt x="228213" y="90806"/>
                  <a:pt x="228213" y="162714"/>
                </a:cubicBezTo>
                <a:cubicBezTo>
                  <a:pt x="228213" y="186771"/>
                  <a:pt x="235215" y="209093"/>
                  <a:pt x="246661" y="228450"/>
                </a:cubicBezTo>
                <a:lnTo>
                  <a:pt x="222731" y="252339"/>
                </a:lnTo>
                <a:cubicBezTo>
                  <a:pt x="222707" y="252315"/>
                  <a:pt x="222707" y="252315"/>
                  <a:pt x="222707" y="252315"/>
                </a:cubicBezTo>
                <a:lnTo>
                  <a:pt x="32598" y="441762"/>
                </a:lnTo>
                <a:lnTo>
                  <a:pt x="32647" y="488117"/>
                </a:lnTo>
                <a:lnTo>
                  <a:pt x="78695" y="488190"/>
                </a:lnTo>
                <a:lnTo>
                  <a:pt x="101803" y="465120"/>
                </a:lnTo>
                <a:cubicBezTo>
                  <a:pt x="107913" y="459022"/>
                  <a:pt x="116195" y="455599"/>
                  <a:pt x="124840" y="455599"/>
                </a:cubicBezTo>
                <a:lnTo>
                  <a:pt x="163016" y="455599"/>
                </a:lnTo>
                <a:lnTo>
                  <a:pt x="163016" y="423032"/>
                </a:lnTo>
                <a:cubicBezTo>
                  <a:pt x="163016" y="405073"/>
                  <a:pt x="177625" y="390513"/>
                  <a:pt x="195614" y="390513"/>
                </a:cubicBezTo>
                <a:lnTo>
                  <a:pt x="228213" y="390513"/>
                </a:lnTo>
                <a:lnTo>
                  <a:pt x="228213" y="352354"/>
                </a:lnTo>
                <a:cubicBezTo>
                  <a:pt x="228213" y="343748"/>
                  <a:pt x="231642" y="335456"/>
                  <a:pt x="237751" y="329357"/>
                </a:cubicBezTo>
                <a:lnTo>
                  <a:pt x="268804" y="298357"/>
                </a:lnTo>
                <a:lnTo>
                  <a:pt x="287155" y="280061"/>
                </a:lnTo>
                <a:lnTo>
                  <a:pt x="292757" y="274468"/>
                </a:lnTo>
                <a:cubicBezTo>
                  <a:pt x="312123" y="285870"/>
                  <a:pt x="334459" y="292885"/>
                  <a:pt x="358582" y="292885"/>
                </a:cubicBezTo>
                <a:cubicBezTo>
                  <a:pt x="430588" y="292885"/>
                  <a:pt x="488976" y="234597"/>
                  <a:pt x="488976" y="162714"/>
                </a:cubicBezTo>
                <a:cubicBezTo>
                  <a:pt x="488976" y="90806"/>
                  <a:pt x="430588" y="32543"/>
                  <a:pt x="358582" y="32543"/>
                </a:cubicBezTo>
                <a:close/>
                <a:moveTo>
                  <a:pt x="358582" y="0"/>
                </a:moveTo>
                <a:cubicBezTo>
                  <a:pt x="448578" y="0"/>
                  <a:pt x="521550" y="72848"/>
                  <a:pt x="521550" y="162714"/>
                </a:cubicBezTo>
                <a:cubicBezTo>
                  <a:pt x="521550" y="252556"/>
                  <a:pt x="448578" y="325428"/>
                  <a:pt x="358582" y="325428"/>
                </a:cubicBezTo>
                <a:cubicBezTo>
                  <a:pt x="337623" y="325428"/>
                  <a:pt x="317822" y="321016"/>
                  <a:pt x="299422" y="313809"/>
                </a:cubicBezTo>
                <a:lnTo>
                  <a:pt x="260811" y="352354"/>
                </a:lnTo>
                <a:lnTo>
                  <a:pt x="260811" y="390513"/>
                </a:lnTo>
                <a:cubicBezTo>
                  <a:pt x="260811" y="408472"/>
                  <a:pt x="246202" y="423032"/>
                  <a:pt x="228213" y="423032"/>
                </a:cubicBezTo>
                <a:lnTo>
                  <a:pt x="195614" y="423032"/>
                </a:lnTo>
                <a:lnTo>
                  <a:pt x="195614" y="455599"/>
                </a:lnTo>
                <a:cubicBezTo>
                  <a:pt x="195614" y="473557"/>
                  <a:pt x="181005" y="488117"/>
                  <a:pt x="163016" y="488117"/>
                </a:cubicBezTo>
                <a:lnTo>
                  <a:pt x="124840" y="488117"/>
                </a:lnTo>
                <a:lnTo>
                  <a:pt x="101465" y="511500"/>
                </a:lnTo>
                <a:cubicBezTo>
                  <a:pt x="95743" y="517189"/>
                  <a:pt x="90213" y="520660"/>
                  <a:pt x="81472" y="520660"/>
                </a:cubicBezTo>
                <a:lnTo>
                  <a:pt x="32574" y="520660"/>
                </a:lnTo>
                <a:cubicBezTo>
                  <a:pt x="15116" y="520660"/>
                  <a:pt x="0" y="505546"/>
                  <a:pt x="0" y="488117"/>
                </a:cubicBezTo>
                <a:lnTo>
                  <a:pt x="0" y="439327"/>
                </a:lnTo>
                <a:cubicBezTo>
                  <a:pt x="0" y="430601"/>
                  <a:pt x="3525" y="425153"/>
                  <a:pt x="9248" y="419440"/>
                </a:cubicBezTo>
                <a:lnTo>
                  <a:pt x="207229" y="221749"/>
                </a:lnTo>
                <a:cubicBezTo>
                  <a:pt x="200009" y="203404"/>
                  <a:pt x="195614" y="183614"/>
                  <a:pt x="195614" y="162714"/>
                </a:cubicBezTo>
                <a:cubicBezTo>
                  <a:pt x="195614" y="72848"/>
                  <a:pt x="268586" y="0"/>
                  <a:pt x="358582" y="0"/>
                </a:cubicBezTo>
                <a:close/>
              </a:path>
            </a:pathLst>
          </a:custGeom>
          <a:solidFill>
            <a:srgbClr val="14AFCB"/>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20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55" name="TextBox 12">
            <a:extLst>
              <a:ext uri="{FF2B5EF4-FFF2-40B4-BE49-F238E27FC236}">
                <a16:creationId xmlns:a16="http://schemas.microsoft.com/office/drawing/2014/main" id="{6B6ECAD1-8B33-4E04-949D-2B65B36F0188}"/>
              </a:ext>
            </a:extLst>
          </p:cNvPr>
          <p:cNvSpPr txBox="1"/>
          <p:nvPr/>
        </p:nvSpPr>
        <p:spPr>
          <a:xfrm>
            <a:off x="7773637" y="1501318"/>
            <a:ext cx="3058809" cy="1042416"/>
          </a:xfrm>
          <a:prstGeom prst="rect">
            <a:avLst/>
          </a:prstGeom>
          <a:noFill/>
        </p:spPr>
        <p:txBody>
          <a:bodyPr rtlCol="0" wrap="square">
            <a:spAutoFit/>
          </a:bodyPr>
          <a:lstStyle/>
          <a:p>
            <a:pPr fontAlgn="base" lvl="0">
              <a:lnSpc>
                <a:spcPct val="130000"/>
              </a:lnSpc>
              <a:spcBef>
                <a:spcPct val="0"/>
              </a:spcBef>
              <a:spcAft>
                <a:spcPct val="0"/>
              </a:spcAft>
            </a:pPr>
            <a:r>
              <a:rPr altLang="en-US" lang="zh-CN" sz="12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事物的变化一开始常常毫不起眼，而达到一定的量之后，即使每次依然变化一点点，其速度将快的惊人。每次一点点的放大，最终可能会带来一场“翻天覆地”的变化。</a:t>
            </a:r>
          </a:p>
        </p:txBody>
      </p:sp>
      <p:sp>
        <p:nvSpPr>
          <p:cNvPr id="56" name="TextBox 13">
            <a:extLst>
              <a:ext uri="{FF2B5EF4-FFF2-40B4-BE49-F238E27FC236}">
                <a16:creationId xmlns:a16="http://schemas.microsoft.com/office/drawing/2014/main" id="{868B61DA-E2DF-4190-BAD6-E9C584725105}"/>
              </a:ext>
            </a:extLst>
          </p:cNvPr>
          <p:cNvSpPr txBox="1"/>
          <p:nvPr/>
        </p:nvSpPr>
        <p:spPr>
          <a:xfrm>
            <a:off x="7759037" y="1115686"/>
            <a:ext cx="1427480" cy="320040"/>
          </a:xfrm>
          <a:prstGeom prst="rect">
            <a:avLst/>
          </a:prstGeom>
          <a:noFill/>
        </p:spPr>
        <p:txBody>
          <a:bodyPr anchor="t" bIns="0" rtlCol="0" tIns="0" wrap="none">
            <a:spAutoFit/>
          </a:bodyPr>
          <a:lstStyle/>
          <a:p>
            <a:pPr fontAlgn="base" lvl="0">
              <a:lnSpc>
                <a:spcPct val="150000"/>
              </a:lnSpc>
              <a:spcBef>
                <a:spcPct val="0"/>
              </a:spcBef>
              <a:spcAft>
                <a:spcPct val="0"/>
              </a:spcAft>
            </a:pPr>
            <a:r>
              <a:rPr altLang="en-US" b="1" lang="zh-CN" sz="1400">
                <a:solidFill>
                  <a:schemeClr val="tx1">
                    <a:lumMod val="90000"/>
                    <a:lumOff val="10000"/>
                  </a:schemeClr>
                </a:solidFill>
                <a:latin charset="0" panose="020b0502020202020204" pitchFamily="34" typeface="Century Gothic"/>
                <a:ea charset="-122" panose="020b0503020204020204" pitchFamily="34" typeface="微软雅黑"/>
                <a:cs charset="-122" pitchFamily="2" typeface="华文黑体"/>
                <a:sym charset="0" panose="020b0502020202020204" pitchFamily="34" typeface="Century Gothic"/>
              </a:rPr>
              <a:t>每天进步一点点</a:t>
            </a:r>
          </a:p>
        </p:txBody>
      </p:sp>
      <p:sp>
        <p:nvSpPr>
          <p:cNvPr id="57" name="TextBox 12">
            <a:extLst>
              <a:ext uri="{FF2B5EF4-FFF2-40B4-BE49-F238E27FC236}">
                <a16:creationId xmlns:a16="http://schemas.microsoft.com/office/drawing/2014/main" id="{3E6086EE-47EF-4D85-A20E-3223CB4357D0}"/>
              </a:ext>
            </a:extLst>
          </p:cNvPr>
          <p:cNvSpPr txBox="1"/>
          <p:nvPr/>
        </p:nvSpPr>
        <p:spPr>
          <a:xfrm>
            <a:off x="8242033" y="3359437"/>
            <a:ext cx="3721750" cy="1181100"/>
          </a:xfrm>
          <a:prstGeom prst="rect">
            <a:avLst/>
          </a:prstGeom>
          <a:noFill/>
        </p:spPr>
        <p:txBody>
          <a:bodyPr rtlCol="0" wrap="square">
            <a:spAutoFit/>
          </a:bodyPr>
          <a:lstStyle/>
          <a:p>
            <a:pPr fontAlgn="base" lvl="0">
              <a:lnSpc>
                <a:spcPct val="130000"/>
              </a:lnSpc>
              <a:spcBef>
                <a:spcPct val="0"/>
              </a:spcBef>
              <a:spcAft>
                <a:spcPct val="0"/>
              </a:spcAft>
            </a:pPr>
            <a:r>
              <a:rPr altLang="en-US" lang="zh-CN" sz="11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许多人都斤斤计较，不愿做份外事，于是他们常常</a:t>
            </a:r>
          </a:p>
          <a:p>
            <a:pPr fontAlgn="base" lvl="0">
              <a:lnSpc>
                <a:spcPct val="130000"/>
              </a:lnSpc>
              <a:spcBef>
                <a:spcPct val="0"/>
              </a:spcBef>
              <a:spcAft>
                <a:spcPct val="0"/>
              </a:spcAft>
            </a:pPr>
            <a:r>
              <a:rPr altLang="en-US" lang="zh-CN" sz="11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也就得不到“份外”的锻炼、“份外”的机会，以及“份</a:t>
            </a:r>
          </a:p>
          <a:p>
            <a:pPr fontAlgn="base" lvl="0">
              <a:lnSpc>
                <a:spcPct val="130000"/>
              </a:lnSpc>
              <a:spcBef>
                <a:spcPct val="0"/>
              </a:spcBef>
              <a:spcAft>
                <a:spcPct val="0"/>
              </a:spcAft>
            </a:pPr>
            <a:r>
              <a:rPr altLang="en-US" lang="zh-CN" sz="11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外”的回报。因此，他们一辈子也只能做他那一份小</a:t>
            </a:r>
          </a:p>
          <a:p>
            <a:pPr fontAlgn="base" lvl="0">
              <a:lnSpc>
                <a:spcPct val="130000"/>
              </a:lnSpc>
              <a:spcBef>
                <a:spcPct val="0"/>
              </a:spcBef>
              <a:spcAft>
                <a:spcPct val="0"/>
              </a:spcAft>
            </a:pPr>
            <a:r>
              <a:rPr altLang="en-US" lang="zh-CN" sz="11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得可怜的“份内事”，以及得到那一份被自己一直抱怨</a:t>
            </a:r>
          </a:p>
          <a:p>
            <a:pPr fontAlgn="base" lvl="0">
              <a:lnSpc>
                <a:spcPct val="130000"/>
              </a:lnSpc>
              <a:spcBef>
                <a:spcPct val="0"/>
              </a:spcBef>
              <a:spcAft>
                <a:spcPct val="0"/>
              </a:spcAft>
            </a:pPr>
            <a:r>
              <a:rPr altLang="en-US" lang="zh-CN" sz="11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“小的可怜”的份内回报。</a:t>
            </a:r>
          </a:p>
        </p:txBody>
      </p:sp>
      <p:sp>
        <p:nvSpPr>
          <p:cNvPr id="58" name="TextBox 13">
            <a:extLst>
              <a:ext uri="{FF2B5EF4-FFF2-40B4-BE49-F238E27FC236}">
                <a16:creationId xmlns:a16="http://schemas.microsoft.com/office/drawing/2014/main" id="{B34B6413-840F-470D-AE1C-D4F33BE6A7C4}"/>
              </a:ext>
            </a:extLst>
          </p:cNvPr>
          <p:cNvSpPr txBox="1"/>
          <p:nvPr/>
        </p:nvSpPr>
        <p:spPr>
          <a:xfrm>
            <a:off x="8242033" y="3020788"/>
            <a:ext cx="2138680" cy="320040"/>
          </a:xfrm>
          <a:prstGeom prst="rect">
            <a:avLst/>
          </a:prstGeom>
          <a:noFill/>
        </p:spPr>
        <p:txBody>
          <a:bodyPr anchor="t" bIns="0" rtlCol="0" tIns="0" wrap="none">
            <a:spAutoFit/>
          </a:bodyPr>
          <a:lstStyle/>
          <a:p>
            <a:pPr fontAlgn="base" lvl="0">
              <a:lnSpc>
                <a:spcPct val="150000"/>
              </a:lnSpc>
              <a:spcBef>
                <a:spcPct val="0"/>
              </a:spcBef>
              <a:spcAft>
                <a:spcPct val="0"/>
              </a:spcAft>
            </a:pPr>
            <a:r>
              <a:rPr altLang="en-US" b="1" lang="zh-CN" sz="1400">
                <a:solidFill>
                  <a:schemeClr val="tx1">
                    <a:lumMod val="90000"/>
                    <a:lumOff val="10000"/>
                  </a:schemeClr>
                </a:solidFill>
                <a:latin charset="0" panose="020b0502020202020204" pitchFamily="34" typeface="Century Gothic"/>
                <a:ea charset="-122" panose="020b0503020204020204" pitchFamily="34" typeface="微软雅黑"/>
                <a:cs charset="-122" pitchFamily="2" typeface="华文黑体"/>
                <a:sym charset="0" panose="020b0502020202020204" pitchFamily="34" typeface="Century Gothic"/>
              </a:rPr>
              <a:t>干好份内事，多干份外事</a:t>
            </a:r>
          </a:p>
        </p:txBody>
      </p:sp>
      <p:sp>
        <p:nvSpPr>
          <p:cNvPr id="59" name="TextBox 13">
            <a:extLst>
              <a:ext uri="{FF2B5EF4-FFF2-40B4-BE49-F238E27FC236}">
                <a16:creationId xmlns:a16="http://schemas.microsoft.com/office/drawing/2014/main" id="{C7B6358D-7DC5-4BA3-8F85-E6D9AE62044F}"/>
              </a:ext>
            </a:extLst>
          </p:cNvPr>
          <p:cNvSpPr txBox="1"/>
          <p:nvPr/>
        </p:nvSpPr>
        <p:spPr>
          <a:xfrm>
            <a:off x="1747164" y="1645622"/>
            <a:ext cx="1605280" cy="320040"/>
          </a:xfrm>
          <a:prstGeom prst="rect">
            <a:avLst/>
          </a:prstGeom>
          <a:noFill/>
        </p:spPr>
        <p:txBody>
          <a:bodyPr anchor="t" bIns="0" rtlCol="0" tIns="0" wrap="none">
            <a:spAutoFit/>
          </a:bodyPr>
          <a:lstStyle/>
          <a:p>
            <a:pPr algn="r" fontAlgn="base" lvl="0">
              <a:lnSpc>
                <a:spcPct val="150000"/>
              </a:lnSpc>
              <a:spcBef>
                <a:spcPct val="0"/>
              </a:spcBef>
              <a:spcAft>
                <a:spcPct val="0"/>
              </a:spcAft>
            </a:pPr>
            <a:r>
              <a:rPr altLang="en-US" b="1" lang="zh-CN" sz="1400">
                <a:solidFill>
                  <a:schemeClr val="tx1">
                    <a:lumMod val="90000"/>
                    <a:lumOff val="10000"/>
                  </a:schemeClr>
                </a:solidFill>
                <a:latin charset="0" panose="020b0502020202020204" pitchFamily="34" typeface="Century Gothic"/>
                <a:ea charset="-122" panose="020b0503020204020204" pitchFamily="34" typeface="微软雅黑"/>
                <a:cs charset="-122" pitchFamily="2" typeface="华文黑体"/>
                <a:sym charset="0" panose="020b0502020202020204" pitchFamily="34" typeface="Century Gothic"/>
              </a:rPr>
              <a:t>过去不等于未来？</a:t>
            </a:r>
          </a:p>
        </p:txBody>
      </p:sp>
      <p:sp>
        <p:nvSpPr>
          <p:cNvPr id="60" name="TextBox 12">
            <a:extLst>
              <a:ext uri="{FF2B5EF4-FFF2-40B4-BE49-F238E27FC236}">
                <a16:creationId xmlns:a16="http://schemas.microsoft.com/office/drawing/2014/main" id="{8003AC60-62C8-4A67-BACF-090CA1D34BAF}"/>
              </a:ext>
            </a:extLst>
          </p:cNvPr>
          <p:cNvSpPr txBox="1"/>
          <p:nvPr/>
        </p:nvSpPr>
        <p:spPr>
          <a:xfrm>
            <a:off x="528484" y="3256902"/>
            <a:ext cx="2856265" cy="1042416"/>
          </a:xfrm>
          <a:prstGeom prst="rect">
            <a:avLst/>
          </a:prstGeom>
          <a:noFill/>
        </p:spPr>
        <p:txBody>
          <a:bodyPr rtlCol="0" wrap="square">
            <a:spAutoFit/>
          </a:bodyPr>
          <a:lstStyle/>
          <a:p>
            <a:pPr fontAlgn="base" lvl="0">
              <a:lnSpc>
                <a:spcPct val="130000"/>
              </a:lnSpc>
              <a:spcBef>
                <a:spcPct val="0"/>
              </a:spcBef>
              <a:spcAft>
                <a:spcPct val="0"/>
              </a:spcAft>
            </a:pPr>
            <a:r>
              <a:rPr altLang="en-US" lang="zh-CN" sz="12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成功的规律表明：有什么样的内心期望，你就会选择什么样的信念，接着就会有什么样的处事态度以及什么样的行为，因此，也就有了什么样的结果。</a:t>
            </a:r>
          </a:p>
        </p:txBody>
      </p:sp>
      <p:sp>
        <p:nvSpPr>
          <p:cNvPr id="61" name="TextBox 13">
            <a:extLst>
              <a:ext uri="{FF2B5EF4-FFF2-40B4-BE49-F238E27FC236}">
                <a16:creationId xmlns:a16="http://schemas.microsoft.com/office/drawing/2014/main" id="{DB5C5BE0-76E7-4770-9A4C-D3850C377971}"/>
              </a:ext>
            </a:extLst>
          </p:cNvPr>
          <p:cNvSpPr txBox="1"/>
          <p:nvPr/>
        </p:nvSpPr>
        <p:spPr>
          <a:xfrm>
            <a:off x="1884854" y="2878602"/>
            <a:ext cx="1427480" cy="320040"/>
          </a:xfrm>
          <a:prstGeom prst="rect">
            <a:avLst/>
          </a:prstGeom>
          <a:noFill/>
        </p:spPr>
        <p:txBody>
          <a:bodyPr anchor="t" bIns="0" rtlCol="0" tIns="0" wrap="none">
            <a:spAutoFit/>
          </a:bodyPr>
          <a:lstStyle>
            <a:defPPr>
              <a:defRPr lang="zh-CN"/>
            </a:defPPr>
            <a:lvl1pPr algn="r" fontAlgn="base" lvl="0">
              <a:lnSpc>
                <a:spcPct val="150000"/>
              </a:lnSpc>
              <a:spcBef>
                <a:spcPct val="0"/>
              </a:spcBef>
              <a:spcAft>
                <a:spcPct val="0"/>
              </a:spcAft>
              <a:defRPr b="1" sz="1400">
                <a:solidFill>
                  <a:srgbClr val="FE92B0"/>
                </a:solidFill>
                <a:latin charset="0" panose="020b0502020202020204" pitchFamily="34" typeface="Century Gothic"/>
                <a:ea charset="-122" panose="020b0503020204020204" pitchFamily="34" typeface="微软雅黑"/>
                <a:cs charset="-122" pitchFamily="2" typeface="华文黑体"/>
              </a:defRPr>
            </a:lvl1pPr>
          </a:lstStyle>
          <a:p>
            <a:r>
              <a:rPr altLang="en-US" lang="zh-CN">
                <a:solidFill>
                  <a:schemeClr val="tx1">
                    <a:lumMod val="90000"/>
                    <a:lumOff val="10000"/>
                  </a:schemeClr>
                </a:solidFill>
                <a:sym charset="0" panose="020b0502020202020204" pitchFamily="34" typeface="Century Gothic"/>
              </a:rPr>
              <a:t>成功取决于期望</a:t>
            </a:r>
          </a:p>
        </p:txBody>
      </p:sp>
      <p:sp>
        <p:nvSpPr>
          <p:cNvPr id="62" name="TextBox 12">
            <a:extLst>
              <a:ext uri="{FF2B5EF4-FFF2-40B4-BE49-F238E27FC236}">
                <a16:creationId xmlns:a16="http://schemas.microsoft.com/office/drawing/2014/main" id="{3C3E9FB5-F8B8-4203-B34E-A8720A91BD2C}"/>
              </a:ext>
            </a:extLst>
          </p:cNvPr>
          <p:cNvSpPr txBox="1"/>
          <p:nvPr/>
        </p:nvSpPr>
        <p:spPr>
          <a:xfrm>
            <a:off x="8153484" y="5390009"/>
            <a:ext cx="2543712" cy="963168"/>
          </a:xfrm>
          <a:prstGeom prst="rect">
            <a:avLst/>
          </a:prstGeom>
          <a:noFill/>
        </p:spPr>
        <p:txBody>
          <a:bodyPr rtlCol="0" wrap="square">
            <a:spAutoFit/>
          </a:bodyPr>
          <a:lstStyle/>
          <a:p>
            <a:pPr algn="l" defTabSz="914400" eaLnBrk="1" fontAlgn="base" hangingPunct="1" indent="0" latinLnBrk="0" lvl="0" marL="0" marR="0" rtl="0">
              <a:lnSpc>
                <a:spcPct val="130000"/>
              </a:lnSpc>
              <a:spcBef>
                <a:spcPct val="0"/>
              </a:spcBef>
              <a:spcAft>
                <a:spcPct val="0"/>
              </a:spcAft>
              <a:buClrTx/>
              <a:buSzTx/>
              <a:buFontTx/>
              <a:buNone/>
              <a:defRPr/>
            </a:pPr>
            <a:r>
              <a:rPr altLang="en-US" b="0" baseline="0" cap="none" i="0" kern="1200" kumimoji="0" lang="zh-CN" noProof="0" normalizeH="0" spc="0" strike="noStrike" sz="11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rPr>
              <a:t>看你的行动计划是否合理可行，先行检验一下，比如：告诉上级领导自己的目标，寻求他的辅导和支持，制定策略。</a:t>
            </a:r>
          </a:p>
        </p:txBody>
      </p:sp>
      <p:sp>
        <p:nvSpPr>
          <p:cNvPr id="63" name="TextBox 13">
            <a:extLst>
              <a:ext uri="{FF2B5EF4-FFF2-40B4-BE49-F238E27FC236}">
                <a16:creationId xmlns:a16="http://schemas.microsoft.com/office/drawing/2014/main" id="{4F757B11-D36B-4552-8E53-3B1B63B4BC1C}"/>
              </a:ext>
            </a:extLst>
          </p:cNvPr>
          <p:cNvSpPr txBox="1"/>
          <p:nvPr/>
        </p:nvSpPr>
        <p:spPr>
          <a:xfrm>
            <a:off x="8153484" y="5051359"/>
            <a:ext cx="1605280" cy="320040"/>
          </a:xfrm>
          <a:prstGeom prst="rect">
            <a:avLst/>
          </a:prstGeom>
          <a:noFill/>
        </p:spPr>
        <p:txBody>
          <a:bodyPr anchor="t" bIns="0" rtlCol="0" tIns="0" wrap="none">
            <a:spAutoFit/>
          </a:bodyPr>
          <a:lstStyle/>
          <a:p>
            <a:pPr fontAlgn="base" lvl="0">
              <a:lnSpc>
                <a:spcPct val="150000"/>
              </a:lnSpc>
              <a:spcBef>
                <a:spcPct val="0"/>
              </a:spcBef>
              <a:spcAft>
                <a:spcPct val="0"/>
              </a:spcAft>
            </a:pPr>
            <a:r>
              <a:rPr altLang="en-US" b="1" lang="zh-CN" sz="1400">
                <a:solidFill>
                  <a:schemeClr val="tx1">
                    <a:lumMod val="90000"/>
                    <a:lumOff val="10000"/>
                  </a:schemeClr>
                </a:solidFill>
                <a:latin charset="0" panose="020b0502020202020204" pitchFamily="34" typeface="Century Gothic"/>
                <a:ea charset="-122" panose="020b0503020204020204" pitchFamily="34" typeface="微软雅黑"/>
                <a:cs charset="-122" pitchFamily="2" typeface="华文黑体"/>
                <a:sym charset="0" panose="020b0502020202020204" pitchFamily="34" typeface="Century Gothic"/>
              </a:rPr>
              <a:t>做人做事注重细节</a:t>
            </a:r>
          </a:p>
        </p:txBody>
      </p:sp>
      <p:sp>
        <p:nvSpPr>
          <p:cNvPr id="64" name="book_21788">
            <a:extLst>
              <a:ext uri="{FF2B5EF4-FFF2-40B4-BE49-F238E27FC236}">
                <a16:creationId xmlns:a16="http://schemas.microsoft.com/office/drawing/2014/main" id="{6CFE25F8-753E-45AE-BCC5-3E98C4CF55A2}"/>
              </a:ext>
            </a:extLst>
          </p:cNvPr>
          <p:cNvSpPr>
            <a:spLocks noChangeAspect="1"/>
          </p:cNvSpPr>
          <p:nvPr/>
        </p:nvSpPr>
        <p:spPr bwMode="auto">
          <a:xfrm>
            <a:off x="7416801" y="4993614"/>
            <a:ext cx="609685" cy="491468"/>
          </a:xfrm>
          <a:custGeom>
            <a:gdLst>
              <a:gd fmla="*/ 646 w 726" name="T0"/>
              <a:gd fmla="*/ 0 h 586" name="T1"/>
              <a:gd fmla="*/ 326 w 726" name="T2"/>
              <a:gd fmla="*/ 65 h 586" name="T3"/>
              <a:gd fmla="*/ 31 w 726" name="T4"/>
              <a:gd fmla="*/ 65 h 586" name="T5"/>
              <a:gd fmla="*/ 0 w 726" name="T6"/>
              <a:gd fmla="*/ 585 h 586" name="T7"/>
              <a:gd fmla="*/ 323 w 726" name="T8"/>
              <a:gd fmla="*/ 586 h 586" name="T9"/>
              <a:gd fmla="*/ 351 w 726" name="T10"/>
              <a:gd fmla="*/ 585 h 586" name="T11"/>
              <a:gd fmla="*/ 354 w 726" name="T12"/>
              <a:gd fmla="*/ 585 h 586" name="T13"/>
              <a:gd fmla="*/ 726 w 726" name="T14"/>
              <a:gd fmla="*/ 65 h 586" name="T15"/>
              <a:gd fmla="*/ 62 w 726" name="T16"/>
              <a:gd fmla="*/ 65 h 586" name="T17"/>
              <a:gd fmla="*/ 182 w 726" name="T18"/>
              <a:gd fmla="*/ 65 h 586" name="T19"/>
              <a:gd fmla="*/ 323 w 726" name="T20"/>
              <a:gd fmla="*/ 103 h 586" name="T21"/>
              <a:gd fmla="*/ 62 w 726" name="T22"/>
              <a:gd fmla="*/ 490 h 586" name="T23"/>
              <a:gd fmla="*/ 62 w 726" name="T24"/>
              <a:gd fmla="*/ 65 h 586" name="T25"/>
              <a:gd fmla="*/ 615 w 726" name="T26"/>
              <a:gd fmla="*/ 65 h 586" name="T27"/>
              <a:gd fmla="*/ 615 w 726" name="T28"/>
              <a:gd fmla="*/ 490 h 586" name="T29"/>
              <a:gd fmla="*/ 354 w 726" name="T30"/>
              <a:gd fmla="*/ 103 h 586" name="T31"/>
              <a:gd fmla="*/ 496 w 726" name="T32"/>
              <a:gd fmla="*/ 65 h 586" name="T33"/>
              <a:gd fmla="*/ 699 w 726" name="T34"/>
              <a:gd fmla="*/ 344 h 586" name="T35"/>
              <a:gd fmla="*/ 663 w 726" name="T36"/>
              <a:gd fmla="*/ 344 h 586" name="T37"/>
              <a:gd fmla="*/ 689 w 726" name="T38"/>
              <a:gd fmla="*/ 307 h 586" name="T39"/>
              <a:gd fmla="*/ 699 w 726" name="T40"/>
              <a:gd fmla="*/ 344 h 586" name="T41"/>
              <a:gd fmla="*/ 47 w 726" name="T42"/>
              <a:gd fmla="*/ 518 h 586" name="T43"/>
              <a:gd fmla="*/ 47 w 726" name="T44"/>
              <a:gd fmla="*/ 548 h 586" name="T45"/>
              <a:gd fmla="*/ 636 w 726" name="T46"/>
              <a:gd fmla="*/ 548 h 586" name="T47"/>
              <a:gd fmla="*/ 636 w 726" name="T48"/>
              <a:gd fmla="*/ 517 h 586" name="T49"/>
              <a:gd fmla="*/ 95 w 726" name="T50"/>
              <a:gd fmla="*/ 116 h 586" name="T51"/>
              <a:gd fmla="*/ 105 w 726" name="T52"/>
              <a:gd fmla="*/ 86 h 586" name="T53"/>
              <a:gd fmla="*/ 298 w 726" name="T54"/>
              <a:gd fmla="*/ 150 h 586" name="T55"/>
              <a:gd fmla="*/ 288 w 726" name="T56"/>
              <a:gd fmla="*/ 263 h 586" name="T57"/>
              <a:gd fmla="*/ 105 w 726" name="T58"/>
              <a:gd fmla="*/ 169 h 586" name="T59"/>
              <a:gd fmla="*/ 288 w 726" name="T60"/>
              <a:gd fmla="*/ 263 h 586" name="T61"/>
              <a:gd fmla="*/ 95 w 726" name="T62"/>
              <a:gd fmla="*/ 283 h 586" name="T63"/>
              <a:gd fmla="*/ 298 w 726" name="T64"/>
              <a:gd fmla="*/ 317 h 586" name="T65"/>
              <a:gd fmla="*/ 288 w 726" name="T66"/>
              <a:gd fmla="*/ 430 h 586" name="T67"/>
              <a:gd fmla="*/ 105 w 726" name="T68"/>
              <a:gd fmla="*/ 337 h 586" name="T69"/>
              <a:gd fmla="*/ 288 w 726" name="T70"/>
              <a:gd fmla="*/ 430 h 586" name="T71"/>
              <a:gd fmla="*/ 95 w 726" name="T72"/>
              <a:gd fmla="*/ 440 h 586" name="T73"/>
              <a:gd fmla="*/ 298 w 726" name="T74"/>
              <a:gd fmla="*/ 475 h 586" name="T75"/>
              <a:gd fmla="*/ 389 w 726" name="T76"/>
              <a:gd fmla="*/ 180 h 586" name="T77"/>
              <a:gd fmla="*/ 522 w 726" name="T78"/>
              <a:gd fmla="*/ 103 h 586" name="T79"/>
              <a:gd fmla="*/ 578 w 726" name="T80"/>
              <a:gd fmla="*/ 103 h 586" name="T81"/>
              <a:gd fmla="*/ 389 w 726" name="T82"/>
              <a:gd fmla="*/ 180 h 586" name="T83"/>
              <a:gd fmla="*/ 379 w 726" name="T84"/>
              <a:gd fmla="*/ 234 h 586" name="T85"/>
              <a:gd fmla="*/ 582 w 726" name="T86"/>
              <a:gd fmla="*/ 199 h 586" name="T87"/>
              <a:gd fmla="*/ 389 w 726" name="T88"/>
              <a:gd fmla="*/ 347 h 586" name="T89"/>
              <a:gd fmla="*/ 572 w 726" name="T90"/>
              <a:gd fmla="*/ 253 h 586" name="T91"/>
              <a:gd fmla="*/ 389 w 726" name="T92"/>
              <a:gd fmla="*/ 347 h 586" name="T93"/>
              <a:gd fmla="*/ 379 w 726" name="T94"/>
              <a:gd fmla="*/ 401 h 586" name="T95"/>
              <a:gd fmla="*/ 582 w 726" name="T96"/>
              <a:gd fmla="*/ 366 h 586" name="T97"/>
              <a:gd fmla="*/ 389 w 726" name="T98"/>
              <a:gd fmla="*/ 504 h 586" name="T99"/>
              <a:gd fmla="*/ 572 w 726" name="T100"/>
              <a:gd fmla="*/ 410 h 586" name="T101"/>
              <a:gd fmla="*/ 389 w 726" name="T102"/>
              <a:gd fmla="*/ 504 h 58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586" w="726">
                <a:moveTo>
                  <a:pt x="646" y="65"/>
                </a:moveTo>
                <a:lnTo>
                  <a:pt x="646" y="0"/>
                </a:lnTo>
                <a:lnTo>
                  <a:pt x="351" y="65"/>
                </a:lnTo>
                <a:lnTo>
                  <a:pt x="326" y="65"/>
                </a:lnTo>
                <a:lnTo>
                  <a:pt x="31" y="0"/>
                </a:lnTo>
                <a:lnTo>
                  <a:pt x="31" y="65"/>
                </a:lnTo>
                <a:lnTo>
                  <a:pt x="0" y="65"/>
                </a:lnTo>
                <a:lnTo>
                  <a:pt x="0" y="585"/>
                </a:lnTo>
                <a:lnTo>
                  <a:pt x="323" y="585"/>
                </a:lnTo>
                <a:lnTo>
                  <a:pt x="323" y="586"/>
                </a:lnTo>
                <a:lnTo>
                  <a:pt x="326" y="585"/>
                </a:lnTo>
                <a:lnTo>
                  <a:pt x="351" y="585"/>
                </a:lnTo>
                <a:lnTo>
                  <a:pt x="354" y="586"/>
                </a:lnTo>
                <a:lnTo>
                  <a:pt x="354" y="585"/>
                </a:lnTo>
                <a:lnTo>
                  <a:pt x="726" y="585"/>
                </a:lnTo>
                <a:lnTo>
                  <a:pt x="726" y="65"/>
                </a:lnTo>
                <a:lnTo>
                  <a:pt x="646" y="65"/>
                </a:lnTo>
                <a:close/>
                <a:moveTo>
                  <a:pt x="62" y="65"/>
                </a:moveTo>
                <a:lnTo>
                  <a:pt x="62" y="39"/>
                </a:lnTo>
                <a:lnTo>
                  <a:pt x="182" y="65"/>
                </a:lnTo>
                <a:lnTo>
                  <a:pt x="323" y="97"/>
                </a:lnTo>
                <a:lnTo>
                  <a:pt x="323" y="103"/>
                </a:lnTo>
                <a:lnTo>
                  <a:pt x="323" y="547"/>
                </a:lnTo>
                <a:lnTo>
                  <a:pt x="62" y="490"/>
                </a:lnTo>
                <a:lnTo>
                  <a:pt x="62" y="103"/>
                </a:lnTo>
                <a:lnTo>
                  <a:pt x="62" y="65"/>
                </a:lnTo>
                <a:close/>
                <a:moveTo>
                  <a:pt x="615" y="39"/>
                </a:moveTo>
                <a:lnTo>
                  <a:pt x="615" y="65"/>
                </a:lnTo>
                <a:lnTo>
                  <a:pt x="615" y="103"/>
                </a:lnTo>
                <a:lnTo>
                  <a:pt x="615" y="490"/>
                </a:lnTo>
                <a:lnTo>
                  <a:pt x="354" y="547"/>
                </a:lnTo>
                <a:lnTo>
                  <a:pt x="354" y="103"/>
                </a:lnTo>
                <a:lnTo>
                  <a:pt x="354" y="97"/>
                </a:lnTo>
                <a:lnTo>
                  <a:pt x="496" y="65"/>
                </a:lnTo>
                <a:lnTo>
                  <a:pt x="615" y="39"/>
                </a:lnTo>
                <a:close/>
                <a:moveTo>
                  <a:pt x="699" y="344"/>
                </a:moveTo>
                <a:lnTo>
                  <a:pt x="689" y="344"/>
                </a:lnTo>
                <a:lnTo>
                  <a:pt x="663" y="344"/>
                </a:lnTo>
                <a:lnTo>
                  <a:pt x="663" y="307"/>
                </a:lnTo>
                <a:lnTo>
                  <a:pt x="689" y="307"/>
                </a:lnTo>
                <a:lnTo>
                  <a:pt x="699" y="307"/>
                </a:lnTo>
                <a:lnTo>
                  <a:pt x="699" y="344"/>
                </a:lnTo>
                <a:close/>
                <a:moveTo>
                  <a:pt x="47" y="548"/>
                </a:moveTo>
                <a:lnTo>
                  <a:pt x="47" y="518"/>
                </a:lnTo>
                <a:lnTo>
                  <a:pt x="182" y="548"/>
                </a:lnTo>
                <a:lnTo>
                  <a:pt x="47" y="548"/>
                </a:lnTo>
                <a:close/>
                <a:moveTo>
                  <a:pt x="636" y="517"/>
                </a:moveTo>
                <a:lnTo>
                  <a:pt x="636" y="548"/>
                </a:lnTo>
                <a:lnTo>
                  <a:pt x="496" y="548"/>
                </a:lnTo>
                <a:lnTo>
                  <a:pt x="636" y="517"/>
                </a:lnTo>
                <a:close/>
                <a:moveTo>
                  <a:pt x="288" y="180"/>
                </a:moveTo>
                <a:lnTo>
                  <a:pt x="95" y="116"/>
                </a:lnTo>
                <a:lnTo>
                  <a:pt x="99" y="103"/>
                </a:lnTo>
                <a:lnTo>
                  <a:pt x="105" y="86"/>
                </a:lnTo>
                <a:lnTo>
                  <a:pt x="155" y="103"/>
                </a:lnTo>
                <a:lnTo>
                  <a:pt x="298" y="150"/>
                </a:lnTo>
                <a:lnTo>
                  <a:pt x="288" y="180"/>
                </a:lnTo>
                <a:close/>
                <a:moveTo>
                  <a:pt x="288" y="263"/>
                </a:moveTo>
                <a:lnTo>
                  <a:pt x="95" y="199"/>
                </a:lnTo>
                <a:lnTo>
                  <a:pt x="105" y="169"/>
                </a:lnTo>
                <a:lnTo>
                  <a:pt x="298" y="234"/>
                </a:lnTo>
                <a:lnTo>
                  <a:pt x="288" y="263"/>
                </a:lnTo>
                <a:close/>
                <a:moveTo>
                  <a:pt x="288" y="347"/>
                </a:moveTo>
                <a:lnTo>
                  <a:pt x="95" y="283"/>
                </a:lnTo>
                <a:lnTo>
                  <a:pt x="105" y="253"/>
                </a:lnTo>
                <a:lnTo>
                  <a:pt x="298" y="317"/>
                </a:lnTo>
                <a:lnTo>
                  <a:pt x="288" y="347"/>
                </a:lnTo>
                <a:close/>
                <a:moveTo>
                  <a:pt x="288" y="430"/>
                </a:moveTo>
                <a:lnTo>
                  <a:pt x="95" y="366"/>
                </a:lnTo>
                <a:lnTo>
                  <a:pt x="105" y="337"/>
                </a:lnTo>
                <a:lnTo>
                  <a:pt x="298" y="401"/>
                </a:lnTo>
                <a:lnTo>
                  <a:pt x="288" y="430"/>
                </a:lnTo>
                <a:close/>
                <a:moveTo>
                  <a:pt x="288" y="504"/>
                </a:moveTo>
                <a:lnTo>
                  <a:pt x="95" y="440"/>
                </a:lnTo>
                <a:lnTo>
                  <a:pt x="105" y="410"/>
                </a:lnTo>
                <a:lnTo>
                  <a:pt x="298" y="475"/>
                </a:lnTo>
                <a:lnTo>
                  <a:pt x="288" y="504"/>
                </a:lnTo>
                <a:close/>
                <a:moveTo>
                  <a:pt x="389" y="180"/>
                </a:moveTo>
                <a:lnTo>
                  <a:pt x="379" y="150"/>
                </a:lnTo>
                <a:lnTo>
                  <a:pt x="522" y="103"/>
                </a:lnTo>
                <a:lnTo>
                  <a:pt x="572" y="86"/>
                </a:lnTo>
                <a:lnTo>
                  <a:pt x="578" y="103"/>
                </a:lnTo>
                <a:lnTo>
                  <a:pt x="582" y="116"/>
                </a:lnTo>
                <a:lnTo>
                  <a:pt x="389" y="180"/>
                </a:lnTo>
                <a:close/>
                <a:moveTo>
                  <a:pt x="389" y="263"/>
                </a:moveTo>
                <a:lnTo>
                  <a:pt x="379" y="234"/>
                </a:lnTo>
                <a:lnTo>
                  <a:pt x="572" y="169"/>
                </a:lnTo>
                <a:lnTo>
                  <a:pt x="582" y="199"/>
                </a:lnTo>
                <a:lnTo>
                  <a:pt x="389" y="263"/>
                </a:lnTo>
                <a:close/>
                <a:moveTo>
                  <a:pt x="389" y="347"/>
                </a:moveTo>
                <a:lnTo>
                  <a:pt x="379" y="317"/>
                </a:lnTo>
                <a:lnTo>
                  <a:pt x="572" y="253"/>
                </a:lnTo>
                <a:lnTo>
                  <a:pt x="582" y="283"/>
                </a:lnTo>
                <a:lnTo>
                  <a:pt x="389" y="347"/>
                </a:lnTo>
                <a:close/>
                <a:moveTo>
                  <a:pt x="389" y="430"/>
                </a:moveTo>
                <a:lnTo>
                  <a:pt x="379" y="401"/>
                </a:lnTo>
                <a:lnTo>
                  <a:pt x="572" y="337"/>
                </a:lnTo>
                <a:lnTo>
                  <a:pt x="582" y="366"/>
                </a:lnTo>
                <a:lnTo>
                  <a:pt x="389" y="430"/>
                </a:lnTo>
                <a:close/>
                <a:moveTo>
                  <a:pt x="389" y="504"/>
                </a:moveTo>
                <a:lnTo>
                  <a:pt x="379" y="475"/>
                </a:lnTo>
                <a:lnTo>
                  <a:pt x="572" y="410"/>
                </a:lnTo>
                <a:lnTo>
                  <a:pt x="582" y="440"/>
                </a:lnTo>
                <a:lnTo>
                  <a:pt x="389" y="504"/>
                </a:lnTo>
                <a:close/>
              </a:path>
            </a:pathLst>
          </a:custGeom>
          <a:solidFill>
            <a:srgbClr val="14AFCB"/>
          </a:solidFill>
          <a:ln>
            <a:noFill/>
          </a:ln>
        </p:spPr>
        <p:txBody>
          <a:bodyPr/>
          <a:lstStyle/>
          <a:p>
            <a:pPr algn="l" defTabSz="914400" eaLnBrk="1" fontAlgn="base"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65" name="clock_151770">
            <a:extLst>
              <a:ext uri="{FF2B5EF4-FFF2-40B4-BE49-F238E27FC236}">
                <a16:creationId xmlns:a16="http://schemas.microsoft.com/office/drawing/2014/main" id="{27D75580-C044-4512-8A98-7A0E805892A7}"/>
              </a:ext>
            </a:extLst>
          </p:cNvPr>
          <p:cNvSpPr>
            <a:spLocks noChangeAspect="1"/>
          </p:cNvSpPr>
          <p:nvPr/>
        </p:nvSpPr>
        <p:spPr bwMode="auto">
          <a:xfrm>
            <a:off x="4219363" y="4762886"/>
            <a:ext cx="609685" cy="608825"/>
          </a:xfrm>
          <a:custGeom>
            <a:gdLst>
              <a:gd fmla="*/ 299759 w 600935" name="connsiteX0"/>
              <a:gd fmla="*/ 131393 h 600088" name="connsiteY0"/>
              <a:gd fmla="*/ 321625 w 600935" name="connsiteX1"/>
              <a:gd fmla="*/ 153235 h 600088" name="connsiteY1"/>
              <a:gd fmla="*/ 321625 w 600935" name="connsiteX2"/>
              <a:gd fmla="*/ 319735 h 600088" name="connsiteY2"/>
              <a:gd fmla="*/ 402280 w 600935" name="connsiteX3"/>
              <a:gd fmla="*/ 365567 h 600088" name="connsiteY3"/>
              <a:gd fmla="*/ 410524 w 600935" name="connsiteX4"/>
              <a:gd fmla="*/ 395286 h 600088" name="connsiteY4"/>
              <a:gd fmla="*/ 391526 w 600935" name="connsiteX5"/>
              <a:gd fmla="*/ 406386 h 600088" name="connsiteY5"/>
              <a:gd fmla="*/ 380772 w 600935" name="connsiteX6"/>
              <a:gd fmla="*/ 403522 h 600088" name="connsiteY6"/>
              <a:gd fmla="*/ 288647 w 600935" name="connsiteX7"/>
              <a:gd fmla="*/ 351602 h 600088" name="connsiteY7"/>
              <a:gd fmla="*/ 287930 w 600935" name="connsiteX8"/>
              <a:gd fmla="*/ 351244 h 600088" name="connsiteY8"/>
              <a:gd fmla="*/ 286137 w 600935" name="connsiteX9"/>
              <a:gd fmla="*/ 349812 h 600088" name="connsiteY9"/>
              <a:gd fmla="*/ 284704 w 600935" name="connsiteX10"/>
              <a:gd fmla="*/ 348738 h 600088" name="connsiteY10"/>
              <a:gd fmla="*/ 283270 w 600935" name="connsiteX11"/>
              <a:gd fmla="*/ 346948 h 600088" name="connsiteY11"/>
              <a:gd fmla="*/ 281836 w 600935" name="connsiteX12"/>
              <a:gd fmla="*/ 345515 h 600088" name="connsiteY12"/>
              <a:gd fmla="*/ 280760 w 600935" name="connsiteX13"/>
              <a:gd fmla="*/ 343725 h 600088" name="connsiteY13"/>
              <a:gd fmla="*/ 279685 w 600935" name="connsiteX14"/>
              <a:gd fmla="*/ 341935 h 600088" name="connsiteY14"/>
              <a:gd fmla="*/ 278968 w 600935" name="connsiteX15"/>
              <a:gd fmla="*/ 339786 h 600088" name="connsiteY15"/>
              <a:gd fmla="*/ 278251 w 600935" name="connsiteX16"/>
              <a:gd fmla="*/ 337996 h 600088" name="connsiteY16"/>
              <a:gd fmla="*/ 277893 w 600935" name="connsiteX17"/>
              <a:gd fmla="*/ 335848 h 600088" name="connsiteY17"/>
              <a:gd fmla="*/ 277534 w 600935" name="connsiteX18"/>
              <a:gd fmla="*/ 333341 h 600088" name="connsiteY18"/>
              <a:gd fmla="*/ 277534 w 600935" name="connsiteX19"/>
              <a:gd fmla="*/ 332625 h 600088" name="connsiteY19"/>
              <a:gd fmla="*/ 277534 w 600935" name="connsiteX20"/>
              <a:gd fmla="*/ 153235 h 600088" name="connsiteY20"/>
              <a:gd fmla="*/ 299759 w 600935" name="connsiteX21"/>
              <a:gd fmla="*/ 131393 h 600088" name="connsiteY21"/>
              <a:gd fmla="*/ 281106 w 600935" name="connsiteX22"/>
              <a:gd fmla="*/ 48695 h 600088" name="connsiteY22"/>
              <a:gd fmla="*/ 48046 w 600935" name="connsiteX23"/>
              <a:gd fmla="*/ 297538 h 600088" name="connsiteY23"/>
              <a:gd fmla="*/ 95734 w 600935" name="connsiteX24"/>
              <a:gd fmla="*/ 297538 h 600088" name="connsiteY24"/>
              <a:gd fmla="*/ 95734 w 600935" name="connsiteX25"/>
              <a:gd fmla="*/ 335849 h 600088" name="connsiteY25"/>
              <a:gd fmla="*/ 50556 w 600935" name="connsiteX26"/>
              <a:gd fmla="*/ 335849 h 600088" name="connsiteY26"/>
              <a:gd fmla="*/ 281106 w 600935" name="connsiteX27"/>
              <a:gd fmla="*/ 551394 h 600088" name="connsiteY27"/>
              <a:gd fmla="*/ 281106 w 600935" name="connsiteX28"/>
              <a:gd fmla="*/ 507712 h 600088" name="connsiteY28"/>
              <a:gd fmla="*/ 319471 w 600935" name="connsiteX29"/>
              <a:gd fmla="*/ 507712 h 600088" name="connsiteY29"/>
              <a:gd fmla="*/ 319471 w 600935" name="connsiteX30"/>
              <a:gd fmla="*/ 551394 h 600088" name="connsiteY30"/>
              <a:gd fmla="*/ 550379 w 600935" name="connsiteX31"/>
              <a:gd fmla="*/ 335849 h 600088" name="connsiteY31"/>
              <a:gd fmla="*/ 507711 w 600935" name="connsiteX32"/>
              <a:gd fmla="*/ 335849 h 600088" name="connsiteY32"/>
              <a:gd fmla="*/ 507711 w 600935" name="connsiteX33"/>
              <a:gd fmla="*/ 297538 h 600088" name="connsiteY33"/>
              <a:gd fmla="*/ 552889 w 600935" name="connsiteX34"/>
              <a:gd fmla="*/ 297538 h 600088" name="connsiteY34"/>
              <a:gd fmla="*/ 319471 w 600935" name="connsiteX35"/>
              <a:gd fmla="*/ 48695 h 600088" name="connsiteY35"/>
              <a:gd fmla="*/ 319471 w 600935" name="connsiteX36"/>
              <a:gd fmla="*/ 92377 h 600088" name="connsiteY36"/>
              <a:gd fmla="*/ 281106 w 600935" name="connsiteX37"/>
              <a:gd fmla="*/ 92377 h 600088" name="connsiteY37"/>
              <a:gd fmla="*/ 300468 w 600935" name="connsiteX38"/>
              <a:gd fmla="*/ 0 h 600088" name="connsiteY38"/>
              <a:gd fmla="*/ 600935 w 600935" name="connsiteX39"/>
              <a:gd fmla="*/ 300044 h 600088" name="connsiteY39"/>
              <a:gd fmla="*/ 300468 w 600935" name="connsiteX40"/>
              <a:gd fmla="*/ 600088 h 600088" name="connsiteY40"/>
              <a:gd fmla="*/ 0 w 600935" name="connsiteX41"/>
              <a:gd fmla="*/ 300044 h 600088" name="connsiteY41"/>
              <a:gd fmla="*/ 300468 w 600935" name="connsiteX42"/>
              <a:gd fmla="*/ 0 h 600088" name="connsiteY4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b="b" l="l" r="r" t="t"/>
            <a:pathLst>
              <a:path h="600088" w="600935">
                <a:moveTo>
                  <a:pt x="299759" y="131393"/>
                </a:moveTo>
                <a:cubicBezTo>
                  <a:pt x="311588" y="131393"/>
                  <a:pt x="321625" y="141061"/>
                  <a:pt x="321625" y="153235"/>
                </a:cubicBezTo>
                <a:lnTo>
                  <a:pt x="321625" y="319735"/>
                </a:lnTo>
                <a:lnTo>
                  <a:pt x="402280" y="365567"/>
                </a:lnTo>
                <a:cubicBezTo>
                  <a:pt x="413034" y="371296"/>
                  <a:pt x="416618" y="384902"/>
                  <a:pt x="410524" y="395286"/>
                </a:cubicBezTo>
                <a:cubicBezTo>
                  <a:pt x="406581" y="402448"/>
                  <a:pt x="399054" y="406386"/>
                  <a:pt x="391526" y="406386"/>
                </a:cubicBezTo>
                <a:cubicBezTo>
                  <a:pt x="387941" y="406386"/>
                  <a:pt x="383998" y="405670"/>
                  <a:pt x="380772" y="403522"/>
                </a:cubicBezTo>
                <a:lnTo>
                  <a:pt x="288647" y="351602"/>
                </a:lnTo>
                <a:cubicBezTo>
                  <a:pt x="288647" y="351602"/>
                  <a:pt x="288288" y="351602"/>
                  <a:pt x="287930" y="351244"/>
                </a:cubicBezTo>
                <a:cubicBezTo>
                  <a:pt x="287571" y="350886"/>
                  <a:pt x="286854" y="350528"/>
                  <a:pt x="286137" y="349812"/>
                </a:cubicBezTo>
                <a:cubicBezTo>
                  <a:pt x="285779" y="349454"/>
                  <a:pt x="285062" y="349096"/>
                  <a:pt x="284704" y="348738"/>
                </a:cubicBezTo>
                <a:cubicBezTo>
                  <a:pt x="283987" y="348022"/>
                  <a:pt x="283628" y="347664"/>
                  <a:pt x="283270" y="346948"/>
                </a:cubicBezTo>
                <a:cubicBezTo>
                  <a:pt x="282553" y="346590"/>
                  <a:pt x="282194" y="345873"/>
                  <a:pt x="281836" y="345515"/>
                </a:cubicBezTo>
                <a:cubicBezTo>
                  <a:pt x="281477" y="344799"/>
                  <a:pt x="281119" y="344441"/>
                  <a:pt x="280760" y="343725"/>
                </a:cubicBezTo>
                <a:cubicBezTo>
                  <a:pt x="280402" y="343009"/>
                  <a:pt x="280043" y="342293"/>
                  <a:pt x="279685" y="341935"/>
                </a:cubicBezTo>
                <a:cubicBezTo>
                  <a:pt x="279327" y="341219"/>
                  <a:pt x="279327" y="340503"/>
                  <a:pt x="278968" y="339786"/>
                </a:cubicBezTo>
                <a:cubicBezTo>
                  <a:pt x="278610" y="339070"/>
                  <a:pt x="278610" y="338354"/>
                  <a:pt x="278251" y="337996"/>
                </a:cubicBezTo>
                <a:cubicBezTo>
                  <a:pt x="278251" y="337280"/>
                  <a:pt x="277893" y="336564"/>
                  <a:pt x="277893" y="335848"/>
                </a:cubicBezTo>
                <a:cubicBezTo>
                  <a:pt x="277893" y="335132"/>
                  <a:pt x="277893" y="334415"/>
                  <a:pt x="277534" y="333341"/>
                </a:cubicBezTo>
                <a:cubicBezTo>
                  <a:pt x="277534" y="333341"/>
                  <a:pt x="277534" y="332983"/>
                  <a:pt x="277534" y="332625"/>
                </a:cubicBezTo>
                <a:lnTo>
                  <a:pt x="277534" y="153235"/>
                </a:lnTo>
                <a:cubicBezTo>
                  <a:pt x="277534" y="141061"/>
                  <a:pt x="287571" y="131393"/>
                  <a:pt x="299759" y="131393"/>
                </a:cubicBezTo>
                <a:close/>
                <a:moveTo>
                  <a:pt x="281106" y="48695"/>
                </a:moveTo>
                <a:cubicBezTo>
                  <a:pt x="151668" y="58362"/>
                  <a:pt x="49122" y="166134"/>
                  <a:pt x="48046" y="297538"/>
                </a:cubicBezTo>
                <a:lnTo>
                  <a:pt x="95734" y="297538"/>
                </a:lnTo>
                <a:lnTo>
                  <a:pt x="95734" y="335849"/>
                </a:lnTo>
                <a:lnTo>
                  <a:pt x="50556" y="335849"/>
                </a:lnTo>
                <a:cubicBezTo>
                  <a:pt x="67050" y="451856"/>
                  <a:pt x="162783" y="542443"/>
                  <a:pt x="281106" y="551394"/>
                </a:cubicBezTo>
                <a:lnTo>
                  <a:pt x="281106" y="507712"/>
                </a:lnTo>
                <a:lnTo>
                  <a:pt x="319471" y="507712"/>
                </a:lnTo>
                <a:lnTo>
                  <a:pt x="319471" y="551394"/>
                </a:lnTo>
                <a:cubicBezTo>
                  <a:pt x="437794" y="542443"/>
                  <a:pt x="533886" y="451856"/>
                  <a:pt x="550379" y="335849"/>
                </a:cubicBezTo>
                <a:lnTo>
                  <a:pt x="507711" y="335849"/>
                </a:lnTo>
                <a:lnTo>
                  <a:pt x="507711" y="297538"/>
                </a:lnTo>
                <a:lnTo>
                  <a:pt x="552889" y="297538"/>
                </a:lnTo>
                <a:cubicBezTo>
                  <a:pt x="551813" y="166134"/>
                  <a:pt x="449267" y="58362"/>
                  <a:pt x="319471" y="48695"/>
                </a:cubicBezTo>
                <a:lnTo>
                  <a:pt x="319471" y="92377"/>
                </a:lnTo>
                <a:lnTo>
                  <a:pt x="281106" y="92377"/>
                </a:lnTo>
                <a:close/>
                <a:moveTo>
                  <a:pt x="300468" y="0"/>
                </a:moveTo>
                <a:cubicBezTo>
                  <a:pt x="466119" y="0"/>
                  <a:pt x="600935" y="134626"/>
                  <a:pt x="600935" y="300044"/>
                </a:cubicBezTo>
                <a:cubicBezTo>
                  <a:pt x="600935" y="465462"/>
                  <a:pt x="466119" y="600088"/>
                  <a:pt x="300468" y="600088"/>
                </a:cubicBezTo>
                <a:cubicBezTo>
                  <a:pt x="134816" y="600088"/>
                  <a:pt x="0" y="465462"/>
                  <a:pt x="0" y="300044"/>
                </a:cubicBezTo>
                <a:cubicBezTo>
                  <a:pt x="0" y="134626"/>
                  <a:pt x="134816" y="0"/>
                  <a:pt x="300468" y="0"/>
                </a:cubicBezTo>
                <a:close/>
              </a:path>
            </a:pathLst>
          </a:custGeom>
          <a:solidFill>
            <a:srgbClr val="14AFCB"/>
          </a:solidFill>
          <a:ln>
            <a:noFill/>
          </a:ln>
        </p:spPr>
        <p:txBody>
          <a:bodyPr/>
          <a:lstStyle/>
          <a:p>
            <a:pPr algn="l" defTabSz="914400" eaLnBrk="1" fontAlgn="base"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schemeClr val="tx1">
                  <a:lumMod val="90000"/>
                  <a:lumOff val="10000"/>
                </a:schemeClr>
              </a:solidFill>
              <a:effectLst/>
              <a:uLnTx/>
              <a:uFillTx/>
              <a:latin charset="0" panose="020b0502020202020204" pitchFamily="34" typeface="Century Gothic"/>
              <a:ea charset="-122" panose="020b0503020204020204" pitchFamily="34" typeface="微软雅黑"/>
              <a:cs typeface="+mn-cs"/>
              <a:sym charset="0" panose="020b0502020202020204" pitchFamily="34" typeface="Century Gothic"/>
            </a:endParaRPr>
          </a:p>
        </p:txBody>
      </p:sp>
      <p:sp>
        <p:nvSpPr>
          <p:cNvPr id="66" name="TextBox 12">
            <a:extLst>
              <a:ext uri="{FF2B5EF4-FFF2-40B4-BE49-F238E27FC236}">
                <a16:creationId xmlns:a16="http://schemas.microsoft.com/office/drawing/2014/main" id="{68290793-3B3B-4BD3-82C3-EB3B23E1EF1D}"/>
              </a:ext>
            </a:extLst>
          </p:cNvPr>
          <p:cNvSpPr txBox="1"/>
          <p:nvPr/>
        </p:nvSpPr>
        <p:spPr>
          <a:xfrm>
            <a:off x="512056" y="5197764"/>
            <a:ext cx="3563879" cy="1042416"/>
          </a:xfrm>
          <a:prstGeom prst="rect">
            <a:avLst/>
          </a:prstGeom>
          <a:noFill/>
        </p:spPr>
        <p:txBody>
          <a:bodyPr rtlCol="0" wrap="square">
            <a:spAutoFit/>
          </a:bodyPr>
          <a:lstStyle/>
          <a:p>
            <a:pPr fontAlgn="base" lvl="0">
              <a:lnSpc>
                <a:spcPct val="130000"/>
              </a:lnSpc>
              <a:spcBef>
                <a:spcPct val="0"/>
              </a:spcBef>
              <a:spcAft>
                <a:spcPct val="0"/>
              </a:spcAft>
            </a:pPr>
            <a:r>
              <a:rPr altLang="en-US" lang="zh-CN" sz="12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积极思维者对事物永远都能找到积极的解释，然后寻求积极的解决办法，最终得到积极的后果。接下来，积极的结果又会正向强化他积极的情绪，从而又使他成为更加积极的思维者。</a:t>
            </a:r>
          </a:p>
        </p:txBody>
      </p:sp>
      <p:sp>
        <p:nvSpPr>
          <p:cNvPr id="67" name="TextBox 13">
            <a:extLst>
              <a:ext uri="{FF2B5EF4-FFF2-40B4-BE49-F238E27FC236}">
                <a16:creationId xmlns:a16="http://schemas.microsoft.com/office/drawing/2014/main" id="{66B7012F-EAE1-4290-9C10-0B1ED8CEE8A8}"/>
              </a:ext>
            </a:extLst>
          </p:cNvPr>
          <p:cNvSpPr txBox="1"/>
          <p:nvPr/>
        </p:nvSpPr>
        <p:spPr>
          <a:xfrm>
            <a:off x="3028123" y="4723477"/>
            <a:ext cx="894080" cy="320040"/>
          </a:xfrm>
          <a:prstGeom prst="rect">
            <a:avLst/>
          </a:prstGeom>
          <a:noFill/>
        </p:spPr>
        <p:txBody>
          <a:bodyPr anchor="t" bIns="0" rtlCol="0" tIns="0" wrap="none">
            <a:spAutoFit/>
          </a:bodyPr>
          <a:lstStyle/>
          <a:p>
            <a:pPr algn="r" fontAlgn="base" lvl="0">
              <a:lnSpc>
                <a:spcPct val="150000"/>
              </a:lnSpc>
              <a:spcBef>
                <a:spcPct val="0"/>
              </a:spcBef>
              <a:spcAft>
                <a:spcPct val="0"/>
              </a:spcAft>
            </a:pPr>
            <a:r>
              <a:rPr altLang="en-US" b="1" lang="zh-CN" sz="1400">
                <a:solidFill>
                  <a:schemeClr val="tx1">
                    <a:lumMod val="90000"/>
                    <a:lumOff val="10000"/>
                  </a:schemeClr>
                </a:solidFill>
                <a:latin charset="0" panose="020b0502020202020204" pitchFamily="34" typeface="Century Gothic"/>
                <a:ea charset="-122" panose="020b0503020204020204" pitchFamily="34" typeface="微软雅黑"/>
                <a:cs charset="-122" pitchFamily="2" typeface="华文黑体"/>
                <a:sym charset="0" panose="020b0502020202020204" pitchFamily="34" typeface="Century Gothic"/>
              </a:rPr>
              <a:t>积极心态</a:t>
            </a:r>
          </a:p>
        </p:txBody>
      </p:sp>
    </p:spTree>
    <p:extLst>
      <p:ext uri="{BB962C8B-B14F-4D97-AF65-F5344CB8AC3E}">
        <p14:creationId val="2691995350"/>
      </p:ext>
    </p:extLst>
  </p:cSld>
  <p:clrMapOvr>
    <a:masterClrMapping/>
  </p:clrMapOvr>
  <mc:AlternateContent>
    <mc:Choice Requires="p14">
      <p:transition p14:dur="1400" spd="slow">
        <p14:ripp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0"/>
                                        </p:tgtEl>
                                        <p:attrNameLst>
                                          <p:attrName>style.visibility</p:attrName>
                                        </p:attrNameLst>
                                      </p:cBhvr>
                                      <p:to>
                                        <p:strVal val="visible"/>
                                      </p:to>
                                    </p:set>
                                    <p:anim calcmode="lin" valueType="num">
                                      <p:cBhvr>
                                        <p:cTn dur="500" fill="hold" id="7"/>
                                        <p:tgtEl>
                                          <p:spTgt spid="20"/>
                                        </p:tgtEl>
                                        <p:attrNameLst>
                                          <p:attrName>ppt_w</p:attrName>
                                        </p:attrNameLst>
                                      </p:cBhvr>
                                      <p:tavLst>
                                        <p:tav tm="0">
                                          <p:val>
                                            <p:fltVal val="0"/>
                                          </p:val>
                                        </p:tav>
                                        <p:tav tm="100000">
                                          <p:val>
                                            <p:strVal val="#ppt_w"/>
                                          </p:val>
                                        </p:tav>
                                      </p:tavLst>
                                    </p:anim>
                                    <p:anim calcmode="lin" valueType="num">
                                      <p:cBhvr>
                                        <p:cTn dur="500" fill="hold" id="8"/>
                                        <p:tgtEl>
                                          <p:spTgt spid="20"/>
                                        </p:tgtEl>
                                        <p:attrNameLst>
                                          <p:attrName>ppt_h</p:attrName>
                                        </p:attrNameLst>
                                      </p:cBhvr>
                                      <p:tavLst>
                                        <p:tav tm="0">
                                          <p:val>
                                            <p:fltVal val="0"/>
                                          </p:val>
                                        </p:tav>
                                        <p:tav tm="100000">
                                          <p:val>
                                            <p:strVal val="#ppt_h"/>
                                          </p:val>
                                        </p:tav>
                                      </p:tavLst>
                                    </p:anim>
                                    <p:animEffect filter="fade" transition="in">
                                      <p:cBhvr>
                                        <p:cTn dur="500" id="9"/>
                                        <p:tgtEl>
                                          <p:spTgt spid="20"/>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21"/>
                                        </p:tgtEl>
                                        <p:attrNameLst>
                                          <p:attrName>style.visibility</p:attrName>
                                        </p:attrNameLst>
                                      </p:cBhvr>
                                      <p:to>
                                        <p:strVal val="visible"/>
                                      </p:to>
                                    </p:set>
                                    <p:anim calcmode="lin" valueType="num">
                                      <p:cBhvr>
                                        <p:cTn dur="500" fill="hold" id="12"/>
                                        <p:tgtEl>
                                          <p:spTgt spid="21"/>
                                        </p:tgtEl>
                                        <p:attrNameLst>
                                          <p:attrName>ppt_w</p:attrName>
                                        </p:attrNameLst>
                                      </p:cBhvr>
                                      <p:tavLst>
                                        <p:tav tm="0">
                                          <p:val>
                                            <p:fltVal val="0"/>
                                          </p:val>
                                        </p:tav>
                                        <p:tav tm="100000">
                                          <p:val>
                                            <p:strVal val="#ppt_w"/>
                                          </p:val>
                                        </p:tav>
                                      </p:tavLst>
                                    </p:anim>
                                    <p:anim calcmode="lin" valueType="num">
                                      <p:cBhvr>
                                        <p:cTn dur="500" fill="hold" id="13"/>
                                        <p:tgtEl>
                                          <p:spTgt spid="21"/>
                                        </p:tgtEl>
                                        <p:attrNameLst>
                                          <p:attrName>ppt_h</p:attrName>
                                        </p:attrNameLst>
                                      </p:cBhvr>
                                      <p:tavLst>
                                        <p:tav tm="0">
                                          <p:val>
                                            <p:fltVal val="0"/>
                                          </p:val>
                                        </p:tav>
                                        <p:tav tm="100000">
                                          <p:val>
                                            <p:strVal val="#ppt_h"/>
                                          </p:val>
                                        </p:tav>
                                      </p:tavLst>
                                    </p:anim>
                                    <p:animEffect filter="fade" transition="in">
                                      <p:cBhvr>
                                        <p:cTn dur="500" id="14"/>
                                        <p:tgtEl>
                                          <p:spTgt spid="21"/>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23"/>
                                        </p:tgtEl>
                                        <p:attrNameLst>
                                          <p:attrName>style.visibility</p:attrName>
                                        </p:attrNameLst>
                                      </p:cBhvr>
                                      <p:to>
                                        <p:strVal val="visible"/>
                                      </p:to>
                                    </p:set>
                                    <p:anim calcmode="lin" valueType="num">
                                      <p:cBhvr>
                                        <p:cTn dur="500" fill="hold" id="17"/>
                                        <p:tgtEl>
                                          <p:spTgt spid="23"/>
                                        </p:tgtEl>
                                        <p:attrNameLst>
                                          <p:attrName>ppt_w</p:attrName>
                                        </p:attrNameLst>
                                      </p:cBhvr>
                                      <p:tavLst>
                                        <p:tav tm="0">
                                          <p:val>
                                            <p:fltVal val="0"/>
                                          </p:val>
                                        </p:tav>
                                        <p:tav tm="100000">
                                          <p:val>
                                            <p:strVal val="#ppt_w"/>
                                          </p:val>
                                        </p:tav>
                                      </p:tavLst>
                                    </p:anim>
                                    <p:anim calcmode="lin" valueType="num">
                                      <p:cBhvr>
                                        <p:cTn dur="500" fill="hold" id="18"/>
                                        <p:tgtEl>
                                          <p:spTgt spid="23"/>
                                        </p:tgtEl>
                                        <p:attrNameLst>
                                          <p:attrName>ppt_h</p:attrName>
                                        </p:attrNameLst>
                                      </p:cBhvr>
                                      <p:tavLst>
                                        <p:tav tm="0">
                                          <p:val>
                                            <p:fltVal val="0"/>
                                          </p:val>
                                        </p:tav>
                                        <p:tav tm="100000">
                                          <p:val>
                                            <p:strVal val="#ppt_h"/>
                                          </p:val>
                                        </p:tav>
                                      </p:tavLst>
                                    </p:anim>
                                    <p:animEffect filter="fade" transition="in">
                                      <p:cBhvr>
                                        <p:cTn dur="500" id="19"/>
                                        <p:tgtEl>
                                          <p:spTgt spid="23"/>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38"/>
                                        </p:tgtEl>
                                        <p:attrNameLst>
                                          <p:attrName>style.visibility</p:attrName>
                                        </p:attrNameLst>
                                      </p:cBhvr>
                                      <p:to>
                                        <p:strVal val="visible"/>
                                      </p:to>
                                    </p:set>
                                    <p:anim calcmode="lin" valueType="num">
                                      <p:cBhvr>
                                        <p:cTn dur="500" fill="hold" id="22"/>
                                        <p:tgtEl>
                                          <p:spTgt spid="38"/>
                                        </p:tgtEl>
                                        <p:attrNameLst>
                                          <p:attrName>ppt_w</p:attrName>
                                        </p:attrNameLst>
                                      </p:cBhvr>
                                      <p:tavLst>
                                        <p:tav tm="0">
                                          <p:val>
                                            <p:fltVal val="0"/>
                                          </p:val>
                                        </p:tav>
                                        <p:tav tm="100000">
                                          <p:val>
                                            <p:strVal val="#ppt_w"/>
                                          </p:val>
                                        </p:tav>
                                      </p:tavLst>
                                    </p:anim>
                                    <p:anim calcmode="lin" valueType="num">
                                      <p:cBhvr>
                                        <p:cTn dur="500" fill="hold" id="23"/>
                                        <p:tgtEl>
                                          <p:spTgt spid="38"/>
                                        </p:tgtEl>
                                        <p:attrNameLst>
                                          <p:attrName>ppt_h</p:attrName>
                                        </p:attrNameLst>
                                      </p:cBhvr>
                                      <p:tavLst>
                                        <p:tav tm="0">
                                          <p:val>
                                            <p:fltVal val="0"/>
                                          </p:val>
                                        </p:tav>
                                        <p:tav tm="100000">
                                          <p:val>
                                            <p:strVal val="#ppt_h"/>
                                          </p:val>
                                        </p:tav>
                                      </p:tavLst>
                                    </p:anim>
                                    <p:animEffect filter="fade" transition="in">
                                      <p:cBhvr>
                                        <p:cTn dur="500" id="24"/>
                                        <p:tgtEl>
                                          <p:spTgt spid="38"/>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39"/>
                                        </p:tgtEl>
                                        <p:attrNameLst>
                                          <p:attrName>style.visibility</p:attrName>
                                        </p:attrNameLst>
                                      </p:cBhvr>
                                      <p:to>
                                        <p:strVal val="visible"/>
                                      </p:to>
                                    </p:set>
                                    <p:anim calcmode="lin" valueType="num">
                                      <p:cBhvr>
                                        <p:cTn dur="500" fill="hold" id="27"/>
                                        <p:tgtEl>
                                          <p:spTgt spid="39"/>
                                        </p:tgtEl>
                                        <p:attrNameLst>
                                          <p:attrName>ppt_w</p:attrName>
                                        </p:attrNameLst>
                                      </p:cBhvr>
                                      <p:tavLst>
                                        <p:tav tm="0">
                                          <p:val>
                                            <p:fltVal val="0"/>
                                          </p:val>
                                        </p:tav>
                                        <p:tav tm="100000">
                                          <p:val>
                                            <p:strVal val="#ppt_w"/>
                                          </p:val>
                                        </p:tav>
                                      </p:tavLst>
                                    </p:anim>
                                    <p:anim calcmode="lin" valueType="num">
                                      <p:cBhvr>
                                        <p:cTn dur="500" fill="hold" id="28"/>
                                        <p:tgtEl>
                                          <p:spTgt spid="39"/>
                                        </p:tgtEl>
                                        <p:attrNameLst>
                                          <p:attrName>ppt_h</p:attrName>
                                        </p:attrNameLst>
                                      </p:cBhvr>
                                      <p:tavLst>
                                        <p:tav tm="0">
                                          <p:val>
                                            <p:fltVal val="0"/>
                                          </p:val>
                                        </p:tav>
                                        <p:tav tm="100000">
                                          <p:val>
                                            <p:strVal val="#ppt_h"/>
                                          </p:val>
                                        </p:tav>
                                      </p:tavLst>
                                    </p:anim>
                                    <p:animEffect filter="fade" transition="in">
                                      <p:cBhvr>
                                        <p:cTn dur="500" id="29"/>
                                        <p:tgtEl>
                                          <p:spTgt spid="39"/>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40"/>
                                        </p:tgtEl>
                                        <p:attrNameLst>
                                          <p:attrName>style.visibility</p:attrName>
                                        </p:attrNameLst>
                                      </p:cBhvr>
                                      <p:to>
                                        <p:strVal val="visible"/>
                                      </p:to>
                                    </p:set>
                                    <p:anim calcmode="lin" valueType="num">
                                      <p:cBhvr>
                                        <p:cTn dur="500" fill="hold" id="32"/>
                                        <p:tgtEl>
                                          <p:spTgt spid="40"/>
                                        </p:tgtEl>
                                        <p:attrNameLst>
                                          <p:attrName>ppt_w</p:attrName>
                                        </p:attrNameLst>
                                      </p:cBhvr>
                                      <p:tavLst>
                                        <p:tav tm="0">
                                          <p:val>
                                            <p:fltVal val="0"/>
                                          </p:val>
                                        </p:tav>
                                        <p:tav tm="100000">
                                          <p:val>
                                            <p:strVal val="#ppt_w"/>
                                          </p:val>
                                        </p:tav>
                                      </p:tavLst>
                                    </p:anim>
                                    <p:anim calcmode="lin" valueType="num">
                                      <p:cBhvr>
                                        <p:cTn dur="500" fill="hold" id="33"/>
                                        <p:tgtEl>
                                          <p:spTgt spid="40"/>
                                        </p:tgtEl>
                                        <p:attrNameLst>
                                          <p:attrName>ppt_h</p:attrName>
                                        </p:attrNameLst>
                                      </p:cBhvr>
                                      <p:tavLst>
                                        <p:tav tm="0">
                                          <p:val>
                                            <p:fltVal val="0"/>
                                          </p:val>
                                        </p:tav>
                                        <p:tav tm="100000">
                                          <p:val>
                                            <p:strVal val="#ppt_h"/>
                                          </p:val>
                                        </p:tav>
                                      </p:tavLst>
                                    </p:anim>
                                    <p:animEffect filter="fade" transition="in">
                                      <p:cBhvr>
                                        <p:cTn dur="500" id="34"/>
                                        <p:tgtEl>
                                          <p:spTgt spid="40"/>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41"/>
                                        </p:tgtEl>
                                        <p:attrNameLst>
                                          <p:attrName>style.visibility</p:attrName>
                                        </p:attrNameLst>
                                      </p:cBhvr>
                                      <p:to>
                                        <p:strVal val="visible"/>
                                      </p:to>
                                    </p:set>
                                    <p:anim calcmode="lin" valueType="num">
                                      <p:cBhvr>
                                        <p:cTn dur="500" fill="hold" id="37"/>
                                        <p:tgtEl>
                                          <p:spTgt spid="41"/>
                                        </p:tgtEl>
                                        <p:attrNameLst>
                                          <p:attrName>ppt_w</p:attrName>
                                        </p:attrNameLst>
                                      </p:cBhvr>
                                      <p:tavLst>
                                        <p:tav tm="0">
                                          <p:val>
                                            <p:fltVal val="0"/>
                                          </p:val>
                                        </p:tav>
                                        <p:tav tm="100000">
                                          <p:val>
                                            <p:strVal val="#ppt_w"/>
                                          </p:val>
                                        </p:tav>
                                      </p:tavLst>
                                    </p:anim>
                                    <p:anim calcmode="lin" valueType="num">
                                      <p:cBhvr>
                                        <p:cTn dur="500" fill="hold" id="38"/>
                                        <p:tgtEl>
                                          <p:spTgt spid="41"/>
                                        </p:tgtEl>
                                        <p:attrNameLst>
                                          <p:attrName>ppt_h</p:attrName>
                                        </p:attrNameLst>
                                      </p:cBhvr>
                                      <p:tavLst>
                                        <p:tav tm="0">
                                          <p:val>
                                            <p:fltVal val="0"/>
                                          </p:val>
                                        </p:tav>
                                        <p:tav tm="100000">
                                          <p:val>
                                            <p:strVal val="#ppt_h"/>
                                          </p:val>
                                        </p:tav>
                                      </p:tavLst>
                                    </p:anim>
                                    <p:animEffect filter="fade" transition="in">
                                      <p:cBhvr>
                                        <p:cTn dur="500" id="39"/>
                                        <p:tgtEl>
                                          <p:spTgt spid="41"/>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42"/>
                                        </p:tgtEl>
                                        <p:attrNameLst>
                                          <p:attrName>style.visibility</p:attrName>
                                        </p:attrNameLst>
                                      </p:cBhvr>
                                      <p:to>
                                        <p:strVal val="visible"/>
                                      </p:to>
                                    </p:set>
                                    <p:anim calcmode="lin" valueType="num">
                                      <p:cBhvr>
                                        <p:cTn dur="500" fill="hold" id="42"/>
                                        <p:tgtEl>
                                          <p:spTgt spid="42"/>
                                        </p:tgtEl>
                                        <p:attrNameLst>
                                          <p:attrName>ppt_w</p:attrName>
                                        </p:attrNameLst>
                                      </p:cBhvr>
                                      <p:tavLst>
                                        <p:tav tm="0">
                                          <p:val>
                                            <p:fltVal val="0"/>
                                          </p:val>
                                        </p:tav>
                                        <p:tav tm="100000">
                                          <p:val>
                                            <p:strVal val="#ppt_w"/>
                                          </p:val>
                                        </p:tav>
                                      </p:tavLst>
                                    </p:anim>
                                    <p:anim calcmode="lin" valueType="num">
                                      <p:cBhvr>
                                        <p:cTn dur="500" fill="hold" id="43"/>
                                        <p:tgtEl>
                                          <p:spTgt spid="42"/>
                                        </p:tgtEl>
                                        <p:attrNameLst>
                                          <p:attrName>ppt_h</p:attrName>
                                        </p:attrNameLst>
                                      </p:cBhvr>
                                      <p:tavLst>
                                        <p:tav tm="0">
                                          <p:val>
                                            <p:fltVal val="0"/>
                                          </p:val>
                                        </p:tav>
                                        <p:tav tm="100000">
                                          <p:val>
                                            <p:strVal val="#ppt_h"/>
                                          </p:val>
                                        </p:tav>
                                      </p:tavLst>
                                    </p:anim>
                                    <p:animEffect filter="fade" transition="in">
                                      <p:cBhvr>
                                        <p:cTn dur="500" id="44"/>
                                        <p:tgtEl>
                                          <p:spTgt spid="42"/>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43"/>
                                        </p:tgtEl>
                                        <p:attrNameLst>
                                          <p:attrName>style.visibility</p:attrName>
                                        </p:attrNameLst>
                                      </p:cBhvr>
                                      <p:to>
                                        <p:strVal val="visible"/>
                                      </p:to>
                                    </p:set>
                                    <p:anim calcmode="lin" valueType="num">
                                      <p:cBhvr>
                                        <p:cTn dur="500" fill="hold" id="47"/>
                                        <p:tgtEl>
                                          <p:spTgt spid="43"/>
                                        </p:tgtEl>
                                        <p:attrNameLst>
                                          <p:attrName>ppt_w</p:attrName>
                                        </p:attrNameLst>
                                      </p:cBhvr>
                                      <p:tavLst>
                                        <p:tav tm="0">
                                          <p:val>
                                            <p:fltVal val="0"/>
                                          </p:val>
                                        </p:tav>
                                        <p:tav tm="100000">
                                          <p:val>
                                            <p:strVal val="#ppt_w"/>
                                          </p:val>
                                        </p:tav>
                                      </p:tavLst>
                                    </p:anim>
                                    <p:anim calcmode="lin" valueType="num">
                                      <p:cBhvr>
                                        <p:cTn dur="500" fill="hold" id="48"/>
                                        <p:tgtEl>
                                          <p:spTgt spid="43"/>
                                        </p:tgtEl>
                                        <p:attrNameLst>
                                          <p:attrName>ppt_h</p:attrName>
                                        </p:attrNameLst>
                                      </p:cBhvr>
                                      <p:tavLst>
                                        <p:tav tm="0">
                                          <p:val>
                                            <p:fltVal val="0"/>
                                          </p:val>
                                        </p:tav>
                                        <p:tav tm="100000">
                                          <p:val>
                                            <p:strVal val="#ppt_h"/>
                                          </p:val>
                                        </p:tav>
                                      </p:tavLst>
                                    </p:anim>
                                    <p:animEffect filter="fade" transition="in">
                                      <p:cBhvr>
                                        <p:cTn dur="500" id="49"/>
                                        <p:tgtEl>
                                          <p:spTgt spid="43"/>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44"/>
                                        </p:tgtEl>
                                        <p:attrNameLst>
                                          <p:attrName>style.visibility</p:attrName>
                                        </p:attrNameLst>
                                      </p:cBhvr>
                                      <p:to>
                                        <p:strVal val="visible"/>
                                      </p:to>
                                    </p:set>
                                    <p:anim calcmode="lin" valueType="num">
                                      <p:cBhvr>
                                        <p:cTn dur="500" fill="hold" id="52"/>
                                        <p:tgtEl>
                                          <p:spTgt spid="44"/>
                                        </p:tgtEl>
                                        <p:attrNameLst>
                                          <p:attrName>ppt_w</p:attrName>
                                        </p:attrNameLst>
                                      </p:cBhvr>
                                      <p:tavLst>
                                        <p:tav tm="0">
                                          <p:val>
                                            <p:fltVal val="0"/>
                                          </p:val>
                                        </p:tav>
                                        <p:tav tm="100000">
                                          <p:val>
                                            <p:strVal val="#ppt_w"/>
                                          </p:val>
                                        </p:tav>
                                      </p:tavLst>
                                    </p:anim>
                                    <p:anim calcmode="lin" valueType="num">
                                      <p:cBhvr>
                                        <p:cTn dur="500" fill="hold" id="53"/>
                                        <p:tgtEl>
                                          <p:spTgt spid="44"/>
                                        </p:tgtEl>
                                        <p:attrNameLst>
                                          <p:attrName>ppt_h</p:attrName>
                                        </p:attrNameLst>
                                      </p:cBhvr>
                                      <p:tavLst>
                                        <p:tav tm="0">
                                          <p:val>
                                            <p:fltVal val="0"/>
                                          </p:val>
                                        </p:tav>
                                        <p:tav tm="100000">
                                          <p:val>
                                            <p:strVal val="#ppt_h"/>
                                          </p:val>
                                        </p:tav>
                                      </p:tavLst>
                                    </p:anim>
                                    <p:animEffect filter="fade" transition="in">
                                      <p:cBhvr>
                                        <p:cTn dur="500" id="54"/>
                                        <p:tgtEl>
                                          <p:spTgt spid="44"/>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45"/>
                                        </p:tgtEl>
                                        <p:attrNameLst>
                                          <p:attrName>style.visibility</p:attrName>
                                        </p:attrNameLst>
                                      </p:cBhvr>
                                      <p:to>
                                        <p:strVal val="visible"/>
                                      </p:to>
                                    </p:set>
                                    <p:anim calcmode="lin" valueType="num">
                                      <p:cBhvr>
                                        <p:cTn dur="500" fill="hold" id="57"/>
                                        <p:tgtEl>
                                          <p:spTgt spid="45"/>
                                        </p:tgtEl>
                                        <p:attrNameLst>
                                          <p:attrName>ppt_w</p:attrName>
                                        </p:attrNameLst>
                                      </p:cBhvr>
                                      <p:tavLst>
                                        <p:tav tm="0">
                                          <p:val>
                                            <p:fltVal val="0"/>
                                          </p:val>
                                        </p:tav>
                                        <p:tav tm="100000">
                                          <p:val>
                                            <p:strVal val="#ppt_w"/>
                                          </p:val>
                                        </p:tav>
                                      </p:tavLst>
                                    </p:anim>
                                    <p:anim calcmode="lin" valueType="num">
                                      <p:cBhvr>
                                        <p:cTn dur="500" fill="hold" id="58"/>
                                        <p:tgtEl>
                                          <p:spTgt spid="45"/>
                                        </p:tgtEl>
                                        <p:attrNameLst>
                                          <p:attrName>ppt_h</p:attrName>
                                        </p:attrNameLst>
                                      </p:cBhvr>
                                      <p:tavLst>
                                        <p:tav tm="0">
                                          <p:val>
                                            <p:fltVal val="0"/>
                                          </p:val>
                                        </p:tav>
                                        <p:tav tm="100000">
                                          <p:val>
                                            <p:strVal val="#ppt_h"/>
                                          </p:val>
                                        </p:tav>
                                      </p:tavLst>
                                    </p:anim>
                                    <p:animEffect filter="fade" transition="in">
                                      <p:cBhvr>
                                        <p:cTn dur="500" id="59"/>
                                        <p:tgtEl>
                                          <p:spTgt spid="45"/>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46"/>
                                        </p:tgtEl>
                                        <p:attrNameLst>
                                          <p:attrName>style.visibility</p:attrName>
                                        </p:attrNameLst>
                                      </p:cBhvr>
                                      <p:to>
                                        <p:strVal val="visible"/>
                                      </p:to>
                                    </p:set>
                                    <p:anim calcmode="lin" valueType="num">
                                      <p:cBhvr>
                                        <p:cTn dur="500" fill="hold" id="62"/>
                                        <p:tgtEl>
                                          <p:spTgt spid="46"/>
                                        </p:tgtEl>
                                        <p:attrNameLst>
                                          <p:attrName>ppt_w</p:attrName>
                                        </p:attrNameLst>
                                      </p:cBhvr>
                                      <p:tavLst>
                                        <p:tav tm="0">
                                          <p:val>
                                            <p:fltVal val="0"/>
                                          </p:val>
                                        </p:tav>
                                        <p:tav tm="100000">
                                          <p:val>
                                            <p:strVal val="#ppt_w"/>
                                          </p:val>
                                        </p:tav>
                                      </p:tavLst>
                                    </p:anim>
                                    <p:anim calcmode="lin" valueType="num">
                                      <p:cBhvr>
                                        <p:cTn dur="500" fill="hold" id="63"/>
                                        <p:tgtEl>
                                          <p:spTgt spid="46"/>
                                        </p:tgtEl>
                                        <p:attrNameLst>
                                          <p:attrName>ppt_h</p:attrName>
                                        </p:attrNameLst>
                                      </p:cBhvr>
                                      <p:tavLst>
                                        <p:tav tm="0">
                                          <p:val>
                                            <p:fltVal val="0"/>
                                          </p:val>
                                        </p:tav>
                                        <p:tav tm="100000">
                                          <p:val>
                                            <p:strVal val="#ppt_h"/>
                                          </p:val>
                                        </p:tav>
                                      </p:tavLst>
                                    </p:anim>
                                    <p:animEffect filter="fade" transition="in">
                                      <p:cBhvr>
                                        <p:cTn dur="500" id="64"/>
                                        <p:tgtEl>
                                          <p:spTgt spid="46"/>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47"/>
                                        </p:tgtEl>
                                        <p:attrNameLst>
                                          <p:attrName>style.visibility</p:attrName>
                                        </p:attrNameLst>
                                      </p:cBhvr>
                                      <p:to>
                                        <p:strVal val="visible"/>
                                      </p:to>
                                    </p:set>
                                    <p:anim calcmode="lin" valueType="num">
                                      <p:cBhvr>
                                        <p:cTn dur="500" fill="hold" id="67"/>
                                        <p:tgtEl>
                                          <p:spTgt spid="47"/>
                                        </p:tgtEl>
                                        <p:attrNameLst>
                                          <p:attrName>ppt_w</p:attrName>
                                        </p:attrNameLst>
                                      </p:cBhvr>
                                      <p:tavLst>
                                        <p:tav tm="0">
                                          <p:val>
                                            <p:fltVal val="0"/>
                                          </p:val>
                                        </p:tav>
                                        <p:tav tm="100000">
                                          <p:val>
                                            <p:strVal val="#ppt_w"/>
                                          </p:val>
                                        </p:tav>
                                      </p:tavLst>
                                    </p:anim>
                                    <p:anim calcmode="lin" valueType="num">
                                      <p:cBhvr>
                                        <p:cTn dur="500" fill="hold" id="68"/>
                                        <p:tgtEl>
                                          <p:spTgt spid="47"/>
                                        </p:tgtEl>
                                        <p:attrNameLst>
                                          <p:attrName>ppt_h</p:attrName>
                                        </p:attrNameLst>
                                      </p:cBhvr>
                                      <p:tavLst>
                                        <p:tav tm="0">
                                          <p:val>
                                            <p:fltVal val="0"/>
                                          </p:val>
                                        </p:tav>
                                        <p:tav tm="100000">
                                          <p:val>
                                            <p:strVal val="#ppt_h"/>
                                          </p:val>
                                        </p:tav>
                                      </p:tavLst>
                                    </p:anim>
                                    <p:animEffect filter="fade" transition="in">
                                      <p:cBhvr>
                                        <p:cTn dur="500" id="69"/>
                                        <p:tgtEl>
                                          <p:spTgt spid="47"/>
                                        </p:tgtEl>
                                      </p:cBhvr>
                                    </p:animEffect>
                                  </p:childTnLst>
                                </p:cTn>
                              </p:par>
                              <p:par>
                                <p:cTn fill="hold" grpId="0" id="70" nodeType="withEffect" presetClass="entr" presetID="53" presetSubtype="0">
                                  <p:stCondLst>
                                    <p:cond delay="0"/>
                                  </p:stCondLst>
                                  <p:childTnLst>
                                    <p:set>
                                      <p:cBhvr>
                                        <p:cTn dur="1" fill="hold" id="71">
                                          <p:stCondLst>
                                            <p:cond delay="0"/>
                                          </p:stCondLst>
                                        </p:cTn>
                                        <p:tgtEl>
                                          <p:spTgt spid="48"/>
                                        </p:tgtEl>
                                        <p:attrNameLst>
                                          <p:attrName>style.visibility</p:attrName>
                                        </p:attrNameLst>
                                      </p:cBhvr>
                                      <p:to>
                                        <p:strVal val="visible"/>
                                      </p:to>
                                    </p:set>
                                    <p:anim calcmode="lin" valueType="num">
                                      <p:cBhvr>
                                        <p:cTn dur="500" fill="hold" id="72"/>
                                        <p:tgtEl>
                                          <p:spTgt spid="48"/>
                                        </p:tgtEl>
                                        <p:attrNameLst>
                                          <p:attrName>ppt_w</p:attrName>
                                        </p:attrNameLst>
                                      </p:cBhvr>
                                      <p:tavLst>
                                        <p:tav tm="0">
                                          <p:val>
                                            <p:fltVal val="0"/>
                                          </p:val>
                                        </p:tav>
                                        <p:tav tm="100000">
                                          <p:val>
                                            <p:strVal val="#ppt_w"/>
                                          </p:val>
                                        </p:tav>
                                      </p:tavLst>
                                    </p:anim>
                                    <p:anim calcmode="lin" valueType="num">
                                      <p:cBhvr>
                                        <p:cTn dur="500" fill="hold" id="73"/>
                                        <p:tgtEl>
                                          <p:spTgt spid="48"/>
                                        </p:tgtEl>
                                        <p:attrNameLst>
                                          <p:attrName>ppt_h</p:attrName>
                                        </p:attrNameLst>
                                      </p:cBhvr>
                                      <p:tavLst>
                                        <p:tav tm="0">
                                          <p:val>
                                            <p:fltVal val="0"/>
                                          </p:val>
                                        </p:tav>
                                        <p:tav tm="100000">
                                          <p:val>
                                            <p:strVal val="#ppt_h"/>
                                          </p:val>
                                        </p:tav>
                                      </p:tavLst>
                                    </p:anim>
                                    <p:animEffect filter="fade" transition="in">
                                      <p:cBhvr>
                                        <p:cTn dur="500" id="74"/>
                                        <p:tgtEl>
                                          <p:spTgt spid="48"/>
                                        </p:tgtEl>
                                      </p:cBhvr>
                                    </p:animEffect>
                                  </p:childTnLst>
                                </p:cTn>
                              </p:par>
                              <p:par>
                                <p:cTn fill="hold" grpId="0" id="75" nodeType="withEffect" presetClass="entr" presetID="53" presetSubtype="0">
                                  <p:stCondLst>
                                    <p:cond delay="0"/>
                                  </p:stCondLst>
                                  <p:childTnLst>
                                    <p:set>
                                      <p:cBhvr>
                                        <p:cTn dur="1" fill="hold" id="76">
                                          <p:stCondLst>
                                            <p:cond delay="0"/>
                                          </p:stCondLst>
                                        </p:cTn>
                                        <p:tgtEl>
                                          <p:spTgt spid="49"/>
                                        </p:tgtEl>
                                        <p:attrNameLst>
                                          <p:attrName>style.visibility</p:attrName>
                                        </p:attrNameLst>
                                      </p:cBhvr>
                                      <p:to>
                                        <p:strVal val="visible"/>
                                      </p:to>
                                    </p:set>
                                    <p:anim calcmode="lin" valueType="num">
                                      <p:cBhvr>
                                        <p:cTn dur="500" fill="hold" id="77"/>
                                        <p:tgtEl>
                                          <p:spTgt spid="49"/>
                                        </p:tgtEl>
                                        <p:attrNameLst>
                                          <p:attrName>ppt_w</p:attrName>
                                        </p:attrNameLst>
                                      </p:cBhvr>
                                      <p:tavLst>
                                        <p:tav tm="0">
                                          <p:val>
                                            <p:fltVal val="0"/>
                                          </p:val>
                                        </p:tav>
                                        <p:tav tm="100000">
                                          <p:val>
                                            <p:strVal val="#ppt_w"/>
                                          </p:val>
                                        </p:tav>
                                      </p:tavLst>
                                    </p:anim>
                                    <p:anim calcmode="lin" valueType="num">
                                      <p:cBhvr>
                                        <p:cTn dur="500" fill="hold" id="78"/>
                                        <p:tgtEl>
                                          <p:spTgt spid="49"/>
                                        </p:tgtEl>
                                        <p:attrNameLst>
                                          <p:attrName>ppt_h</p:attrName>
                                        </p:attrNameLst>
                                      </p:cBhvr>
                                      <p:tavLst>
                                        <p:tav tm="0">
                                          <p:val>
                                            <p:fltVal val="0"/>
                                          </p:val>
                                        </p:tav>
                                        <p:tav tm="100000">
                                          <p:val>
                                            <p:strVal val="#ppt_h"/>
                                          </p:val>
                                        </p:tav>
                                      </p:tavLst>
                                    </p:anim>
                                    <p:animEffect filter="fade" transition="in">
                                      <p:cBhvr>
                                        <p:cTn dur="500" id="79"/>
                                        <p:tgtEl>
                                          <p:spTgt spid="49"/>
                                        </p:tgtEl>
                                      </p:cBhvr>
                                    </p:animEffect>
                                  </p:childTnLst>
                                </p:cTn>
                              </p:par>
                              <p:par>
                                <p:cTn fill="hold" grpId="0" id="80" nodeType="withEffect" presetClass="entr" presetID="53" presetSubtype="0">
                                  <p:stCondLst>
                                    <p:cond delay="0"/>
                                  </p:stCondLst>
                                  <p:childTnLst>
                                    <p:set>
                                      <p:cBhvr>
                                        <p:cTn dur="1" fill="hold" id="81">
                                          <p:stCondLst>
                                            <p:cond delay="0"/>
                                          </p:stCondLst>
                                        </p:cTn>
                                        <p:tgtEl>
                                          <p:spTgt spid="50"/>
                                        </p:tgtEl>
                                        <p:attrNameLst>
                                          <p:attrName>style.visibility</p:attrName>
                                        </p:attrNameLst>
                                      </p:cBhvr>
                                      <p:to>
                                        <p:strVal val="visible"/>
                                      </p:to>
                                    </p:set>
                                    <p:anim calcmode="lin" valueType="num">
                                      <p:cBhvr>
                                        <p:cTn dur="500" fill="hold" id="82"/>
                                        <p:tgtEl>
                                          <p:spTgt spid="50"/>
                                        </p:tgtEl>
                                        <p:attrNameLst>
                                          <p:attrName>ppt_w</p:attrName>
                                        </p:attrNameLst>
                                      </p:cBhvr>
                                      <p:tavLst>
                                        <p:tav tm="0">
                                          <p:val>
                                            <p:fltVal val="0"/>
                                          </p:val>
                                        </p:tav>
                                        <p:tav tm="100000">
                                          <p:val>
                                            <p:strVal val="#ppt_w"/>
                                          </p:val>
                                        </p:tav>
                                      </p:tavLst>
                                    </p:anim>
                                    <p:anim calcmode="lin" valueType="num">
                                      <p:cBhvr>
                                        <p:cTn dur="500" fill="hold" id="83"/>
                                        <p:tgtEl>
                                          <p:spTgt spid="50"/>
                                        </p:tgtEl>
                                        <p:attrNameLst>
                                          <p:attrName>ppt_h</p:attrName>
                                        </p:attrNameLst>
                                      </p:cBhvr>
                                      <p:tavLst>
                                        <p:tav tm="0">
                                          <p:val>
                                            <p:fltVal val="0"/>
                                          </p:val>
                                        </p:tav>
                                        <p:tav tm="100000">
                                          <p:val>
                                            <p:strVal val="#ppt_h"/>
                                          </p:val>
                                        </p:tav>
                                      </p:tavLst>
                                    </p:anim>
                                    <p:animEffect filter="fade" transition="in">
                                      <p:cBhvr>
                                        <p:cTn dur="500" id="84"/>
                                        <p:tgtEl>
                                          <p:spTgt spid="50"/>
                                        </p:tgtEl>
                                      </p:cBhvr>
                                    </p:animEffect>
                                  </p:childTnLst>
                                </p:cTn>
                              </p:par>
                            </p:childTnLst>
                          </p:cTn>
                        </p:par>
                        <p:par>
                          <p:cTn fill="hold" id="85" nodeType="afterGroup">
                            <p:stCondLst>
                              <p:cond delay="500"/>
                            </p:stCondLst>
                            <p:childTnLst>
                              <p:par>
                                <p:cTn fill="hold" grpId="1" id="86" nodeType="afterEffect" presetClass="emph" presetID="8" presetSubtype="0">
                                  <p:stCondLst>
                                    <p:cond delay="0"/>
                                  </p:stCondLst>
                                  <p:childTnLst>
                                    <p:animRot by="21600000">
                                      <p:cBhvr>
                                        <p:cTn dur="2000" fill="hold" id="87"/>
                                        <p:tgtEl>
                                          <p:spTgt spid="20"/>
                                        </p:tgtEl>
                                        <p:attrNameLst>
                                          <p:attrName>r</p:attrName>
                                        </p:attrNameLst>
                                      </p:cBhvr>
                                    </p:animRot>
                                  </p:childTnLst>
                                </p:cTn>
                              </p:par>
                              <p:par>
                                <p:cTn fill="hold" grpId="1" id="88" nodeType="withEffect" presetClass="emph" presetID="8" presetSubtype="0">
                                  <p:stCondLst>
                                    <p:cond delay="0"/>
                                  </p:stCondLst>
                                  <p:childTnLst>
                                    <p:animRot by="-21600000">
                                      <p:cBhvr>
                                        <p:cTn dur="2000" fill="hold" id="89"/>
                                        <p:tgtEl>
                                          <p:spTgt spid="21"/>
                                        </p:tgtEl>
                                        <p:attrNameLst>
                                          <p:attrName>r</p:attrName>
                                        </p:attrNameLst>
                                      </p:cBhvr>
                                    </p:animRot>
                                  </p:childTnLst>
                                </p:cTn>
                              </p:par>
                              <p:par>
                                <p:cTn fill="hold" grpId="1" id="90" nodeType="withEffect" presetClass="emph" presetID="8" presetSubtype="0">
                                  <p:stCondLst>
                                    <p:cond delay="0"/>
                                  </p:stCondLst>
                                  <p:childTnLst>
                                    <p:animRot by="-21600000">
                                      <p:cBhvr>
                                        <p:cTn dur="2000" fill="hold" id="91"/>
                                        <p:tgtEl>
                                          <p:spTgt spid="23"/>
                                        </p:tgtEl>
                                        <p:attrNameLst>
                                          <p:attrName>r</p:attrName>
                                        </p:attrNameLst>
                                      </p:cBhvr>
                                    </p:animRot>
                                  </p:childTnLst>
                                </p:cTn>
                              </p:par>
                              <p:par>
                                <p:cTn fill="hold" grpId="1" id="92" nodeType="withEffect" presetClass="emph" presetID="8" presetSubtype="0">
                                  <p:stCondLst>
                                    <p:cond delay="0"/>
                                  </p:stCondLst>
                                  <p:childTnLst>
                                    <p:animRot by="21600000">
                                      <p:cBhvr>
                                        <p:cTn dur="2000" fill="hold" id="93"/>
                                        <p:tgtEl>
                                          <p:spTgt spid="38"/>
                                        </p:tgtEl>
                                        <p:attrNameLst>
                                          <p:attrName>r</p:attrName>
                                        </p:attrNameLst>
                                      </p:cBhvr>
                                    </p:animRot>
                                  </p:childTnLst>
                                </p:cTn>
                              </p:par>
                              <p:par>
                                <p:cTn fill="hold" grpId="1" id="94" nodeType="withEffect" presetClass="emph" presetID="8" presetSubtype="0">
                                  <p:stCondLst>
                                    <p:cond delay="0"/>
                                  </p:stCondLst>
                                  <p:childTnLst>
                                    <p:animRot by="-21600000">
                                      <p:cBhvr>
                                        <p:cTn dur="2000" fill="hold" id="95"/>
                                        <p:tgtEl>
                                          <p:spTgt spid="39"/>
                                        </p:tgtEl>
                                        <p:attrNameLst>
                                          <p:attrName>r</p:attrName>
                                        </p:attrNameLst>
                                      </p:cBhvr>
                                    </p:animRot>
                                  </p:childTnLst>
                                </p:cTn>
                              </p:par>
                              <p:par>
                                <p:cTn fill="hold" grpId="1" id="96" nodeType="withEffect" presetClass="emph" presetID="8" presetSubtype="0">
                                  <p:stCondLst>
                                    <p:cond delay="0"/>
                                  </p:stCondLst>
                                  <p:childTnLst>
                                    <p:animRot by="21600000">
                                      <p:cBhvr>
                                        <p:cTn dur="2000" fill="hold" id="97"/>
                                        <p:tgtEl>
                                          <p:spTgt spid="40"/>
                                        </p:tgtEl>
                                        <p:attrNameLst>
                                          <p:attrName>r</p:attrName>
                                        </p:attrNameLst>
                                      </p:cBhvr>
                                    </p:animRot>
                                  </p:childTnLst>
                                </p:cTn>
                              </p:par>
                            </p:childTnLst>
                          </p:cTn>
                        </p:par>
                        <p:par>
                          <p:cTn fill="hold" id="98" nodeType="afterGroup">
                            <p:stCondLst>
                              <p:cond delay="2500"/>
                            </p:stCondLst>
                            <p:childTnLst>
                              <p:par>
                                <p:cTn fill="hold" grpId="0" id="99" nodeType="afterEffect" presetClass="entr" presetID="53" presetSubtype="0">
                                  <p:stCondLst>
                                    <p:cond delay="0"/>
                                  </p:stCondLst>
                                  <p:childTnLst>
                                    <p:set>
                                      <p:cBhvr>
                                        <p:cTn dur="1" fill="hold" id="100">
                                          <p:stCondLst>
                                            <p:cond delay="0"/>
                                          </p:stCondLst>
                                        </p:cTn>
                                        <p:tgtEl>
                                          <p:spTgt spid="52"/>
                                        </p:tgtEl>
                                        <p:attrNameLst>
                                          <p:attrName>style.visibility</p:attrName>
                                        </p:attrNameLst>
                                      </p:cBhvr>
                                      <p:to>
                                        <p:strVal val="visible"/>
                                      </p:to>
                                    </p:set>
                                    <p:anim calcmode="lin" valueType="num">
                                      <p:cBhvr>
                                        <p:cTn dur="500" fill="hold" id="101"/>
                                        <p:tgtEl>
                                          <p:spTgt spid="52"/>
                                        </p:tgtEl>
                                        <p:attrNameLst>
                                          <p:attrName>ppt_w</p:attrName>
                                        </p:attrNameLst>
                                      </p:cBhvr>
                                      <p:tavLst>
                                        <p:tav tm="0">
                                          <p:val>
                                            <p:fltVal val="0"/>
                                          </p:val>
                                        </p:tav>
                                        <p:tav tm="100000">
                                          <p:val>
                                            <p:strVal val="#ppt_w"/>
                                          </p:val>
                                        </p:tav>
                                      </p:tavLst>
                                    </p:anim>
                                    <p:anim calcmode="lin" valueType="num">
                                      <p:cBhvr>
                                        <p:cTn dur="500" fill="hold" id="102"/>
                                        <p:tgtEl>
                                          <p:spTgt spid="52"/>
                                        </p:tgtEl>
                                        <p:attrNameLst>
                                          <p:attrName>ppt_h</p:attrName>
                                        </p:attrNameLst>
                                      </p:cBhvr>
                                      <p:tavLst>
                                        <p:tav tm="0">
                                          <p:val>
                                            <p:fltVal val="0"/>
                                          </p:val>
                                        </p:tav>
                                        <p:tav tm="100000">
                                          <p:val>
                                            <p:strVal val="#ppt_h"/>
                                          </p:val>
                                        </p:tav>
                                      </p:tavLst>
                                    </p:anim>
                                    <p:animEffect filter="fade" transition="in">
                                      <p:cBhvr>
                                        <p:cTn dur="500" id="103"/>
                                        <p:tgtEl>
                                          <p:spTgt spid="52"/>
                                        </p:tgtEl>
                                      </p:cBhvr>
                                    </p:animEffect>
                                  </p:childTnLst>
                                </p:cTn>
                              </p:par>
                            </p:childTnLst>
                          </p:cTn>
                        </p:par>
                        <p:par>
                          <p:cTn fill="hold" id="104" nodeType="afterGroup">
                            <p:stCondLst>
                              <p:cond delay="3000"/>
                            </p:stCondLst>
                            <p:childTnLst>
                              <p:par>
                                <p:cTn fill="hold" grpId="0" id="105" nodeType="afterEffect" presetClass="entr" presetID="53" presetSubtype="0">
                                  <p:stCondLst>
                                    <p:cond delay="0"/>
                                  </p:stCondLst>
                                  <p:childTnLst>
                                    <p:set>
                                      <p:cBhvr>
                                        <p:cTn dur="1" fill="hold" id="106">
                                          <p:stCondLst>
                                            <p:cond delay="0"/>
                                          </p:stCondLst>
                                        </p:cTn>
                                        <p:tgtEl>
                                          <p:spTgt spid="53"/>
                                        </p:tgtEl>
                                        <p:attrNameLst>
                                          <p:attrName>style.visibility</p:attrName>
                                        </p:attrNameLst>
                                      </p:cBhvr>
                                      <p:to>
                                        <p:strVal val="visible"/>
                                      </p:to>
                                    </p:set>
                                    <p:anim calcmode="lin" valueType="num">
                                      <p:cBhvr>
                                        <p:cTn dur="500" fill="hold" id="107"/>
                                        <p:tgtEl>
                                          <p:spTgt spid="53"/>
                                        </p:tgtEl>
                                        <p:attrNameLst>
                                          <p:attrName>ppt_w</p:attrName>
                                        </p:attrNameLst>
                                      </p:cBhvr>
                                      <p:tavLst>
                                        <p:tav tm="0">
                                          <p:val>
                                            <p:fltVal val="0"/>
                                          </p:val>
                                        </p:tav>
                                        <p:tav tm="100000">
                                          <p:val>
                                            <p:strVal val="#ppt_w"/>
                                          </p:val>
                                        </p:tav>
                                      </p:tavLst>
                                    </p:anim>
                                    <p:anim calcmode="lin" valueType="num">
                                      <p:cBhvr>
                                        <p:cTn dur="500" fill="hold" id="108"/>
                                        <p:tgtEl>
                                          <p:spTgt spid="53"/>
                                        </p:tgtEl>
                                        <p:attrNameLst>
                                          <p:attrName>ppt_h</p:attrName>
                                        </p:attrNameLst>
                                      </p:cBhvr>
                                      <p:tavLst>
                                        <p:tav tm="0">
                                          <p:val>
                                            <p:fltVal val="0"/>
                                          </p:val>
                                        </p:tav>
                                        <p:tav tm="100000">
                                          <p:val>
                                            <p:strVal val="#ppt_h"/>
                                          </p:val>
                                        </p:tav>
                                      </p:tavLst>
                                    </p:anim>
                                    <p:animEffect filter="fade" transition="in">
                                      <p:cBhvr>
                                        <p:cTn dur="500" id="109"/>
                                        <p:tgtEl>
                                          <p:spTgt spid="53"/>
                                        </p:tgtEl>
                                      </p:cBhvr>
                                    </p:animEffect>
                                  </p:childTnLst>
                                </p:cTn>
                              </p:par>
                            </p:childTnLst>
                          </p:cTn>
                        </p:par>
                        <p:par>
                          <p:cTn fill="hold" id="110" nodeType="afterGroup">
                            <p:stCondLst>
                              <p:cond delay="3500"/>
                            </p:stCondLst>
                            <p:childTnLst>
                              <p:par>
                                <p:cTn fill="hold" grpId="0" id="111" nodeType="afterEffect" presetClass="entr" presetID="53" presetSubtype="0">
                                  <p:stCondLst>
                                    <p:cond delay="0"/>
                                  </p:stCondLst>
                                  <p:childTnLst>
                                    <p:set>
                                      <p:cBhvr>
                                        <p:cTn dur="1" fill="hold" id="112">
                                          <p:stCondLst>
                                            <p:cond delay="0"/>
                                          </p:stCondLst>
                                        </p:cTn>
                                        <p:tgtEl>
                                          <p:spTgt spid="54"/>
                                        </p:tgtEl>
                                        <p:attrNameLst>
                                          <p:attrName>style.visibility</p:attrName>
                                        </p:attrNameLst>
                                      </p:cBhvr>
                                      <p:to>
                                        <p:strVal val="visible"/>
                                      </p:to>
                                    </p:set>
                                    <p:anim calcmode="lin" valueType="num">
                                      <p:cBhvr>
                                        <p:cTn dur="500" fill="hold" id="113"/>
                                        <p:tgtEl>
                                          <p:spTgt spid="54"/>
                                        </p:tgtEl>
                                        <p:attrNameLst>
                                          <p:attrName>ppt_w</p:attrName>
                                        </p:attrNameLst>
                                      </p:cBhvr>
                                      <p:tavLst>
                                        <p:tav tm="0">
                                          <p:val>
                                            <p:fltVal val="0"/>
                                          </p:val>
                                        </p:tav>
                                        <p:tav tm="100000">
                                          <p:val>
                                            <p:strVal val="#ppt_w"/>
                                          </p:val>
                                        </p:tav>
                                      </p:tavLst>
                                    </p:anim>
                                    <p:anim calcmode="lin" valueType="num">
                                      <p:cBhvr>
                                        <p:cTn dur="500" fill="hold" id="114"/>
                                        <p:tgtEl>
                                          <p:spTgt spid="54"/>
                                        </p:tgtEl>
                                        <p:attrNameLst>
                                          <p:attrName>ppt_h</p:attrName>
                                        </p:attrNameLst>
                                      </p:cBhvr>
                                      <p:tavLst>
                                        <p:tav tm="0">
                                          <p:val>
                                            <p:fltVal val="0"/>
                                          </p:val>
                                        </p:tav>
                                        <p:tav tm="100000">
                                          <p:val>
                                            <p:strVal val="#ppt_h"/>
                                          </p:val>
                                        </p:tav>
                                      </p:tavLst>
                                    </p:anim>
                                    <p:animEffect filter="fade" transition="in">
                                      <p:cBhvr>
                                        <p:cTn dur="500" id="115"/>
                                        <p:tgtEl>
                                          <p:spTgt spid="54"/>
                                        </p:tgtEl>
                                      </p:cBhvr>
                                    </p:animEffect>
                                  </p:childTnLst>
                                </p:cTn>
                              </p:par>
                            </p:childTnLst>
                          </p:cTn>
                        </p:par>
                        <p:par>
                          <p:cTn fill="hold" id="116" nodeType="afterGroup">
                            <p:stCondLst>
                              <p:cond delay="4000"/>
                            </p:stCondLst>
                            <p:childTnLst>
                              <p:par>
                                <p:cTn fill="hold" grpId="0" id="117" nodeType="afterEffect" presetClass="entr" presetID="53" presetSubtype="0">
                                  <p:stCondLst>
                                    <p:cond delay="0"/>
                                  </p:stCondLst>
                                  <p:childTnLst>
                                    <p:set>
                                      <p:cBhvr>
                                        <p:cTn dur="1" fill="hold" id="118">
                                          <p:stCondLst>
                                            <p:cond delay="0"/>
                                          </p:stCondLst>
                                        </p:cTn>
                                        <p:tgtEl>
                                          <p:spTgt spid="51"/>
                                        </p:tgtEl>
                                        <p:attrNameLst>
                                          <p:attrName>style.visibility</p:attrName>
                                        </p:attrNameLst>
                                      </p:cBhvr>
                                      <p:to>
                                        <p:strVal val="visible"/>
                                      </p:to>
                                    </p:set>
                                    <p:anim calcmode="lin" valueType="num">
                                      <p:cBhvr>
                                        <p:cTn dur="500" fill="hold" id="119"/>
                                        <p:tgtEl>
                                          <p:spTgt spid="51"/>
                                        </p:tgtEl>
                                        <p:attrNameLst>
                                          <p:attrName>ppt_w</p:attrName>
                                        </p:attrNameLst>
                                      </p:cBhvr>
                                      <p:tavLst>
                                        <p:tav tm="0">
                                          <p:val>
                                            <p:fltVal val="0"/>
                                          </p:val>
                                        </p:tav>
                                        <p:tav tm="100000">
                                          <p:val>
                                            <p:strVal val="#ppt_w"/>
                                          </p:val>
                                        </p:tav>
                                      </p:tavLst>
                                    </p:anim>
                                    <p:anim calcmode="lin" valueType="num">
                                      <p:cBhvr>
                                        <p:cTn dur="500" fill="hold" id="120"/>
                                        <p:tgtEl>
                                          <p:spTgt spid="51"/>
                                        </p:tgtEl>
                                        <p:attrNameLst>
                                          <p:attrName>ppt_h</p:attrName>
                                        </p:attrNameLst>
                                      </p:cBhvr>
                                      <p:tavLst>
                                        <p:tav tm="0">
                                          <p:val>
                                            <p:fltVal val="0"/>
                                          </p:val>
                                        </p:tav>
                                        <p:tav tm="100000">
                                          <p:val>
                                            <p:strVal val="#ppt_h"/>
                                          </p:val>
                                        </p:tav>
                                      </p:tavLst>
                                    </p:anim>
                                    <p:animEffect filter="fade" transition="in">
                                      <p:cBhvr>
                                        <p:cTn dur="500" id="121"/>
                                        <p:tgtEl>
                                          <p:spTgt spid="51"/>
                                        </p:tgtEl>
                                      </p:cBhvr>
                                    </p:animEffect>
                                  </p:childTnLst>
                                </p:cTn>
                              </p:par>
                            </p:childTnLst>
                          </p:cTn>
                        </p:par>
                        <p:par>
                          <p:cTn fill="hold" id="122" nodeType="afterGroup">
                            <p:stCondLst>
                              <p:cond delay="4500"/>
                            </p:stCondLst>
                            <p:childTnLst>
                              <p:par>
                                <p:cTn fill="hold" grpId="0" id="123" nodeType="afterEffect" presetClass="entr" presetID="10" presetSubtype="0">
                                  <p:stCondLst>
                                    <p:cond delay="0"/>
                                  </p:stCondLst>
                                  <p:childTnLst>
                                    <p:set>
                                      <p:cBhvr>
                                        <p:cTn dur="1" fill="hold" id="124">
                                          <p:stCondLst>
                                            <p:cond delay="0"/>
                                          </p:stCondLst>
                                        </p:cTn>
                                        <p:tgtEl>
                                          <p:spTgt spid="56"/>
                                        </p:tgtEl>
                                        <p:attrNameLst>
                                          <p:attrName>style.visibility</p:attrName>
                                        </p:attrNameLst>
                                      </p:cBhvr>
                                      <p:to>
                                        <p:strVal val="visible"/>
                                      </p:to>
                                    </p:set>
                                    <p:animEffect filter="fade" transition="in">
                                      <p:cBhvr>
                                        <p:cTn dur="500" id="125"/>
                                        <p:tgtEl>
                                          <p:spTgt spid="56"/>
                                        </p:tgtEl>
                                      </p:cBhvr>
                                    </p:animEffect>
                                  </p:childTnLst>
                                </p:cTn>
                              </p:par>
                              <p:par>
                                <p:cTn fill="hold" grpId="0" id="126" nodeType="withEffect" presetClass="entr" presetID="10" presetSubtype="0">
                                  <p:stCondLst>
                                    <p:cond delay="0"/>
                                  </p:stCondLst>
                                  <p:childTnLst>
                                    <p:set>
                                      <p:cBhvr>
                                        <p:cTn dur="1" fill="hold" id="127">
                                          <p:stCondLst>
                                            <p:cond delay="0"/>
                                          </p:stCondLst>
                                        </p:cTn>
                                        <p:tgtEl>
                                          <p:spTgt spid="55"/>
                                        </p:tgtEl>
                                        <p:attrNameLst>
                                          <p:attrName>style.visibility</p:attrName>
                                        </p:attrNameLst>
                                      </p:cBhvr>
                                      <p:to>
                                        <p:strVal val="visible"/>
                                      </p:to>
                                    </p:set>
                                    <p:animEffect filter="fade" transition="in">
                                      <p:cBhvr>
                                        <p:cTn dur="500" id="128"/>
                                        <p:tgtEl>
                                          <p:spTgt spid="55"/>
                                        </p:tgtEl>
                                      </p:cBhvr>
                                    </p:animEffect>
                                  </p:childTnLst>
                                </p:cTn>
                              </p:par>
                              <p:par>
                                <p:cTn fill="hold" grpId="0" id="129" nodeType="withEffect" presetClass="entr" presetID="10" presetSubtype="0">
                                  <p:stCondLst>
                                    <p:cond delay="0"/>
                                  </p:stCondLst>
                                  <p:childTnLst>
                                    <p:set>
                                      <p:cBhvr>
                                        <p:cTn dur="1" fill="hold" id="130">
                                          <p:stCondLst>
                                            <p:cond delay="0"/>
                                          </p:stCondLst>
                                        </p:cTn>
                                        <p:tgtEl>
                                          <p:spTgt spid="58"/>
                                        </p:tgtEl>
                                        <p:attrNameLst>
                                          <p:attrName>style.visibility</p:attrName>
                                        </p:attrNameLst>
                                      </p:cBhvr>
                                      <p:to>
                                        <p:strVal val="visible"/>
                                      </p:to>
                                    </p:set>
                                    <p:animEffect filter="fade" transition="in">
                                      <p:cBhvr>
                                        <p:cTn dur="500" id="131"/>
                                        <p:tgtEl>
                                          <p:spTgt spid="58"/>
                                        </p:tgtEl>
                                      </p:cBhvr>
                                    </p:animEffect>
                                  </p:childTnLst>
                                </p:cTn>
                              </p:par>
                              <p:par>
                                <p:cTn fill="hold" grpId="0" id="132" nodeType="withEffect" presetClass="entr" presetID="10" presetSubtype="0">
                                  <p:stCondLst>
                                    <p:cond delay="0"/>
                                  </p:stCondLst>
                                  <p:childTnLst>
                                    <p:set>
                                      <p:cBhvr>
                                        <p:cTn dur="1" fill="hold" id="133">
                                          <p:stCondLst>
                                            <p:cond delay="0"/>
                                          </p:stCondLst>
                                        </p:cTn>
                                        <p:tgtEl>
                                          <p:spTgt spid="57"/>
                                        </p:tgtEl>
                                        <p:attrNameLst>
                                          <p:attrName>style.visibility</p:attrName>
                                        </p:attrNameLst>
                                      </p:cBhvr>
                                      <p:to>
                                        <p:strVal val="visible"/>
                                      </p:to>
                                    </p:set>
                                    <p:animEffect filter="fade" transition="in">
                                      <p:cBhvr>
                                        <p:cTn dur="500" id="134"/>
                                        <p:tgtEl>
                                          <p:spTgt spid="57"/>
                                        </p:tgtEl>
                                      </p:cBhvr>
                                    </p:animEffect>
                                  </p:childTnLst>
                                </p:cTn>
                              </p:par>
                              <p:par>
                                <p:cTn fill="hold" grpId="0" id="135" nodeType="withEffect" presetClass="entr" presetID="10" presetSubtype="0">
                                  <p:stCondLst>
                                    <p:cond delay="0"/>
                                  </p:stCondLst>
                                  <p:childTnLst>
                                    <p:set>
                                      <p:cBhvr>
                                        <p:cTn dur="1" fill="hold" id="136">
                                          <p:stCondLst>
                                            <p:cond delay="0"/>
                                          </p:stCondLst>
                                        </p:cTn>
                                        <p:tgtEl>
                                          <p:spTgt spid="59"/>
                                        </p:tgtEl>
                                        <p:attrNameLst>
                                          <p:attrName>style.visibility</p:attrName>
                                        </p:attrNameLst>
                                      </p:cBhvr>
                                      <p:to>
                                        <p:strVal val="visible"/>
                                      </p:to>
                                    </p:set>
                                    <p:animEffect filter="fade" transition="in">
                                      <p:cBhvr>
                                        <p:cTn dur="500" id="137"/>
                                        <p:tgtEl>
                                          <p:spTgt spid="59"/>
                                        </p:tgtEl>
                                      </p:cBhvr>
                                    </p:animEffect>
                                  </p:childTnLst>
                                </p:cTn>
                              </p:par>
                              <p:par>
                                <p:cTn fill="hold" grpId="0" id="138" nodeType="withEffect" presetClass="entr" presetID="10" presetSubtype="0">
                                  <p:stCondLst>
                                    <p:cond delay="0"/>
                                  </p:stCondLst>
                                  <p:childTnLst>
                                    <p:set>
                                      <p:cBhvr>
                                        <p:cTn dur="1" fill="hold" id="139">
                                          <p:stCondLst>
                                            <p:cond delay="0"/>
                                          </p:stCondLst>
                                        </p:cTn>
                                        <p:tgtEl>
                                          <p:spTgt spid="61"/>
                                        </p:tgtEl>
                                        <p:attrNameLst>
                                          <p:attrName>style.visibility</p:attrName>
                                        </p:attrNameLst>
                                      </p:cBhvr>
                                      <p:to>
                                        <p:strVal val="visible"/>
                                      </p:to>
                                    </p:set>
                                    <p:animEffect filter="fade" transition="in">
                                      <p:cBhvr>
                                        <p:cTn dur="500" id="140"/>
                                        <p:tgtEl>
                                          <p:spTgt spid="61"/>
                                        </p:tgtEl>
                                      </p:cBhvr>
                                    </p:animEffect>
                                  </p:childTnLst>
                                </p:cTn>
                              </p:par>
                              <p:par>
                                <p:cTn fill="hold" grpId="0" id="141" nodeType="withEffect" presetClass="entr" presetID="10" presetSubtype="0">
                                  <p:stCondLst>
                                    <p:cond delay="0"/>
                                  </p:stCondLst>
                                  <p:childTnLst>
                                    <p:set>
                                      <p:cBhvr>
                                        <p:cTn dur="1" fill="hold" id="142">
                                          <p:stCondLst>
                                            <p:cond delay="0"/>
                                          </p:stCondLst>
                                        </p:cTn>
                                        <p:tgtEl>
                                          <p:spTgt spid="60"/>
                                        </p:tgtEl>
                                        <p:attrNameLst>
                                          <p:attrName>style.visibility</p:attrName>
                                        </p:attrNameLst>
                                      </p:cBhvr>
                                      <p:to>
                                        <p:strVal val="visible"/>
                                      </p:to>
                                    </p:set>
                                    <p:animEffect filter="fade" transition="in">
                                      <p:cBhvr>
                                        <p:cTn dur="500" id="143"/>
                                        <p:tgtEl>
                                          <p:spTgt spid="60"/>
                                        </p:tgtEl>
                                      </p:cBhvr>
                                    </p:animEffect>
                                  </p:childTnLst>
                                </p:cTn>
                              </p:par>
                              <p:par>
                                <p:cTn fill="hold" grpId="0" id="144" nodeType="withEffect" presetClass="entr" presetID="10" presetSubtype="0">
                                  <p:stCondLst>
                                    <p:cond delay="0"/>
                                  </p:stCondLst>
                                  <p:childTnLst>
                                    <p:set>
                                      <p:cBhvr>
                                        <p:cTn dur="1" fill="hold" id="145">
                                          <p:stCondLst>
                                            <p:cond delay="0"/>
                                          </p:stCondLst>
                                        </p:cTn>
                                        <p:tgtEl>
                                          <p:spTgt spid="63"/>
                                        </p:tgtEl>
                                        <p:attrNameLst>
                                          <p:attrName>style.visibility</p:attrName>
                                        </p:attrNameLst>
                                      </p:cBhvr>
                                      <p:to>
                                        <p:strVal val="visible"/>
                                      </p:to>
                                    </p:set>
                                    <p:animEffect filter="fade" transition="in">
                                      <p:cBhvr>
                                        <p:cTn dur="500" id="146"/>
                                        <p:tgtEl>
                                          <p:spTgt spid="63"/>
                                        </p:tgtEl>
                                      </p:cBhvr>
                                    </p:animEffect>
                                  </p:childTnLst>
                                </p:cTn>
                              </p:par>
                              <p:par>
                                <p:cTn fill="hold" grpId="0" id="147" nodeType="withEffect" presetClass="entr" presetID="10" presetSubtype="0">
                                  <p:stCondLst>
                                    <p:cond delay="0"/>
                                  </p:stCondLst>
                                  <p:childTnLst>
                                    <p:set>
                                      <p:cBhvr>
                                        <p:cTn dur="1" fill="hold" id="148">
                                          <p:stCondLst>
                                            <p:cond delay="0"/>
                                          </p:stCondLst>
                                        </p:cTn>
                                        <p:tgtEl>
                                          <p:spTgt spid="62"/>
                                        </p:tgtEl>
                                        <p:attrNameLst>
                                          <p:attrName>style.visibility</p:attrName>
                                        </p:attrNameLst>
                                      </p:cBhvr>
                                      <p:to>
                                        <p:strVal val="visible"/>
                                      </p:to>
                                    </p:set>
                                    <p:animEffect filter="fade" transition="in">
                                      <p:cBhvr>
                                        <p:cTn dur="500" id="149"/>
                                        <p:tgtEl>
                                          <p:spTgt spid="62"/>
                                        </p:tgtEl>
                                      </p:cBhvr>
                                    </p:animEffect>
                                  </p:childTnLst>
                                </p:cTn>
                              </p:par>
                              <p:par>
                                <p:cTn fill="hold" grpId="0" id="150" nodeType="withEffect" presetClass="entr" presetID="10" presetSubtype="0">
                                  <p:stCondLst>
                                    <p:cond delay="0"/>
                                  </p:stCondLst>
                                  <p:childTnLst>
                                    <p:set>
                                      <p:cBhvr>
                                        <p:cTn dur="1" fill="hold" id="151">
                                          <p:stCondLst>
                                            <p:cond delay="0"/>
                                          </p:stCondLst>
                                        </p:cTn>
                                        <p:tgtEl>
                                          <p:spTgt spid="67"/>
                                        </p:tgtEl>
                                        <p:attrNameLst>
                                          <p:attrName>style.visibility</p:attrName>
                                        </p:attrNameLst>
                                      </p:cBhvr>
                                      <p:to>
                                        <p:strVal val="visible"/>
                                      </p:to>
                                    </p:set>
                                    <p:animEffect filter="fade" transition="in">
                                      <p:cBhvr>
                                        <p:cTn dur="500" id="152"/>
                                        <p:tgtEl>
                                          <p:spTgt spid="67"/>
                                        </p:tgtEl>
                                      </p:cBhvr>
                                    </p:animEffect>
                                  </p:childTnLst>
                                </p:cTn>
                              </p:par>
                              <p:par>
                                <p:cTn fill="hold" grpId="0" id="153" nodeType="withEffect" presetClass="entr" presetID="10" presetSubtype="0">
                                  <p:stCondLst>
                                    <p:cond delay="0"/>
                                  </p:stCondLst>
                                  <p:childTnLst>
                                    <p:set>
                                      <p:cBhvr>
                                        <p:cTn dur="1" fill="hold" id="154">
                                          <p:stCondLst>
                                            <p:cond delay="0"/>
                                          </p:stCondLst>
                                        </p:cTn>
                                        <p:tgtEl>
                                          <p:spTgt spid="66"/>
                                        </p:tgtEl>
                                        <p:attrNameLst>
                                          <p:attrName>style.visibility</p:attrName>
                                        </p:attrNameLst>
                                      </p:cBhvr>
                                      <p:to>
                                        <p:strVal val="visible"/>
                                      </p:to>
                                    </p:set>
                                    <p:animEffect filter="fade" transition="in">
                                      <p:cBhvr>
                                        <p:cTn dur="500" id="155"/>
                                        <p:tgtEl>
                                          <p:spTgt spid="6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1" spid="20"/>
      <p:bldP grpId="0" spid="21"/>
      <p:bldP grpId="1" spid="21"/>
      <p:bldP grpId="0" spid="23"/>
      <p:bldP grpId="1" spid="23"/>
      <p:bldP grpId="0" spid="38"/>
      <p:bldP grpId="1" spid="38"/>
      <p:bldP grpId="0" spid="39"/>
      <p:bldP grpId="1" spid="39"/>
      <p:bldP grpId="0" spid="40"/>
      <p:bldP grpId="1" spid="40"/>
      <p:bldP grpId="0" spid="41"/>
      <p:bldP grpId="0" spid="42"/>
      <p:bldP grpId="0" spid="43"/>
      <p:bldP grpId="0" spid="44"/>
      <p:bldP grpId="0" spid="45"/>
      <p:bldP grpId="0" spid="46"/>
      <p:bldP grpId="0" spid="47"/>
      <p:bldP grpId="0" spid="48"/>
      <p:bldP grpId="0" spid="49"/>
      <p:bldP grpId="0" spid="50"/>
      <p:bldP grpId="0" spid="51"/>
      <p:bldP grpId="0" spid="52"/>
      <p:bldP grpId="0" spid="53"/>
      <p:bldP grpId="0" spid="54"/>
      <p:bldP grpId="0" spid="55"/>
      <p:bldP grpId="0" spid="56"/>
      <p:bldP grpId="0" spid="57"/>
      <p:bldP grpId="0" spid="58"/>
      <p:bldP grpId="0" spid="59"/>
      <p:bldP grpId="0" spid="60"/>
      <p:bldP grpId="0" spid="61"/>
      <p:bldP grpId="0" spid="62"/>
      <p:bldP grpId="0" spid="63"/>
      <p:bldP grpId="0" spid="66"/>
      <p:bldP grpId="0" spid="67"/>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926080" cy="530352"/>
          </a:xfrm>
          <a:prstGeom prst="rect">
            <a:avLst/>
          </a:prstGeom>
        </p:spPr>
        <p:txBody>
          <a:bodyPr wrap="none">
            <a:spAutoFit/>
          </a:bodyPr>
          <a:lstStyle/>
          <a:p>
            <a:pPr fontAlgn="base">
              <a:lnSpc>
                <a:spcPct val="120000"/>
              </a:lnSpc>
            </a:pPr>
            <a:r>
              <a:rPr altLang="en-US" b="1" lang="zh-CN" sz="2400">
                <a:solidFill>
                  <a:srgbClr val="14AFCB"/>
                </a:solidFill>
                <a:latin charset="-122" panose="020b0503020204020204" pitchFamily="34" typeface="微软雅黑"/>
                <a:ea charset="-122" panose="020b0503020204020204" pitchFamily="34" typeface="微软雅黑"/>
              </a:rPr>
              <a:t>为成功坚定几个信念</a:t>
            </a:r>
          </a:p>
        </p:txBody>
      </p:sp>
      <p:sp>
        <p:nvSpPr>
          <p:cNvPr id="24" name="íšḻîḓé">
            <a:extLst>
              <a:ext uri="{FF2B5EF4-FFF2-40B4-BE49-F238E27FC236}">
                <a16:creationId xmlns:a16="http://schemas.microsoft.com/office/drawing/2014/main" id="{0C45B0B5-EB41-4877-AF48-E2A1DE4B39C4}"/>
              </a:ext>
            </a:extLst>
          </p:cNvPr>
          <p:cNvSpPr/>
          <p:nvPr/>
        </p:nvSpPr>
        <p:spPr bwMode="auto">
          <a:xfrm>
            <a:off x="1733411" y="1713365"/>
            <a:ext cx="8725178" cy="4140074"/>
          </a:xfrm>
          <a:custGeom>
            <a:gdLst>
              <a:gd fmla="*/ 2095096 w 8387961" name="connsiteX0"/>
              <a:gd fmla="*/ 3909262 h 3980066" name="connsiteY0"/>
              <a:gd fmla="*/ 2120153 w 8387961" name="connsiteX1"/>
              <a:gd fmla="*/ 3912652 h 3980066" name="connsiteY1"/>
              <a:gd fmla="*/ 2123933 w 8387961" name="connsiteX2"/>
              <a:gd fmla="*/ 3923080 h 3980066" name="connsiteY2"/>
              <a:gd fmla="*/ 2126637 w 8387961" name="connsiteX3"/>
              <a:gd fmla="*/ 3927379 h 3980066" name="connsiteY3"/>
              <a:gd fmla="*/ 2162567 w 8387961" name="connsiteX4"/>
              <a:gd fmla="*/ 3954572 h 3980066" name="connsiteY4"/>
              <a:gd fmla="*/ 2215595 w 8387961" name="connsiteX5"/>
              <a:gd fmla="*/ 3971568 h 3980066" name="connsiteY5"/>
              <a:gd fmla="*/ 2219017 w 8387961" name="connsiteX6"/>
              <a:gd fmla="*/ 3980066 h 3980066" name="connsiteY6"/>
              <a:gd fmla="*/ 2181383 w 8387961" name="connsiteX7"/>
              <a:gd fmla="*/ 3978367 h 3980066" name="connsiteY7"/>
              <a:gd fmla="*/ 2143753 w 8387961" name="connsiteX8"/>
              <a:gd fmla="*/ 3978367 h 3980066" name="connsiteY8"/>
              <a:gd fmla="*/ 2142946 w 8387961" name="connsiteX9"/>
              <a:gd fmla="*/ 3976481 h 3980066" name="connsiteY9"/>
              <a:gd fmla="*/ 2138518 w 8387961" name="connsiteX10"/>
              <a:gd fmla="*/ 3975358 h 3980066" name="connsiteY10"/>
              <a:gd fmla="*/ 2125156 w 8387961" name="connsiteX11"/>
              <a:gd fmla="*/ 3977053 h 3980066" name="connsiteY11"/>
              <a:gd fmla="*/ 2100104 w 8387961" name="connsiteX12"/>
              <a:gd fmla="*/ 3973664 h 3980066" name="connsiteY12"/>
              <a:gd fmla="*/ 2090083 w 8387961" name="connsiteX13"/>
              <a:gd fmla="*/ 3973664 h 3980066" name="connsiteY13"/>
              <a:gd fmla="*/ 2068370 w 8387961" name="connsiteX14"/>
              <a:gd fmla="*/ 3970274 h 3980066" name="connsiteY14"/>
              <a:gd fmla="*/ 2073386 w 8387961" name="connsiteX15"/>
              <a:gd fmla="*/ 3966885 h 3980066" name="connsiteY15"/>
              <a:gd fmla="*/ 2088413 w 8387961" name="connsiteX16"/>
              <a:gd fmla="*/ 3963495 h 3980066" name="connsiteY16"/>
              <a:gd fmla="*/ 2095096 w 8387961" name="connsiteX17"/>
              <a:gd fmla="*/ 3966885 h 3980066" name="connsiteY17"/>
              <a:gd fmla="*/ 2101775 w 8387961" name="connsiteX18"/>
              <a:gd fmla="*/ 3966885 h 3980066" name="connsiteY18"/>
              <a:gd fmla="*/ 2090083 w 8387961" name="connsiteX19"/>
              <a:gd fmla="*/ 3960105 h 3980066" name="connsiteY19"/>
              <a:gd fmla="*/ 2105115 w 8387961" name="connsiteX20"/>
              <a:gd fmla="*/ 3963495 h 3980066" name="connsiteY20"/>
              <a:gd fmla="*/ 2113465 w 8387961" name="connsiteX21"/>
              <a:gd fmla="*/ 3965190 h 3980066" name="connsiteY21"/>
              <a:gd fmla="*/ 2125156 w 8387961" name="connsiteX22"/>
              <a:gd fmla="*/ 3966885 h 3980066" name="connsiteY22"/>
              <a:gd fmla="*/ 2130172 w 8387961" name="connsiteX23"/>
              <a:gd fmla="*/ 3968579 h 3980066" name="connsiteY23"/>
              <a:gd fmla="*/ 2100104 w 8387961" name="connsiteX24"/>
              <a:gd fmla="*/ 3949937 h 3980066" name="connsiteY24"/>
              <a:gd fmla="*/ 2111795 w 8387961" name="connsiteX25"/>
              <a:gd fmla="*/ 3936379 h 3980066" name="connsiteY25"/>
              <a:gd fmla="*/ 2093424 w 8387961" name="connsiteX26"/>
              <a:gd fmla="*/ 3936379 h 3980066" name="connsiteY26"/>
              <a:gd fmla="*/ 2085078 w 8387961" name="connsiteX27"/>
              <a:gd fmla="*/ 3914347 h 3980066" name="connsiteY27"/>
              <a:gd fmla="*/ 2319948 w 8387961" name="connsiteX28"/>
              <a:gd fmla="*/ 3876120 h 3980066" name="connsiteY28"/>
              <a:gd fmla="*/ 2304885 w 8387961" name="connsiteX29"/>
              <a:gd fmla="*/ 3894661 h 3980066" name="connsiteY29"/>
              <a:gd fmla="*/ 2289819 w 8387961" name="connsiteX30"/>
              <a:gd fmla="*/ 3900223 h 3980066" name="connsiteY30"/>
              <a:gd fmla="*/ 2296521 w 8387961" name="connsiteX31"/>
              <a:gd fmla="*/ 3890953 h 3980066" name="connsiteY31"/>
              <a:gd fmla="*/ 2293175 w 8387961" name="connsiteX32"/>
              <a:gd fmla="*/ 3887245 h 3980066" name="connsiteY32"/>
              <a:gd fmla="*/ 2296521 w 8387961" name="connsiteX33"/>
              <a:gd fmla="*/ 3887245 h 3980066" name="connsiteY33"/>
              <a:gd fmla="*/ 2291493 w 8387961" name="connsiteX34"/>
              <a:gd fmla="*/ 3877974 h 3980066" name="connsiteY34"/>
              <a:gd fmla="*/ 2325450 w 8387961" name="connsiteX35"/>
              <a:gd fmla="*/ 3873107 h 3980066" name="connsiteY35"/>
              <a:gd fmla="*/ 2335668 w 8387961" name="connsiteX36"/>
              <a:gd fmla="*/ 3876652 h 3980066" name="connsiteY36"/>
              <a:gd fmla="*/ 2340777 w 8387961" name="connsiteX37"/>
              <a:gd fmla="*/ 3878424 h 3980066" name="connsiteY37"/>
              <a:gd fmla="*/ 2347588 w 8387961" name="connsiteX38"/>
              <a:gd fmla="*/ 3878424 h 3980066" name="connsiteY38"/>
              <a:gd fmla="*/ 2356104 w 8387961" name="connsiteX39"/>
              <a:gd fmla="*/ 3885513 h 3980066" name="connsiteY39"/>
              <a:gd fmla="*/ 2333971 w 8387961" name="connsiteX40"/>
              <a:gd fmla="*/ 3892602 h 3980066" name="connsiteY40"/>
              <a:gd fmla="*/ 2333971 w 8387961" name="connsiteX41"/>
              <a:gd fmla="*/ 3896147 h 3980066" name="connsiteY41"/>
              <a:gd fmla="*/ 2330559 w 8387961" name="connsiteX42"/>
              <a:gd fmla="*/ 3897919 h 3980066" name="connsiteY42"/>
              <a:gd fmla="*/ 2325450 w 8387961" name="connsiteX43"/>
              <a:gd fmla="*/ 3903236 h 3980066" name="connsiteY43"/>
              <a:gd fmla="*/ 2316936 w 8387961" name="connsiteX44"/>
              <a:gd fmla="*/ 3894375 h 3980066" name="connsiteY44"/>
              <a:gd fmla="*/ 2325450 w 8387961" name="connsiteX45"/>
              <a:gd fmla="*/ 3883741 h 3980066" name="connsiteY45"/>
              <a:gd fmla="*/ 1935801 w 8387961" name="connsiteX46"/>
              <a:gd fmla="*/ 3802304 h 3980066" name="connsiteY46"/>
              <a:gd fmla="*/ 1947853 w 8387961" name="connsiteX47"/>
              <a:gd fmla="*/ 3827412 h 3980066" name="connsiteY47"/>
              <a:gd fmla="*/ 1944847 w 8387961" name="connsiteX48"/>
              <a:gd fmla="*/ 3839965 h 3980066" name="connsiteY48"/>
              <a:gd fmla="*/ 1938821 w 8387961" name="connsiteX49"/>
              <a:gd fmla="*/ 3834585 h 3980066" name="connsiteY49"/>
              <a:gd fmla="*/ 1925258 w 8387961" name="connsiteX50"/>
              <a:gd fmla="*/ 3816651 h 3980066" name="connsiteY50"/>
              <a:gd fmla="*/ 7613641 w 8387961" name="connsiteX51"/>
              <a:gd fmla="*/ 3742045 h 3980066" name="connsiteY51"/>
              <a:gd fmla="*/ 7621173 w 8387961" name="connsiteX52"/>
              <a:gd fmla="*/ 3743803 h 3980066" name="connsiteY52"/>
              <a:gd fmla="*/ 7621173 w 8387961" name="connsiteX53"/>
              <a:gd fmla="*/ 3747318 h 3980066" name="connsiteY53"/>
              <a:gd fmla="*/ 7604602 w 8387961" name="connsiteX54"/>
              <a:gd fmla="*/ 3752590 h 3980066" name="connsiteY54"/>
              <a:gd fmla="*/ 7198217 w 8387961" name="connsiteX55"/>
              <a:gd fmla="*/ 3564283 h 3980066" name="connsiteY55"/>
              <a:gd fmla="*/ 7221316 w 8387961" name="connsiteX56"/>
              <a:gd fmla="*/ 3572719 h 3980066" name="connsiteY56"/>
              <a:gd fmla="*/ 7242765 w 8387961" name="connsiteX57"/>
              <a:gd fmla="*/ 3582843 h 3980066" name="connsiteY57"/>
              <a:gd fmla="*/ 7247715 w 8387961" name="connsiteX58"/>
              <a:gd fmla="*/ 3571032 h 3980066" name="connsiteY58"/>
              <a:gd fmla="*/ 7280714 w 8387961" name="connsiteX59"/>
              <a:gd fmla="*/ 3567658 h 3980066" name="connsiteY59"/>
              <a:gd fmla="*/ 7255965 w 8387961" name="connsiteX60"/>
              <a:gd fmla="*/ 3606464 h 3980066" name="connsiteY60"/>
              <a:gd fmla="*/ 7252665 w 8387961" name="connsiteX61"/>
              <a:gd fmla="*/ 3604777 h 3980066" name="connsiteY61"/>
              <a:gd fmla="*/ 7222966 w 8387961" name="connsiteX62"/>
              <a:gd fmla="*/ 3636835 h 3980066" name="connsiteY62"/>
              <a:gd fmla="*/ 7226266 w 8387961" name="connsiteX63"/>
              <a:gd fmla="*/ 3631773 h 3980066" name="connsiteY63"/>
              <a:gd fmla="*/ 7221316 w 8387961" name="connsiteX64"/>
              <a:gd fmla="*/ 3631773 h 3980066" name="connsiteY64"/>
              <a:gd fmla="*/ 7218016 w 8387961" name="connsiteX65"/>
              <a:gd fmla="*/ 3628398 h 3980066" name="connsiteY65"/>
              <a:gd fmla="*/ 7188318 w 8387961" name="connsiteX66"/>
              <a:gd fmla="*/ 3648645 h 3980066" name="connsiteY66"/>
              <a:gd fmla="*/ 7176768 w 8387961" name="connsiteX67"/>
              <a:gd fmla="*/ 3641896 h 3980066" name="connsiteY67"/>
              <a:gd fmla="*/ 7178418 w 8387961" name="connsiteX68"/>
              <a:gd fmla="*/ 3638522 h 3980066" name="connsiteY68"/>
              <a:gd fmla="*/ 7178418 w 8387961" name="connsiteX69"/>
              <a:gd fmla="*/ 3613213 h 3980066" name="connsiteY69"/>
              <a:gd fmla="*/ 7183368 w 8387961" name="connsiteX70"/>
              <a:gd fmla="*/ 3608151 h 3980066" name="connsiteY70"/>
              <a:gd fmla="*/ 7185018 w 8387961" name="connsiteX71"/>
              <a:gd fmla="*/ 3611526 h 3980066" name="connsiteY71"/>
              <a:gd fmla="*/ 7188318 w 8387961" name="connsiteX72"/>
              <a:gd fmla="*/ 3591279 h 3980066" name="connsiteY72"/>
              <a:gd fmla="*/ 7191617 w 8387961" name="connsiteX73"/>
              <a:gd fmla="*/ 3567658 h 3980066" name="connsiteY73"/>
              <a:gd fmla="*/ 7889230 w 8387961" name="connsiteX74"/>
              <a:gd fmla="*/ 3558257 h 3980066" name="connsiteY74"/>
              <a:gd fmla="*/ 7877566 w 8387961" name="connsiteX75"/>
              <a:gd fmla="*/ 3564891 h 3980066" name="connsiteY75"/>
              <a:gd fmla="*/ 7875899 w 8387961" name="connsiteX76"/>
              <a:gd fmla="*/ 3578159 h 3980066" name="connsiteY76"/>
              <a:gd fmla="*/ 7899229 w 8387961" name="connsiteX77"/>
              <a:gd fmla="*/ 3569867 h 3980066" name="connsiteY77"/>
              <a:gd fmla="*/ 7895896 w 8387961" name="connsiteX78"/>
              <a:gd fmla="*/ 3576501 h 3980066" name="connsiteY78"/>
              <a:gd fmla="*/ 7899229 w 8387961" name="connsiteX79"/>
              <a:gd fmla="*/ 3578159 h 3980066" name="connsiteY79"/>
              <a:gd fmla="*/ 7897562 w 8387961" name="connsiteX80"/>
              <a:gd fmla="*/ 3579818 h 3980066" name="connsiteY80"/>
              <a:gd fmla="*/ 7905894 w 8387961" name="connsiteX81"/>
              <a:gd fmla="*/ 3578159 h 3980066" name="connsiteY81"/>
              <a:gd fmla="*/ 7892563 w 8387961" name="connsiteX82"/>
              <a:gd fmla="*/ 3593085 h 3980066" name="connsiteY82"/>
              <a:gd fmla="*/ 7859236 w 8387961" name="connsiteX83"/>
              <a:gd fmla="*/ 3614646 h 3980066" name="connsiteY83"/>
              <a:gd fmla="*/ 7827575 w 8387961" name="connsiteX84"/>
              <a:gd fmla="*/ 3634548 h 3980066" name="connsiteY84"/>
              <a:gd fmla="*/ 7814244 w 8387961" name="connsiteX85"/>
              <a:gd fmla="*/ 3639523 h 3980066" name="connsiteY85"/>
              <a:gd fmla="*/ 7812578 w 8387961" name="connsiteX86"/>
              <a:gd fmla="*/ 3644499 h 3980066" name="connsiteY86"/>
              <a:gd fmla="*/ 7802579 w 8387961" name="connsiteX87"/>
              <a:gd fmla="*/ 3644499 h 3980066" name="connsiteY87"/>
              <a:gd fmla="*/ 7812578 w 8387961" name="connsiteX88"/>
              <a:gd fmla="*/ 3649474 h 3980066" name="connsiteY88"/>
              <a:gd fmla="*/ 7814244 w 8387961" name="connsiteX89"/>
              <a:gd fmla="*/ 3657766 h 3980066" name="connsiteY89"/>
              <a:gd fmla="*/ 7802579 w 8387961" name="connsiteX90"/>
              <a:gd fmla="*/ 3656108 h 3980066" name="connsiteY90"/>
              <a:gd fmla="*/ 7792581 w 8387961" name="connsiteX91"/>
              <a:gd fmla="*/ 3637865 h 3980066" name="connsiteY91"/>
              <a:gd fmla="*/ 7789249 w 8387961" name="connsiteX92"/>
              <a:gd fmla="*/ 3637865 h 3980066" name="connsiteY92"/>
              <a:gd fmla="*/ 7782583 w 8387961" name="connsiteX93"/>
              <a:gd fmla="*/ 3642840 h 3980066" name="connsiteY93"/>
              <a:gd fmla="*/ 7792581 w 8387961" name="connsiteX94"/>
              <a:gd fmla="*/ 3657766 h 3980066" name="connsiteY94"/>
              <a:gd fmla="*/ 7772585 w 8387961" name="connsiteX95"/>
              <a:gd fmla="*/ 3664400 h 3980066" name="connsiteY95"/>
              <a:gd fmla="*/ 7757588 w 8387961" name="connsiteX96"/>
              <a:gd fmla="*/ 3666059 h 3980066" name="connsiteY96"/>
              <a:gd fmla="*/ 7754255 w 8387961" name="connsiteX97"/>
              <a:gd fmla="*/ 3677668 h 3980066" name="connsiteY97"/>
              <a:gd fmla="*/ 7744257 w 8387961" name="connsiteX98"/>
              <a:gd fmla="*/ 3687619 h 3980066" name="connsiteY98"/>
              <a:gd fmla="*/ 7744257 w 8387961" name="connsiteX99"/>
              <a:gd fmla="*/ 3689278 h 3980066" name="connsiteY99"/>
              <a:gd fmla="*/ 7709263 w 8387961" name="connsiteX100"/>
              <a:gd fmla="*/ 3715813 h 3980066" name="connsiteY100"/>
              <a:gd fmla="*/ 7652607 w 8387961" name="connsiteX101"/>
              <a:gd fmla="*/ 3739032 h 3980066" name="connsiteY101"/>
              <a:gd fmla="*/ 7639276 w 8387961" name="connsiteX102"/>
              <a:gd fmla="*/ 3734057 h 3980066" name="connsiteY102"/>
              <a:gd fmla="*/ 7617613 w 8387961" name="connsiteX103"/>
              <a:gd fmla="*/ 3727423 h 3980066" name="connsiteY103"/>
              <a:gd fmla="*/ 7609281 w 8387961" name="connsiteX104"/>
              <a:gd fmla="*/ 3724106 h 3980066" name="connsiteY104"/>
              <a:gd fmla="*/ 7612614 w 8387961" name="connsiteX105"/>
              <a:gd fmla="*/ 3722447 h 3980066" name="connsiteY105"/>
              <a:gd fmla="*/ 7607615 w 8387961" name="connsiteX106"/>
              <a:gd fmla="*/ 3719130 h 3980066" name="connsiteY106"/>
              <a:gd fmla="*/ 7622612 w 8387961" name="connsiteX107"/>
              <a:gd fmla="*/ 3709179 h 3980066" name="connsiteY107"/>
              <a:gd fmla="*/ 7627611 w 8387961" name="connsiteX108"/>
              <a:gd fmla="*/ 3705863 h 3980066" name="connsiteY108"/>
              <a:gd fmla="*/ 7635943 w 8387961" name="connsiteX109"/>
              <a:gd fmla="*/ 3699229 h 3980066" name="connsiteY109"/>
              <a:gd fmla="*/ 7637610 w 8387961" name="connsiteX110"/>
              <a:gd fmla="*/ 3702546 h 3980066" name="connsiteY110"/>
              <a:gd fmla="*/ 7647608 w 8387961" name="connsiteX111"/>
              <a:gd fmla="*/ 3689278 h 3980066" name="connsiteY111"/>
              <a:gd fmla="*/ 7657606 w 8387961" name="connsiteX112"/>
              <a:gd fmla="*/ 3685961 h 3980066" name="connsiteY112"/>
              <a:gd fmla="*/ 7674270 w 8387961" name="connsiteX113"/>
              <a:gd fmla="*/ 3679327 h 3980066" name="connsiteY113"/>
              <a:gd fmla="*/ 7705930 w 8387961" name="connsiteX114"/>
              <a:gd fmla="*/ 3662742 h 3980066" name="connsiteY114"/>
              <a:gd fmla="*/ 7719261 w 8387961" name="connsiteX115"/>
              <a:gd fmla="*/ 3657766 h 3980066" name="connsiteY115"/>
              <a:gd fmla="*/ 7765919 w 8387961" name="connsiteX116"/>
              <a:gd fmla="*/ 3636206 h 3980066" name="connsiteY116"/>
              <a:gd fmla="*/ 7787582 w 8387961" name="connsiteX117"/>
              <a:gd fmla="*/ 3626255 h 3980066" name="connsiteY117"/>
              <a:gd fmla="*/ 7815910 w 8387961" name="connsiteX118"/>
              <a:gd fmla="*/ 3609670 h 3980066" name="connsiteY118"/>
              <a:gd fmla="*/ 7807579 w 8387961" name="connsiteX119"/>
              <a:gd fmla="*/ 3609670 h 3980066" name="connsiteY119"/>
              <a:gd fmla="*/ 7827575 w 8387961" name="connsiteX120"/>
              <a:gd fmla="*/ 3596402 h 3980066" name="connsiteY120"/>
              <a:gd fmla="*/ 7877566 w 8387961" name="connsiteX121"/>
              <a:gd fmla="*/ 3563233 h 3980066" name="connsiteY121"/>
              <a:gd fmla="*/ 8002839 w 8387961" name="connsiteX122"/>
              <a:gd fmla="*/ 3377482 h 3980066" name="connsiteY122"/>
              <a:gd fmla="*/ 8002839 w 8387961" name="connsiteX123"/>
              <a:gd fmla="*/ 3379143 h 3980066" name="connsiteY123"/>
              <a:gd fmla="*/ 8007890 w 8387961" name="connsiteX124"/>
              <a:gd fmla="*/ 3389107 h 3980066" name="connsiteY124"/>
              <a:gd fmla="*/ 8021360 w 8387961" name="connsiteX125"/>
              <a:gd fmla="*/ 3404053 h 3980066" name="connsiteY125"/>
              <a:gd fmla="*/ 8024727 w 8387961" name="connsiteX126"/>
              <a:gd fmla="*/ 3404053 h 3980066" name="connsiteY126"/>
              <a:gd fmla="*/ 8017992 w 8387961" name="connsiteX127"/>
              <a:gd fmla="*/ 3415677 h 3980066" name="connsiteY127"/>
              <a:gd fmla="*/ 8011257 w 8387961" name="connsiteX128"/>
              <a:gd fmla="*/ 3437266 h 3980066" name="connsiteY128"/>
              <a:gd fmla="*/ 8006206 w 8387961" name="connsiteX129"/>
              <a:gd fmla="*/ 3447230 h 3980066" name="connsiteY129"/>
              <a:gd fmla="*/ 8021360 w 8387961" name="connsiteX130"/>
              <a:gd fmla="*/ 3455533 h 3980066" name="connsiteY130"/>
              <a:gd fmla="*/ 8031462 w 8387961" name="connsiteX131"/>
              <a:gd fmla="*/ 3437266 h 3980066" name="connsiteY131"/>
              <a:gd fmla="*/ 8023043 w 8387961" name="connsiteX132"/>
              <a:gd fmla="*/ 3467158 h 3980066" name="connsiteY132"/>
              <a:gd fmla="*/ 8051666 w 8387961" name="connsiteX133"/>
              <a:gd fmla="*/ 3482104 h 3980066" name="connsiteY133"/>
              <a:gd fmla="*/ 8078605 w 8387961" name="connsiteX134"/>
              <a:gd fmla="*/ 3472140 h 3980066" name="connsiteY134"/>
              <a:gd fmla="*/ 8083656 w 8387961" name="connsiteX135"/>
              <a:gd fmla="*/ 3473801 h 3980066" name="connsiteY135"/>
              <a:gd fmla="*/ 8048299 w 8387961" name="connsiteX136"/>
              <a:gd fmla="*/ 3503693 h 3980066" name="connsiteY136"/>
              <a:gd fmla="*/ 8036513 w 8387961" name="connsiteX137"/>
              <a:gd fmla="*/ 3515317 h 3980066" name="connsiteY137"/>
              <a:gd fmla="*/ 8011257 w 8387961" name="connsiteX138"/>
              <a:gd fmla="*/ 3523620 h 3980066" name="connsiteY138"/>
              <a:gd fmla="*/ 7992737 w 8387961" name="connsiteX139"/>
              <a:gd fmla="*/ 3545209 h 3980066" name="connsiteY139"/>
              <a:gd fmla="*/ 7954012 w 8387961" name="connsiteX140"/>
              <a:gd fmla="*/ 3566798 h 3980066" name="connsiteY140"/>
              <a:gd fmla="*/ 7916971 w 8387961" name="connsiteX141"/>
              <a:gd fmla="*/ 3588386 h 3980066" name="connsiteY141"/>
              <a:gd fmla="*/ 7911920 w 8387961" name="connsiteX142"/>
              <a:gd fmla="*/ 3581744 h 3980066" name="connsiteY142"/>
              <a:gd fmla="*/ 7950645 w 8387961" name="connsiteX143"/>
              <a:gd fmla="*/ 3546870 h 3980066" name="connsiteY143"/>
              <a:gd fmla="*/ 7942226 w 8387961" name="connsiteX144"/>
              <a:gd fmla="*/ 3533584 h 3980066" name="connsiteY144"/>
              <a:gd fmla="*/ 7932124 w 8387961" name="connsiteX145"/>
              <a:gd fmla="*/ 3518638 h 3980066" name="connsiteY145"/>
              <a:gd fmla="*/ 7965798 w 8387961" name="connsiteX146"/>
              <a:gd fmla="*/ 3503693 h 3980066" name="connsiteY146"/>
              <a:gd fmla="*/ 7991053 w 8387961" name="connsiteX147"/>
              <a:gd fmla="*/ 3472140 h 3980066" name="connsiteY147"/>
              <a:gd fmla="*/ 7997788 w 8387961" name="connsiteX148"/>
              <a:gd fmla="*/ 3457194 h 3980066" name="connsiteY148"/>
              <a:gd fmla="*/ 8004523 w 8387961" name="connsiteX149"/>
              <a:gd fmla="*/ 3452212 h 3980066" name="connsiteY149"/>
              <a:gd fmla="*/ 7994421 w 8387961" name="connsiteX150"/>
              <a:gd fmla="*/ 3453873 h 3980066" name="connsiteY150"/>
              <a:gd fmla="*/ 8001155 w 8387961" name="connsiteX151"/>
              <a:gd fmla="*/ 3438927 h 3980066" name="connsiteY151"/>
              <a:gd fmla="*/ 8004523 w 8387961" name="connsiteX152"/>
              <a:gd fmla="*/ 3432284 h 3980066" name="connsiteY152"/>
              <a:gd fmla="*/ 8004523 w 8387961" name="connsiteX153"/>
              <a:gd fmla="*/ 3427302 h 3980066" name="connsiteY153"/>
              <a:gd fmla="*/ 8001155 w 8387961" name="connsiteX154"/>
              <a:gd fmla="*/ 3422320 h 3980066" name="connsiteY154"/>
              <a:gd fmla="*/ 7996104 w 8387961" name="connsiteX155"/>
              <a:gd fmla="*/ 3433945 h 3980066" name="connsiteY155"/>
              <a:gd fmla="*/ 8002839 w 8387961" name="connsiteX156"/>
              <a:gd fmla="*/ 3405713 h 3980066" name="connsiteY156"/>
              <a:gd fmla="*/ 7997788 w 8387961" name="connsiteX157"/>
              <a:gd fmla="*/ 3397410 h 3980066" name="connsiteY157"/>
              <a:gd fmla="*/ 2199486 w 8387961" name="connsiteX158"/>
              <a:gd fmla="*/ 3316552 h 3980066" name="connsiteY158"/>
              <a:gd fmla="*/ 2199469 w 8387961" name="connsiteX159"/>
              <a:gd fmla="*/ 3316901 h 3980066" name="connsiteY159"/>
              <a:gd fmla="*/ 2200869 w 8387961" name="connsiteX160"/>
              <a:gd fmla="*/ 3324586 h 3980066" name="connsiteY160"/>
              <a:gd fmla="*/ 2201097 w 8387961" name="connsiteX161"/>
              <a:gd fmla="*/ 3321389 h 3980066" name="connsiteY161"/>
              <a:gd fmla="*/ 2361186 w 8387961" name="connsiteX162"/>
              <a:gd fmla="*/ 3295110 h 3980066" name="connsiteY162"/>
              <a:gd fmla="*/ 2354818 w 8387961" name="connsiteX163"/>
              <a:gd fmla="*/ 3303214 h 3980066" name="connsiteY163"/>
              <a:gd fmla="*/ 2353145 w 8387961" name="connsiteX164"/>
              <a:gd fmla="*/ 3301542 h 3980066" name="connsiteY164"/>
              <a:gd fmla="*/ 2361761 w 8387961" name="connsiteX165"/>
              <a:gd fmla="*/ 3294371 h 3980066" name="connsiteY165"/>
              <a:gd fmla="*/ 2361509 w 8387961" name="connsiteX166"/>
              <a:gd fmla="*/ 3294853 h 3980066" name="connsiteY166"/>
              <a:gd fmla="*/ 2361186 w 8387961" name="connsiteX167"/>
              <a:gd fmla="*/ 3295110 h 3980066" name="connsiteY167"/>
              <a:gd fmla="*/ 4418280 w 8387961" name="connsiteX168"/>
              <a:gd fmla="*/ 3212421 h 3980066" name="connsiteY168"/>
              <a:gd fmla="*/ 4413277 w 8387961" name="connsiteX169"/>
              <a:gd fmla="*/ 3232432 h 3980066" name="connsiteY169"/>
              <a:gd fmla="*/ 4387452 w 8387961" name="connsiteX170"/>
              <a:gd fmla="*/ 3251370 h 3980066" name="connsiteY170"/>
              <a:gd fmla="*/ 4378338 w 8387961" name="connsiteX171"/>
              <a:gd fmla="*/ 3258965 h 3980066" name="connsiteY171"/>
              <a:gd fmla="*/ 4378845 w 8387961" name="connsiteX172"/>
              <a:gd fmla="*/ 3259699 h 3980066" name="connsiteY172"/>
              <a:gd fmla="*/ 4388920 w 8387961" name="connsiteX173"/>
              <a:gd fmla="*/ 3251333 h 3980066" name="connsiteY173"/>
              <a:gd fmla="*/ 4414107 w 8387961" name="connsiteX174"/>
              <a:gd fmla="*/ 3232929 h 3980066" name="connsiteY174"/>
              <a:gd fmla="*/ 4419144 w 8387961" name="connsiteX175"/>
              <a:gd fmla="*/ 3212852 h 3980066" name="connsiteY175"/>
              <a:gd fmla="*/ 4476344 w 8387961" name="connsiteX176"/>
              <a:gd fmla="*/ 3116512 h 3980066" name="connsiteY176"/>
              <a:gd fmla="*/ 4466160 w 8387961" name="connsiteX177"/>
              <a:gd fmla="*/ 3129197 h 3980066" name="connsiteY177"/>
              <a:gd fmla="*/ 4464481 w 8387961" name="connsiteX178"/>
              <a:gd fmla="*/ 3150947 h 3980066" name="connsiteY178"/>
              <a:gd fmla="*/ 4465198 w 8387961" name="connsiteX179"/>
              <a:gd fmla="*/ 3151170 h 3980066" name="connsiteY179"/>
              <a:gd fmla="*/ 4466728 w 8387961" name="connsiteX180"/>
              <a:gd fmla="*/ 3129562 h 3980066" name="connsiteY180"/>
              <a:gd fmla="*/ 4493026 w 8387961" name="connsiteX181"/>
              <a:gd fmla="*/ 3055871 h 3980066" name="connsiteY181"/>
              <a:gd fmla="*/ 4493026 w 8387961" name="connsiteX182"/>
              <a:gd fmla="*/ 3089042 h 3980066" name="connsiteY182"/>
              <a:gd fmla="*/ 4493026 w 8387961" name="connsiteX183"/>
              <a:gd fmla="*/ 3119158 h 3980066" name="connsiteY183"/>
              <a:gd fmla="*/ 4480121 w 8387961" name="connsiteX184"/>
              <a:gd fmla="*/ 3112729 h 3980066" name="connsiteY184"/>
              <a:gd fmla="*/ 4492100 w 8387961" name="connsiteX185"/>
              <a:gd fmla="*/ 3119232 h 3980066" name="connsiteY185"/>
              <a:gd fmla="*/ 4495272 w 8387961" name="connsiteX186"/>
              <a:gd fmla="*/ 3146779 h 3980066" name="connsiteY186"/>
              <a:gd fmla="*/ 4490982 w 8387961" name="connsiteX187"/>
              <a:gd fmla="*/ 3159199 h 3980066" name="connsiteY187"/>
              <a:gd fmla="*/ 4491347 w 8387961" name="connsiteX188"/>
              <a:gd fmla="*/ 3159313 h 3980066" name="connsiteY188"/>
              <a:gd fmla="*/ 4496384 w 8387961" name="connsiteX189"/>
              <a:gd fmla="*/ 3145928 h 3980066" name="connsiteY189"/>
              <a:gd fmla="*/ 4496393 w 8387961" name="connsiteX190"/>
              <a:gd fmla="*/ 3145928 h 3980066" name="connsiteY190"/>
              <a:gd fmla="*/ 4493221 w 8387961" name="connsiteX191"/>
              <a:gd fmla="*/ 3120185 h 3980066" name="connsiteY191"/>
              <a:gd fmla="*/ 4493221 w 8387961" name="connsiteX192"/>
              <a:gd fmla="*/ 3090025 h 3980066" name="connsiteY192"/>
              <a:gd fmla="*/ 4493221 w 8387961" name="connsiteX193"/>
              <a:gd fmla="*/ 3056514 h 3980066" name="connsiteY193"/>
              <a:gd fmla="*/ 4367320 w 8387961" name="connsiteX194"/>
              <a:gd fmla="*/ 3054804 h 3980066" name="connsiteY194"/>
              <a:gd fmla="*/ 4367182 w 8387961" name="connsiteX195"/>
              <a:gd fmla="*/ 3054933 h 3980066" name="connsiteY195"/>
              <a:gd fmla="*/ 4355772 w 8387961" name="connsiteX196"/>
              <a:gd fmla="*/ 3075259 h 3980066" name="connsiteY196"/>
              <a:gd fmla="*/ 1930277 w 8387961" name="connsiteX197"/>
              <a:gd fmla="*/ 3031587 h 3980066" name="connsiteY197"/>
              <a:gd fmla="*/ 1923697 w 8387961" name="connsiteX198"/>
              <a:gd fmla="*/ 3061429 h 3980066" name="connsiteY198"/>
              <a:gd fmla="*/ 1902100 w 8387961" name="connsiteX199"/>
              <a:gd fmla="*/ 3073164 h 3980066" name="connsiteY199"/>
              <a:gd fmla="*/ 1898781 w 8387961" name="connsiteX200"/>
              <a:gd fmla="*/ 3089928 h 3980066" name="connsiteY200"/>
              <a:gd fmla="*/ 1902100 w 8387961" name="connsiteX201"/>
              <a:gd fmla="*/ 3131839 h 3980066" name="connsiteY201"/>
              <a:gd fmla="*/ 1912074 w 8387961" name="connsiteX202"/>
              <a:gd fmla="*/ 3146927 h 3980066" name="connsiteY202"/>
              <a:gd fmla="*/ 1903763 w 8387961" name="connsiteX203"/>
              <a:gd fmla="*/ 3155309 h 3980066" name="connsiteY203"/>
              <a:gd fmla="*/ 1893798 w 8387961" name="connsiteX204"/>
              <a:gd fmla="*/ 3183808 h 3980066" name="connsiteY204"/>
              <a:gd fmla="*/ 1883833 w 8387961" name="connsiteX205"/>
              <a:gd fmla="*/ 3210631 h 3980066" name="connsiteY205"/>
              <a:gd fmla="*/ 1883833 w 8387961" name="connsiteX206"/>
              <a:gd fmla="*/ 3232425 h 3980066" name="connsiteY206"/>
              <a:gd fmla="*/ 1887147 w 8387961" name="connsiteX207"/>
              <a:gd fmla="*/ 3254218 h 3980066" name="connsiteY207"/>
              <a:gd fmla="*/ 1882162 w 8387961" name="connsiteX208"/>
              <a:gd fmla="*/ 3272659 h 3980066" name="connsiteY208"/>
              <a:gd fmla="*/ 1880505 w 8387961" name="connsiteX209"/>
              <a:gd fmla="*/ 3292776 h 3980066" name="connsiteY209"/>
              <a:gd fmla="*/ 1892131 w 8387961" name="connsiteX210"/>
              <a:gd fmla="*/ 3316246 h 3980066" name="connsiteY210"/>
              <a:gd fmla="*/ 1903763 w 8387961" name="connsiteX211"/>
              <a:gd fmla="*/ 3341393 h 3980066" name="connsiteY211"/>
              <a:gd fmla="*/ 1912074 w 8387961" name="connsiteX212"/>
              <a:gd fmla="*/ 3358157 h 3980066" name="connsiteY212"/>
              <a:gd fmla="*/ 1908746 w 8387961" name="connsiteX213"/>
              <a:gd fmla="*/ 3396715 h 3980066" name="connsiteY213"/>
              <a:gd fmla="*/ 1913730 w 8387961" name="connsiteX214"/>
              <a:gd fmla="*/ 3416832 h 3980066" name="connsiteY214"/>
              <a:gd fmla="*/ 1902100 w 8387961" name="connsiteX215"/>
              <a:gd fmla="*/ 3436949 h 3980066" name="connsiteY215"/>
              <a:gd fmla="*/ 1908746 w 8387961" name="connsiteX216"/>
              <a:gd fmla="*/ 3463772 h 3980066" name="connsiteY216"/>
              <a:gd fmla="*/ 1917056 w 8387961" name="connsiteX217"/>
              <a:gd fmla="*/ 3487242 h 3980066" name="connsiteY217"/>
              <a:gd fmla="*/ 1918713 w 8387961" name="connsiteX218"/>
              <a:gd fmla="*/ 3505683 h 3980066" name="connsiteY218"/>
              <a:gd fmla="*/ 1913730 w 8387961" name="connsiteX219"/>
              <a:gd fmla="*/ 3524124 h 3980066" name="connsiteY219"/>
              <a:gd fmla="*/ 1917056 w 8387961" name="connsiteX220"/>
              <a:gd fmla="*/ 3555976 h 3980066" name="connsiteY220"/>
              <a:gd fmla="*/ 1927021 w 8387961" name="connsiteX221"/>
              <a:gd fmla="*/ 3596210 h 3980066" name="connsiteY221"/>
              <a:gd fmla="*/ 1928682 w 8387961" name="connsiteX222"/>
              <a:gd fmla="*/ 3619680 h 3980066" name="connsiteY222"/>
              <a:gd fmla="*/ 1940314 w 8387961" name="connsiteX223"/>
              <a:gd fmla="*/ 3636445 h 3980066" name="connsiteY223"/>
              <a:gd fmla="*/ 1950281 w 8387961" name="connsiteX224"/>
              <a:gd fmla="*/ 3668297 h 3980066" name="connsiteY224"/>
              <a:gd fmla="*/ 1970048 w 8387961" name="connsiteX225"/>
              <a:gd fmla="*/ 3678270 h 3980066" name="connsiteY225"/>
              <a:gd fmla="*/ 1971919 w 8387961" name="connsiteX226"/>
              <a:gd fmla="*/ 3677523 h 3980066" name="connsiteY226"/>
              <a:gd fmla="*/ 1951844 w 8387961" name="connsiteX227"/>
              <a:gd fmla="*/ 3667505 h 3980066" name="connsiteY227"/>
              <a:gd fmla="*/ 1941807 w 8387961" name="connsiteX228"/>
              <a:gd fmla="*/ 3635784 h 3980066" name="connsiteY228"/>
              <a:gd fmla="*/ 1930097 w 8387961" name="connsiteX229"/>
              <a:gd fmla="*/ 3619088 h 3980066" name="connsiteY229"/>
              <a:gd fmla="*/ 1928424 w 8387961" name="connsiteX230"/>
              <a:gd fmla="*/ 3595715 h 3980066" name="connsiteY230"/>
              <a:gd fmla="*/ 1918387 w 8387961" name="connsiteX231"/>
              <a:gd fmla="*/ 3555646 h 3980066" name="connsiteY231"/>
              <a:gd fmla="*/ 1915032 w 8387961" name="connsiteX232"/>
              <a:gd fmla="*/ 3523924 h 3980066" name="connsiteY232"/>
              <a:gd fmla="*/ 1920060 w 8387961" name="connsiteX233"/>
              <a:gd fmla="*/ 3505559 h 3980066" name="connsiteY233"/>
              <a:gd fmla="*/ 1918387 w 8387961" name="connsiteX234"/>
              <a:gd fmla="*/ 3487194 h 3980066" name="connsiteY234"/>
              <a:gd fmla="*/ 1910013 w 8387961" name="connsiteX235"/>
              <a:gd fmla="*/ 3463821 h 3980066" name="connsiteY235"/>
              <a:gd fmla="*/ 1903320 w 8387961" name="connsiteX236"/>
              <a:gd fmla="*/ 3437108 h 3980066" name="connsiteY236"/>
              <a:gd fmla="*/ 1915032 w 8387961" name="connsiteX237"/>
              <a:gd fmla="*/ 3417074 h 3980066" name="connsiteY237"/>
              <a:gd fmla="*/ 1910013 w 8387961" name="connsiteX238"/>
              <a:gd fmla="*/ 3397039 h 3980066" name="connsiteY238"/>
              <a:gd fmla="*/ 1913359 w 8387961" name="connsiteX239"/>
              <a:gd fmla="*/ 3358639 h 3980066" name="connsiteY239"/>
              <a:gd fmla="*/ 1904993 w 8387961" name="connsiteX240"/>
              <a:gd fmla="*/ 3341944 h 3980066" name="connsiteY240"/>
              <a:gd fmla="*/ 1893281 w 8387961" name="connsiteX241"/>
              <a:gd fmla="*/ 3316901 h 3980066" name="connsiteY241"/>
              <a:gd fmla="*/ 1881569 w 8387961" name="connsiteX242"/>
              <a:gd fmla="*/ 3293527 h 3980066" name="connsiteY242"/>
              <a:gd fmla="*/ 1883242 w 8387961" name="connsiteX243"/>
              <a:gd fmla="*/ 3273493 h 3980066" name="connsiteY243"/>
              <a:gd fmla="*/ 1888261 w 8387961" name="connsiteX244"/>
              <a:gd fmla="*/ 3255128 h 3980066" name="connsiteY244"/>
              <a:gd fmla="*/ 1884915 w 8387961" name="connsiteX245"/>
              <a:gd fmla="*/ 3233424 h 3980066" name="connsiteY245"/>
              <a:gd fmla="*/ 1884915 w 8387961" name="connsiteX246"/>
              <a:gd fmla="*/ 3211720 h 3980066" name="connsiteY246"/>
              <a:gd fmla="*/ 1894954 w 8387961" name="connsiteX247"/>
              <a:gd fmla="*/ 3185007 h 3980066" name="connsiteY247"/>
              <a:gd fmla="*/ 1904993 w 8387961" name="connsiteX248"/>
              <a:gd fmla="*/ 3156625 h 3980066" name="connsiteY248"/>
              <a:gd fmla="*/ 1913359 w 8387961" name="connsiteX249"/>
              <a:gd fmla="*/ 3148277 h 3980066" name="connsiteY249"/>
              <a:gd fmla="*/ 1903320 w 8387961" name="connsiteX250"/>
              <a:gd fmla="*/ 3133251 h 3980066" name="connsiteY250"/>
              <a:gd fmla="*/ 1899974 w 8387961" name="connsiteX251"/>
              <a:gd fmla="*/ 3091512 h 3980066" name="connsiteY251"/>
              <a:gd fmla="*/ 1903320 w 8387961" name="connsiteX252"/>
              <a:gd fmla="*/ 3074817 h 3980066" name="connsiteY252"/>
              <a:gd fmla="*/ 1925079 w 8387961" name="connsiteX253"/>
              <a:gd fmla="*/ 3063130 h 3980066" name="connsiteY253"/>
              <a:gd fmla="*/ 1931770 w 8387961" name="connsiteX254"/>
              <a:gd fmla="*/ 3033078 h 3980066" name="connsiteY254"/>
              <a:gd fmla="*/ 2536245 w 8387961" name="connsiteX255"/>
              <a:gd fmla="*/ 3030650 h 3980066" name="connsiteY255"/>
              <a:gd fmla="*/ 2538752 w 8387961" name="connsiteX256"/>
              <a:gd fmla="*/ 3030650 h 3980066" name="connsiteY256"/>
              <a:gd fmla="*/ 2532064 w 8387961" name="connsiteX257"/>
              <a:gd fmla="*/ 3032323 h 3980066" name="connsiteY257"/>
              <a:gd fmla="*/ 2037411 w 8387961" name="connsiteX258"/>
              <a:gd fmla="*/ 3003043 h 3980066" name="connsiteY258"/>
              <a:gd fmla="*/ 2035738 w 8387961" name="connsiteX259"/>
              <a:gd fmla="*/ 3003321 h 3980066" name="connsiteY259"/>
              <a:gd fmla="*/ 2042195 w 8387961" name="connsiteX260"/>
              <a:gd fmla="*/ 3011374 h 3980066" name="connsiteY260"/>
              <a:gd fmla="*/ 2068963 w 8387961" name="connsiteX261"/>
              <a:gd fmla="*/ 3034748 h 3980066" name="connsiteY261"/>
              <a:gd fmla="*/ 2094060 w 8387961" name="connsiteX262"/>
              <a:gd fmla="*/ 3058121 h 3980066" name="connsiteY262"/>
              <a:gd fmla="*/ 2114145 w 8387961" name="connsiteX263"/>
              <a:gd fmla="*/ 3068139 h 3980066" name="connsiteY263"/>
              <a:gd fmla="*/ 2135892 w 8387961" name="connsiteX264"/>
              <a:gd fmla="*/ 3078156 h 3980066" name="connsiteY264"/>
              <a:gd fmla="*/ 2160986 w 8387961" name="connsiteX265"/>
              <a:gd fmla="*/ 3093182 h 3980066" name="connsiteY265"/>
              <a:gd fmla="*/ 2183793 w 8387961" name="connsiteX266"/>
              <a:gd fmla="*/ 3106182 h 3980066" name="connsiteY266"/>
              <a:gd fmla="*/ 2183854 w 8387961" name="connsiteX267"/>
              <a:gd fmla="*/ 3105987 h 3980066" name="connsiteY267"/>
              <a:gd fmla="*/ 2160373 w 8387961" name="connsiteX268"/>
              <a:gd fmla="*/ 3092522 h 3980066" name="connsiteY268"/>
              <a:gd fmla="*/ 2135209 w 8387961" name="connsiteX269"/>
              <a:gd fmla="*/ 3077374 h 3980066" name="connsiteY269"/>
              <a:gd fmla="*/ 2113393 w 8387961" name="connsiteX270"/>
              <a:gd fmla="*/ 3067276 h 3980066" name="connsiteY270"/>
              <a:gd fmla="*/ 2093262 w 8387961" name="connsiteX271"/>
              <a:gd fmla="*/ 3057177 h 3980066" name="connsiteY271"/>
              <a:gd fmla="*/ 2068097 w 8387961" name="connsiteX272"/>
              <a:gd fmla="*/ 3033614 h 3980066" name="connsiteY272"/>
              <a:gd fmla="*/ 2041260 w 8387961" name="connsiteX273"/>
              <a:gd fmla="*/ 3010051 h 3980066" name="connsiteY273"/>
              <a:gd fmla="*/ 2041604 w 8387961" name="connsiteX274"/>
              <a:gd fmla="*/ 3008294 h 3980066" name="connsiteY274"/>
              <a:gd fmla="*/ 1950369 w 8387961" name="connsiteX275"/>
              <a:gd fmla="*/ 2996348 h 3980066" name="connsiteY275"/>
              <a:gd fmla="*/ 1949548 w 8387961" name="connsiteX276"/>
              <a:gd fmla="*/ 2997398 h 3980066" name="connsiteY276"/>
              <a:gd fmla="*/ 1953517 w 8387961" name="connsiteX277"/>
              <a:gd fmla="*/ 3001357 h 3980066" name="connsiteY277"/>
              <a:gd fmla="*/ 1985305 w 8387961" name="connsiteX278"/>
              <a:gd fmla="*/ 3006366 h 3980066" name="connsiteY278"/>
              <a:gd fmla="*/ 1998690 w 8387961" name="connsiteX279"/>
              <a:gd fmla="*/ 3024731 h 3980066" name="connsiteY279"/>
              <a:gd fmla="*/ 1999349 w 8387961" name="connsiteX280"/>
              <a:gd fmla="*/ 3023102 h 3980066" name="connsiteY280"/>
              <a:gd fmla="*/ 1987189 w 8387961" name="connsiteX281"/>
              <a:gd fmla="*/ 3006391 h 3980066" name="connsiteY281"/>
              <a:gd fmla="*/ 1955388 w 8387961" name="connsiteX282"/>
              <a:gd fmla="*/ 3001370 h 3980066" name="connsiteY282"/>
              <a:gd fmla="*/ 7949582 w 8387961" name="connsiteX283"/>
              <a:gd fmla="*/ 2945128 h 3980066" name="connsiteY283"/>
              <a:gd fmla="*/ 7964302 w 8387961" name="connsiteX284"/>
              <a:gd fmla="*/ 2962175 h 3980066" name="connsiteY284"/>
              <a:gd fmla="*/ 7979022 w 8387961" name="connsiteX285"/>
              <a:gd fmla="*/ 2975813 h 3980066" name="connsiteY285"/>
              <a:gd fmla="*/ 7993742 w 8387961" name="connsiteX286"/>
              <a:gd fmla="*/ 2992859 h 3980066" name="connsiteY286"/>
              <a:gd fmla="*/ 8006827 w 8387961" name="connsiteX287"/>
              <a:gd fmla="*/ 3009906 h 3980066" name="connsiteY287"/>
              <a:gd fmla="*/ 7993742 w 8387961" name="connsiteX288"/>
              <a:gd fmla="*/ 3006497 h 3980066" name="connsiteY288"/>
              <a:gd fmla="*/ 7970844 w 8387961" name="connsiteX289"/>
              <a:gd fmla="*/ 2986041 h 3980066" name="connsiteY289"/>
              <a:gd fmla="*/ 7951218 w 8387961" name="connsiteX290"/>
              <a:gd fmla="*/ 2963880 h 3980066" name="connsiteY290"/>
              <a:gd fmla="*/ 2154761 w 8387961" name="connsiteX291"/>
              <a:gd fmla="*/ 2933822 h 3980066" name="connsiteY291"/>
              <a:gd fmla="*/ 2154581 w 8387961" name="connsiteX292"/>
              <a:gd fmla="*/ 2934416 h 3980066" name="connsiteY292"/>
              <a:gd fmla="*/ 2157207 w 8387961" name="connsiteX293"/>
              <a:gd fmla="*/ 2942311 h 3980066" name="connsiteY293"/>
              <a:gd fmla="*/ 2157495 w 8387961" name="connsiteX294"/>
              <a:gd fmla="*/ 2942025 h 3980066" name="connsiteY294"/>
              <a:gd fmla="*/ 2132265 w 8387961" name="connsiteX295"/>
              <a:gd fmla="*/ 2927448 h 3980066" name="connsiteY295"/>
              <a:gd fmla="*/ 2151979 w 8387961" name="connsiteX296"/>
              <a:gd fmla="*/ 2941045 h 3980066" name="connsiteY296"/>
              <a:gd fmla="*/ 2151979 w 8387961" name="connsiteX297"/>
              <a:gd fmla="*/ 2946094 h 3980066" name="connsiteY297"/>
              <a:gd fmla="*/ 2158689 w 8387961" name="connsiteX298"/>
              <a:gd fmla="*/ 2961242 h 3980066" name="connsiteY298"/>
              <a:gd fmla="*/ 2162046 w 8387961" name="connsiteX299"/>
              <a:gd fmla="*/ 3003319 h 3980066" name="connsiteY299"/>
              <a:gd fmla="*/ 2198957 w 8387961" name="connsiteX300"/>
              <a:gd fmla="*/ 3006685 h 3980066" name="connsiteY300"/>
              <a:gd fmla="*/ 2219084 w 8387961" name="connsiteX301"/>
              <a:gd fmla="*/ 3011734 h 3980066" name="connsiteY301"/>
              <a:gd fmla="*/ 2225794 w 8387961" name="connsiteX302"/>
              <a:gd fmla="*/ 3035297 h 3980066" name="connsiteY302"/>
              <a:gd fmla="*/ 2234183 w 8387961" name="connsiteX303"/>
              <a:gd fmla="*/ 3060543 h 3980066" name="connsiteY303"/>
              <a:gd fmla="*/ 2249285 w 8387961" name="connsiteX304"/>
              <a:gd fmla="*/ 3060543 h 3980066" name="connsiteY304"/>
              <a:gd fmla="*/ 2262704 w 8387961" name="connsiteX305"/>
              <a:gd fmla="*/ 3062227 h 3980066" name="connsiteY305"/>
              <a:gd fmla="*/ 2261031 w 8387961" name="connsiteX306"/>
              <a:gd fmla="*/ 3085790 h 3980066" name="connsiteY306"/>
              <a:gd fmla="*/ 2261031 w 8387961" name="connsiteX307"/>
              <a:gd fmla="*/ 3111036 h 3980066" name="connsiteY307"/>
              <a:gd fmla="*/ 2262704 w 8387961" name="connsiteX308"/>
              <a:gd fmla="*/ 3127866 h 3980066" name="connsiteY308"/>
              <a:gd fmla="*/ 2242576 w 8387961" name="connsiteX309"/>
              <a:gd fmla="*/ 3161528 h 3980066" name="connsiteY309"/>
              <a:gd fmla="*/ 2224121 w 8387961" name="connsiteX310"/>
              <a:gd fmla="*/ 3166577 h 3980066" name="connsiteY310"/>
              <a:gd fmla="*/ 2193920 w 8387961" name="connsiteX311"/>
              <a:gd fmla="*/ 3164894 h 3980066" name="connsiteY311"/>
              <a:gd fmla="*/ 2164352 w 8387961" name="connsiteX312"/>
              <a:gd fmla="*/ 3163246 h 3980066" name="connsiteY312"/>
              <a:gd fmla="*/ 2164332 w 8387961" name="connsiteX313"/>
              <a:gd fmla="*/ 3163303 h 3980066" name="connsiteY313"/>
              <a:gd fmla="*/ 2194449 w 8387961" name="connsiteX314"/>
              <a:gd fmla="*/ 3164972 h 3980066" name="connsiteY314"/>
              <a:gd fmla="*/ 2224571 w 8387961" name="connsiteX315"/>
              <a:gd fmla="*/ 3166642 h 3980066" name="connsiteY315"/>
              <a:gd fmla="*/ 2242972 w 8387961" name="connsiteX316"/>
              <a:gd fmla="*/ 3161633 h 3980066" name="connsiteY316"/>
              <a:gd fmla="*/ 2263049 w 8387961" name="connsiteX317"/>
              <a:gd fmla="*/ 3128242 h 3980066" name="connsiteY317"/>
              <a:gd fmla="*/ 2261376 w 8387961" name="connsiteX318"/>
              <a:gd fmla="*/ 3111547 h 3980066" name="connsiteY318"/>
              <a:gd fmla="*/ 2276434 w 8387961" name="connsiteX319"/>
              <a:gd fmla="*/ 3111547 h 3980066" name="connsiteY319"/>
              <a:gd fmla="*/ 2289613 w 8387961" name="connsiteX320"/>
              <a:gd fmla="*/ 3147692 h 3980066" name="connsiteY320"/>
              <a:gd fmla="*/ 2291268 w 8387961" name="connsiteX321"/>
              <a:gd fmla="*/ 3146030 h 3980066" name="connsiteY321"/>
              <a:gd fmla="*/ 2277890 w 8387961" name="connsiteX322"/>
              <a:gd fmla="*/ 3109242 h 3980066" name="connsiteY322"/>
              <a:gd fmla="*/ 2262848 w 8387961" name="connsiteX323"/>
              <a:gd fmla="*/ 3109242 h 3980066" name="connsiteY323"/>
              <a:gd fmla="*/ 2262848 w 8387961" name="connsiteX324"/>
              <a:gd fmla="*/ 3084160 h 3980066" name="connsiteY324"/>
              <a:gd fmla="*/ 2264521 w 8387961" name="connsiteX325"/>
              <a:gd fmla="*/ 3060749 h 3980066" name="connsiteY325"/>
              <a:gd fmla="*/ 2251138 w 8387961" name="connsiteX326"/>
              <a:gd fmla="*/ 3059077 h 3980066" name="connsiteY326"/>
              <a:gd fmla="*/ 2236084 w 8387961" name="connsiteX327"/>
              <a:gd fmla="*/ 3059077 h 3980066" name="connsiteY327"/>
              <a:gd fmla="*/ 2227723 w 8387961" name="connsiteX328"/>
              <a:gd fmla="*/ 3033995 h 3980066" name="connsiteY328"/>
              <a:gd fmla="*/ 2221034 w 8387961" name="connsiteX329"/>
              <a:gd fmla="*/ 3010584 h 3980066" name="connsiteY329"/>
              <a:gd fmla="*/ 2200971 w 8387961" name="connsiteX330"/>
              <a:gd fmla="*/ 3005568 h 3980066" name="connsiteY330"/>
              <a:gd fmla="*/ 2164186 w 8387961" name="connsiteX331"/>
              <a:gd fmla="*/ 3002224 h 3980066" name="connsiteY331"/>
              <a:gd fmla="*/ 2160841 w 8387961" name="connsiteX332"/>
              <a:gd fmla="*/ 2960419 h 3980066" name="connsiteY332"/>
              <a:gd fmla="*/ 2155031 w 8387961" name="connsiteX333"/>
              <a:gd fmla="*/ 2947353 h 3980066" name="connsiteY333"/>
              <a:gd fmla="*/ 2154581 w 8387961" name="connsiteX334"/>
              <a:gd fmla="*/ 2947807 h 3980066" name="connsiteY334"/>
              <a:gd fmla="*/ 2154581 w 8387961" name="connsiteX335"/>
              <a:gd fmla="*/ 2946332 h 3980066" name="connsiteY335"/>
              <a:gd fmla="*/ 2154149 w 8387961" name="connsiteX336"/>
              <a:gd fmla="*/ 2945370 h 3980066" name="connsiteY336"/>
              <a:gd fmla="*/ 2154581 w 8387961" name="connsiteX337"/>
              <a:gd fmla="*/ 2944942 h 3980066" name="connsiteY337"/>
              <a:gd fmla="*/ 2154581 w 8387961" name="connsiteX338"/>
              <a:gd fmla="*/ 2942785 h 3980066" name="connsiteY338"/>
              <a:gd fmla="*/ 8089682 w 8387961" name="connsiteX339"/>
              <a:gd fmla="*/ 2902947 h 3980066" name="connsiteY339"/>
              <a:gd fmla="*/ 8089682 w 8387961" name="connsiteX340"/>
              <a:gd fmla="*/ 2904152 h 3980066" name="connsiteY340"/>
              <a:gd fmla="*/ 8086669 w 8387961" name="connsiteX341"/>
              <a:gd fmla="*/ 2908973 h 3980066" name="connsiteY341"/>
              <a:gd fmla="*/ 1834933 w 8387961" name="connsiteX342"/>
              <a:gd fmla="*/ 2887356 h 3980066" name="connsiteY342"/>
              <a:gd fmla="*/ 1832283 w 8387961" name="connsiteX343"/>
              <a:gd fmla="*/ 2890445 h 3980066" name="connsiteY343"/>
              <a:gd fmla="*/ 1832320 w 8387961" name="connsiteX344"/>
              <a:gd fmla="*/ 2890433 h 3980066" name="connsiteY344"/>
              <a:gd fmla="*/ 4325378 w 8387961" name="connsiteX345"/>
              <a:gd fmla="*/ 2873410 h 3980066" name="connsiteY345"/>
              <a:gd fmla="*/ 4308092 w 8387961" name="connsiteX346"/>
              <a:gd fmla="*/ 2880697 h 3980066" name="connsiteY346"/>
              <a:gd fmla="*/ 4288130 w 8387961" name="connsiteX347"/>
              <a:gd fmla="*/ 2892480 h 3980066" name="connsiteY347"/>
              <a:gd fmla="*/ 4278149 w 8387961" name="connsiteX348"/>
              <a:gd fmla="*/ 2882381 h 3980066" name="connsiteY348"/>
              <a:gd fmla="*/ 4248205 w 8387961" name="connsiteX349"/>
              <a:gd fmla="*/ 2884064 h 3980066" name="connsiteY349"/>
              <a:gd fmla="*/ 4218262 w 8387961" name="connsiteX350"/>
              <a:gd fmla="*/ 2889114 h 3980066" name="connsiteY350"/>
              <a:gd fmla="*/ 4216598 w 8387961" name="connsiteX351"/>
              <a:gd fmla="*/ 2917729 h 3980066" name="connsiteY351"/>
              <a:gd fmla="*/ 4216598 w 8387961" name="connsiteX352"/>
              <a:gd fmla="*/ 2944662 h 3980066" name="connsiteY352"/>
              <a:gd fmla="*/ 4213271 w 8387961" name="connsiteX353"/>
              <a:gd fmla="*/ 2971594 h 3980066" name="connsiteY353"/>
              <a:gd fmla="*/ 4213271 w 8387961" name="connsiteX354"/>
              <a:gd fmla="*/ 3000210 h 3980066" name="connsiteY354"/>
              <a:gd fmla="*/ 4188318 w 8387961" name="connsiteX355"/>
              <a:gd fmla="*/ 3000210 h 3980066" name="connsiteY355"/>
              <a:gd fmla="*/ 4186655 w 8387961" name="connsiteX356"/>
              <a:gd fmla="*/ 3042292 h 3980066" name="connsiteY356"/>
              <a:gd fmla="*/ 4183328 w 8387961" name="connsiteX357"/>
              <a:gd fmla="*/ 3084373 h 3980066" name="connsiteY357"/>
              <a:gd fmla="*/ 4181664 w 8387961" name="connsiteX358"/>
              <a:gd fmla="*/ 3112989 h 3980066" name="connsiteY358"/>
              <a:gd fmla="*/ 4180001 w 8387961" name="connsiteX359"/>
              <a:gd fmla="*/ 3141605 h 3980066" name="connsiteY359"/>
              <a:gd fmla="*/ 4178337 w 8387961" name="connsiteX360"/>
              <a:gd fmla="*/ 3170220 h 3980066" name="connsiteY360"/>
              <a:gd fmla="*/ 4173495 w 8387961" name="connsiteX361"/>
              <a:gd fmla="*/ 3196348 h 3980066" name="connsiteY361"/>
              <a:gd fmla="*/ 4173990 w 8387961" name="connsiteX362"/>
              <a:gd fmla="*/ 3196121 h 3980066" name="connsiteY362"/>
              <a:gd fmla="*/ 4179028 w 8387961" name="connsiteX363"/>
              <a:gd fmla="*/ 3169351 h 3980066" name="connsiteY363"/>
              <a:gd fmla="*/ 4180707 w 8387961" name="connsiteX364"/>
              <a:gd fmla="*/ 3140908 h 3980066" name="connsiteY364"/>
              <a:gd fmla="*/ 4182386 w 8387961" name="connsiteX365"/>
              <a:gd fmla="*/ 3112466 h 3980066" name="connsiteY365"/>
              <a:gd fmla="*/ 4183866 w 8387961" name="connsiteX366"/>
              <a:gd fmla="*/ 3087403 h 3980066" name="connsiteY366"/>
              <a:gd fmla="*/ 4183435 w 8387961" name="connsiteX367"/>
              <a:gd fmla="*/ 3086736 h 3980066" name="connsiteY367"/>
              <a:gd fmla="*/ 4186776 w 8387961" name="connsiteX368"/>
              <a:gd fmla="*/ 3044890 h 3980066" name="connsiteY368"/>
              <a:gd fmla="*/ 4188446 w 8387961" name="connsiteX369"/>
              <a:gd fmla="*/ 3003044 h 3980066" name="connsiteY369"/>
              <a:gd fmla="*/ 4213502 w 8387961" name="connsiteX370"/>
              <a:gd fmla="*/ 3003044 h 3980066" name="connsiteY370"/>
              <a:gd fmla="*/ 4213502 w 8387961" name="connsiteX371"/>
              <a:gd fmla="*/ 2974588 h 3980066" name="connsiteY371"/>
              <a:gd fmla="*/ 4216843 w 8387961" name="connsiteX372"/>
              <a:gd fmla="*/ 2947807 h 3980066" name="connsiteY372"/>
              <a:gd fmla="*/ 4216843 w 8387961" name="connsiteX373"/>
              <a:gd fmla="*/ 2921025 h 3980066" name="connsiteY373"/>
              <a:gd fmla="*/ 4218514 w 8387961" name="connsiteX374"/>
              <a:gd fmla="*/ 2892570 h 3980066" name="connsiteY374"/>
              <a:gd fmla="*/ 4248581 w 8387961" name="connsiteX375"/>
              <a:gd fmla="*/ 2887548 h 3980066" name="connsiteY375"/>
              <a:gd fmla="*/ 4278649 w 8387961" name="connsiteX376"/>
              <a:gd fmla="*/ 2885874 h 3980066" name="connsiteY376"/>
              <a:gd fmla="*/ 4288672 w 8387961" name="connsiteX377"/>
              <a:gd fmla="*/ 2895917 h 3980066" name="connsiteY377"/>
              <a:gd fmla="*/ 4308717 w 8387961" name="connsiteX378"/>
              <a:gd fmla="*/ 2884200 h 3980066" name="connsiteY378"/>
              <a:gd fmla="*/ 4328762 w 8387961" name="connsiteX379"/>
              <a:gd fmla="*/ 2875831 h 3980066" name="connsiteY379"/>
              <a:gd fmla="*/ 4343796 w 8387961" name="connsiteX380"/>
              <a:gd fmla="*/ 2905960 h 3980066" name="connsiteY380"/>
              <a:gd fmla="*/ 4360500 w 8387961" name="connsiteX381"/>
              <a:gd fmla="*/ 2936090 h 3980066" name="connsiteY381"/>
              <a:gd fmla="*/ 4378875 w 8387961" name="connsiteX382"/>
              <a:gd fmla="*/ 2951154 h 3980066" name="connsiteY382"/>
              <a:gd fmla="*/ 4383886 w 8387961" name="connsiteX383"/>
              <a:gd fmla="*/ 2956176 h 3980066" name="connsiteY383"/>
              <a:gd fmla="*/ 4390568 w 8387961" name="connsiteX384"/>
              <a:gd fmla="*/ 2966219 h 3980066" name="connsiteY384"/>
              <a:gd fmla="*/ 4398920 w 8387961" name="connsiteX385"/>
              <a:gd fmla="*/ 2991327 h 3980066" name="connsiteY385"/>
              <a:gd fmla="*/ 4422306 w 8387961" name="connsiteX386"/>
              <a:gd fmla="*/ 3001370 h 3980066" name="connsiteY386"/>
              <a:gd fmla="*/ 4428387 w 8387961" name="connsiteX387"/>
              <a:gd fmla="*/ 3005940 h 3980066" name="connsiteY387"/>
              <a:gd fmla="*/ 4428824 w 8387961" name="connsiteX388"/>
              <a:gd fmla="*/ 3005650 h 3980066" name="connsiteY388"/>
              <a:gd fmla="*/ 4422177 w 8387961" name="connsiteX389"/>
              <a:gd fmla="*/ 3000596 h 3980066" name="connsiteY389"/>
              <a:gd fmla="*/ 4398647 w 8387961" name="connsiteX390"/>
              <a:gd fmla="*/ 2990372 h 3980066" name="connsiteY390"/>
              <a:gd fmla="*/ 4390243 w 8387961" name="connsiteX391"/>
              <a:gd fmla="*/ 2964812 h 3980066" name="connsiteY391"/>
              <a:gd fmla="*/ 4383520 w 8387961" name="connsiteX392"/>
              <a:gd fmla="*/ 2954587 h 3980066" name="connsiteY392"/>
              <a:gd fmla="*/ 4378478 w 8387961" name="connsiteX393"/>
              <a:gd fmla="*/ 2949475 h 3980066" name="connsiteY393"/>
              <a:gd fmla="*/ 4359989 w 8387961" name="connsiteX394"/>
              <a:gd fmla="*/ 2934139 h 3980066" name="connsiteY394"/>
              <a:gd fmla="*/ 4343182 w 8387961" name="connsiteX395"/>
              <a:gd fmla="*/ 2903467 h 3980066" name="connsiteY395"/>
              <a:gd fmla="*/ 4328869 w 8387961" name="connsiteX396"/>
              <a:gd fmla="*/ 2874446 h 3980066" name="connsiteY396"/>
              <a:gd fmla="*/ 4271677 w 8387961" name="connsiteX397"/>
              <a:gd fmla="*/ 2869741 h 3980066" name="connsiteY397"/>
              <a:gd fmla="*/ 4242202 w 8387961" name="connsiteX398"/>
              <a:gd fmla="*/ 2872180 h 3980066" name="connsiteY398"/>
              <a:gd fmla="*/ 4241675 w 8387961" name="connsiteX399"/>
              <a:gd fmla="*/ 2872271 h 3980066" name="connsiteY399"/>
              <a:gd fmla="*/ 1846833 w 8387961" name="connsiteX400"/>
              <a:gd fmla="*/ 2869544 h 3980066" name="connsiteY400"/>
              <a:gd fmla="*/ 1842178 w 8387961" name="connsiteX401"/>
              <a:gd fmla="*/ 2878828 h 3980066" name="connsiteY401"/>
              <a:gd fmla="*/ 1842289 w 8387961" name="connsiteX402"/>
              <a:gd fmla="*/ 2878698 h 3980066" name="connsiteY402"/>
              <a:gd fmla="*/ 4153371 w 8387961" name="connsiteX403"/>
              <a:gd fmla="*/ 2867203 h 3980066" name="connsiteY403"/>
              <a:gd fmla="*/ 4153384 w 8387961" name="connsiteX404"/>
              <a:gd fmla="*/ 2867231 h 3980066" name="connsiteY404"/>
              <a:gd fmla="*/ 4178337 w 8387961" name="connsiteX405"/>
              <a:gd fmla="*/ 2872281 h 3980066" name="connsiteY405"/>
              <a:gd fmla="*/ 4203290 w 8387961" name="connsiteX406"/>
              <a:gd fmla="*/ 2879014 h 3980066" name="connsiteY406"/>
              <a:gd fmla="*/ 4238253 w 8387961" name="connsiteX407"/>
              <a:gd fmla="*/ 2872862 h 3980066" name="connsiteY407"/>
              <a:gd fmla="*/ 4203604 w 8387961" name="connsiteX408"/>
              <a:gd fmla="*/ 2878844 h 3980066" name="connsiteY408"/>
              <a:gd fmla="*/ 4178432 w 8387961" name="connsiteX409"/>
              <a:gd fmla="*/ 2872180 h 3980066" name="connsiteY409"/>
              <a:gd fmla="*/ 8336383 w 8387961" name="connsiteX410"/>
              <a:gd fmla="*/ 2862273 h 3980066" name="connsiteY410"/>
              <a:gd fmla="*/ 8344274 w 8387961" name="connsiteX411"/>
              <a:gd fmla="*/ 2881642 h 3980066" name="connsiteY411"/>
              <a:gd fmla="*/ 8344274 w 8387961" name="connsiteX412"/>
              <a:gd fmla="*/ 2883256 h 3980066" name="connsiteY412"/>
              <a:gd fmla="*/ 8311132 w 8387961" name="connsiteX413"/>
              <a:gd fmla="*/ 2884870 h 3980066" name="connsiteY413"/>
              <a:gd fmla="*/ 8312710 w 8387961" name="connsiteX414"/>
              <a:gd fmla="*/ 2873572 h 3980066" name="connsiteY414"/>
              <a:gd fmla="*/ 2144256 w 8387961" name="connsiteX415"/>
              <a:gd fmla="*/ 2860215 h 3980066" name="connsiteY415"/>
              <a:gd fmla="*/ 2144530 w 8387961" name="connsiteX416"/>
              <a:gd fmla="*/ 2862441 h 3980066" name="connsiteY416"/>
              <a:gd fmla="*/ 2161273 w 8387961" name="connsiteX417"/>
              <a:gd fmla="*/ 2877505 h 3980066" name="connsiteY417"/>
              <a:gd fmla="*/ 2165680 w 8387961" name="connsiteX418"/>
              <a:gd fmla="*/ 2889265 h 3980066" name="connsiteY418"/>
              <a:gd fmla="*/ 2165859 w 8387961" name="connsiteX419"/>
              <a:gd fmla="*/ 2888516 h 3980066" name="connsiteY419"/>
              <a:gd fmla="*/ 2160841 w 8387961" name="connsiteX420"/>
              <a:gd fmla="*/ 2875139 h 3980066" name="connsiteY420"/>
              <a:gd fmla="*/ 4531427 w 8387961" name="connsiteX421"/>
              <a:gd fmla="*/ 2841498 h 3980066" name="connsiteY421"/>
              <a:gd fmla="*/ 4531427 w 8387961" name="connsiteX422"/>
              <a:gd fmla="*/ 2877906 h 3980066" name="connsiteY422"/>
              <a:gd fmla="*/ 4524704 w 8387961" name="connsiteX423"/>
              <a:gd fmla="*/ 2903467 h 3980066" name="connsiteY423"/>
              <a:gd fmla="*/ 4529746 w 8387961" name="connsiteX424"/>
              <a:gd fmla="*/ 2932435 h 3980066" name="connsiteY424"/>
              <a:gd fmla="*/ 4519661 w 8387961" name="connsiteX425"/>
              <a:gd fmla="*/ 2959699 h 3980066" name="connsiteY425"/>
              <a:gd fmla="*/ 4512938 w 8387961" name="connsiteX426"/>
              <a:gd fmla="*/ 2983556 h 3980066" name="connsiteY426"/>
              <a:gd fmla="*/ 4497812 w 8387961" name="connsiteX427"/>
              <a:gd fmla="*/ 3000596 h 3980066" name="connsiteY427"/>
              <a:gd fmla="*/ 4483010 w 8387961" name="connsiteX428"/>
              <a:gd fmla="*/ 3014102 h 3980066" name="connsiteY428"/>
              <a:gd fmla="*/ 4486309 w 8387961" name="connsiteX429"/>
              <a:gd fmla="*/ 3033830 h 3980066" name="connsiteY429"/>
              <a:gd fmla="*/ 4488064 w 8387961" name="connsiteX430"/>
              <a:gd fmla="*/ 3039511 h 3980066" name="connsiteY430"/>
              <a:gd fmla="*/ 4486614 w 8387961" name="connsiteX431"/>
              <a:gd fmla="*/ 3034732 h 3980066" name="connsiteY431"/>
              <a:gd fmla="*/ 4483311 w 8387961" name="connsiteX432"/>
              <a:gd fmla="*/ 3014626 h 3980066" name="connsiteY432"/>
              <a:gd fmla="*/ 4499828 w 8387961" name="connsiteX433"/>
              <a:gd fmla="*/ 2999546 h 3980066" name="connsiteY433"/>
              <a:gd fmla="*/ 4514692 w 8387961" name="connsiteX434"/>
              <a:gd fmla="*/ 2982790 h 3980066" name="connsiteY434"/>
              <a:gd fmla="*/ 4521299 w 8387961" name="connsiteX435"/>
              <a:gd fmla="*/ 2959333 h 3980066" name="connsiteY435"/>
              <a:gd fmla="*/ 4531209 w 8387961" name="connsiteX436"/>
              <a:gd fmla="*/ 2932524 h 3980066" name="connsiteY436"/>
              <a:gd fmla="*/ 4526254 w 8387961" name="connsiteX437"/>
              <a:gd fmla="*/ 2904039 h 3980066" name="connsiteY437"/>
              <a:gd fmla="*/ 4532861 w 8387961" name="connsiteX438"/>
              <a:gd fmla="*/ 2878906 h 3980066" name="connsiteY438"/>
              <a:gd fmla="*/ 4532861 w 8387961" name="connsiteX439"/>
              <a:gd fmla="*/ 2842044 h 3980066" name="connsiteY439"/>
              <a:gd fmla="*/ 4590739 w 8387961" name="connsiteX440"/>
              <a:gd fmla="*/ 2839332 h 3980066" name="connsiteY440"/>
              <a:gd fmla="*/ 4590394 w 8387961" name="connsiteX441"/>
              <a:gd fmla="*/ 2839708 h 3980066" name="connsiteY441"/>
              <a:gd fmla="*/ 4591934 w 8387961" name="connsiteX442"/>
              <a:gd fmla="*/ 2853158 h 3980066" name="connsiteY442"/>
              <a:gd fmla="*/ 4592320 w 8387961" name="connsiteX443"/>
              <a:gd fmla="*/ 2853773 h 3980066" name="connsiteY443"/>
              <a:gd fmla="*/ 1860242 w 8387961" name="connsiteX444"/>
              <a:gd fmla="*/ 2829404 h 3980066" name="connsiteY444"/>
              <a:gd fmla="*/ 1848775 w 8387961" name="connsiteX445"/>
              <a:gd fmla="*/ 2853963 h 3980066" name="connsiteY445"/>
              <a:gd fmla="*/ 1848775 w 8387961" name="connsiteX446"/>
              <a:gd fmla="*/ 2865623 h 3980066" name="connsiteY446"/>
              <a:gd fmla="*/ 1848938 w 8387961" name="connsiteX447"/>
              <a:gd fmla="*/ 2865286 h 3980066" name="connsiteY447"/>
              <a:gd fmla="*/ 1857248 w 8387961" name="connsiteX448"/>
              <a:gd fmla="*/ 2880374 h 3980066" name="connsiteY448"/>
              <a:gd fmla="*/ 1863887 w 8387961" name="connsiteX449"/>
              <a:gd fmla="*/ 2900491 h 3980066" name="connsiteY449"/>
              <a:gd fmla="*/ 1878840 w 8387961" name="connsiteX450"/>
              <a:gd fmla="*/ 2920608 h 3980066" name="connsiteY450"/>
              <a:gd fmla="*/ 1877178 w 8387961" name="connsiteX451"/>
              <a:gd fmla="*/ 2942402 h 3980066" name="connsiteY451"/>
              <a:gd fmla="*/ 1883833 w 8387961" name="connsiteX452"/>
              <a:gd fmla="*/ 2969225 h 3980066" name="connsiteY452"/>
              <a:gd fmla="*/ 1897115 w 8387961" name="connsiteX453"/>
              <a:gd fmla="*/ 2996048 h 3980066" name="connsiteY453"/>
              <a:gd fmla="*/ 1907091 w 8387961" name="connsiteX454"/>
              <a:gd fmla="*/ 3022871 h 3980066" name="connsiteY454"/>
              <a:gd fmla="*/ 1909561 w 8387961" name="connsiteX455"/>
              <a:gd fmla="*/ 3023121 h 3980066" name="connsiteY455"/>
              <a:gd fmla="*/ 1900149 w 8387961" name="connsiteX456"/>
              <a:gd fmla="*/ 2998022 h 3980066" name="connsiteY456"/>
              <a:gd fmla="*/ 1886765 w 8387961" name="connsiteX457"/>
              <a:gd fmla="*/ 2971240 h 3980066" name="connsiteY457"/>
              <a:gd fmla="*/ 1880063 w 8387961" name="connsiteX458"/>
              <a:gd fmla="*/ 2944459 h 3980066" name="connsiteY458"/>
              <a:gd fmla="*/ 1881736 w 8387961" name="connsiteX459"/>
              <a:gd fmla="*/ 2922699 h 3980066" name="connsiteY459"/>
              <a:gd fmla="*/ 1866673 w 8387961" name="connsiteX460"/>
              <a:gd fmla="*/ 2902613 h 3980066" name="connsiteY460"/>
              <a:gd fmla="*/ 1859982 w 8387961" name="connsiteX461"/>
              <a:gd fmla="*/ 2882527 h 3980066" name="connsiteY461"/>
              <a:gd fmla="*/ 1851608 w 8387961" name="connsiteX462"/>
              <a:gd fmla="*/ 2867462 h 3980066" name="connsiteY462"/>
              <a:gd fmla="*/ 1851608 w 8387961" name="connsiteX463"/>
              <a:gd fmla="*/ 2855745 h 3980066" name="connsiteY463"/>
              <a:gd fmla="*/ 1863328 w 8387961" name="connsiteX464"/>
              <a:gd fmla="*/ 2830638 h 3980066" name="connsiteY464"/>
              <a:gd fmla="*/ 8387961 w 8387961" name="connsiteX465"/>
              <a:gd fmla="*/ 2829131 h 3980066" name="connsiteY465"/>
              <a:gd fmla="*/ 8378101 w 8387961" name="connsiteX466"/>
              <a:gd fmla="*/ 2842187 h 3980066" name="connsiteY466"/>
              <a:gd fmla="*/ 8351806 w 8387961" name="connsiteX467"/>
              <a:gd fmla="*/ 2848715 h 3980066" name="connsiteY467"/>
              <a:gd fmla="*/ 8351806 w 8387961" name="connsiteX468"/>
              <a:gd fmla="*/ 2840555 h 3980066" name="connsiteY468"/>
              <a:gd fmla="*/ 8083656 w 8387961" name="connsiteX469"/>
              <a:gd fmla="*/ 2824612 h 3980066" name="connsiteY469"/>
              <a:gd fmla="*/ 8078007 w 8387961" name="connsiteX470"/>
              <a:gd fmla="*/ 2832144 h 3980066" name="connsiteY470"/>
              <a:gd fmla="*/ 8076124 w 8387961" name="connsiteX471"/>
              <a:gd fmla="*/ 2830638 h 3980066" name="connsiteY471"/>
              <a:gd fmla="*/ 8059553 w 8387961" name="connsiteX472"/>
              <a:gd fmla="*/ 2815573 h 3980066" name="connsiteY472"/>
              <a:gd fmla="*/ 8070098 w 8387961" name="connsiteX473"/>
              <a:gd fmla="*/ 2835157 h 3980066" name="connsiteY473"/>
              <a:gd fmla="*/ 8059553 w 8387961" name="connsiteX474"/>
              <a:gd fmla="*/ 2833525 h 3980066" name="connsiteY474"/>
              <a:gd fmla="*/ 2077577 w 8387961" name="connsiteX475"/>
              <a:gd fmla="*/ 2795487 h 3980066" name="connsiteY475"/>
              <a:gd fmla="*/ 2087619 w 8387961" name="connsiteX476"/>
              <a:gd fmla="*/ 2807204 h 3980066" name="connsiteY476"/>
              <a:gd fmla="*/ 2092641 w 8387961" name="connsiteX477"/>
              <a:gd fmla="*/ 2830638 h 3980066" name="connsiteY477"/>
              <a:gd fmla="*/ 2116074 w 8387961" name="connsiteX478"/>
              <a:gd fmla="*/ 2833985 h 3980066" name="connsiteY478"/>
              <a:gd fmla="*/ 2141058 w 8387961" name="connsiteX479"/>
              <a:gd fmla="*/ 2835651 h 3980066" name="connsiteY479"/>
              <a:gd fmla="*/ 2140768 w 8387961" name="connsiteX480"/>
              <a:gd fmla="*/ 2833334 h 3980066" name="connsiteY480"/>
              <a:gd fmla="*/ 2115692 w 8387961" name="connsiteX481"/>
              <a:gd fmla="*/ 2831662 h 3980066" name="connsiteY481"/>
              <a:gd fmla="*/ 2092273 w 8387961" name="connsiteX482"/>
              <a:gd fmla="*/ 2828318 h 3980066" name="connsiteY482"/>
              <a:gd fmla="*/ 2087257 w 8387961" name="connsiteX483"/>
              <a:gd fmla="*/ 2804907 h 3980066" name="connsiteY483"/>
              <a:gd fmla="*/ 2079182 w 8387961" name="connsiteX484"/>
              <a:gd fmla="*/ 2795487 h 3980066" name="connsiteY484"/>
              <a:gd fmla="*/ 8049385 w 8387961" name="connsiteX485"/>
              <a:gd fmla="*/ 2785444 h 3980066" name="connsiteY485"/>
              <a:gd fmla="*/ 8056163 w 8387961" name="connsiteX486"/>
              <a:gd fmla="*/ 2794483 h 3980066" name="connsiteY486"/>
              <a:gd fmla="*/ 8059553 w 8387961" name="connsiteX487"/>
              <a:gd fmla="*/ 2792976 h 3980066" name="connsiteY487"/>
              <a:gd fmla="*/ 8057858 w 8387961" name="connsiteX488"/>
              <a:gd fmla="*/ 2805028 h 3980066" name="connsiteY488"/>
              <a:gd fmla="*/ 8045995 w 8387961" name="connsiteX489"/>
              <a:gd fmla="*/ 2805028 h 3980066" name="connsiteY489"/>
              <a:gd fmla="*/ 4540271 w 8387961" name="connsiteX490"/>
              <a:gd fmla="*/ 2762664 h 3980066" name="connsiteY490"/>
              <a:gd fmla="*/ 4521837 w 8387961" name="connsiteX491"/>
              <a:gd fmla="*/ 2770413 h 3980066" name="connsiteY491"/>
              <a:gd fmla="*/ 4501816 w 8387961" name="connsiteX492"/>
              <a:gd fmla="*/ 2778829 h 3980066" name="connsiteY492"/>
              <a:gd fmla="*/ 4483463 w 8387961" name="connsiteX493"/>
              <a:gd fmla="*/ 2785562 h 3980066" name="connsiteY493"/>
              <a:gd fmla="*/ 4463442 w 8387961" name="connsiteX494"/>
              <a:gd fmla="*/ 2793978 h 3980066" name="connsiteY494"/>
              <a:gd fmla="*/ 4468447 w 8387961" name="connsiteX495"/>
              <a:gd fmla="*/ 2810810 h 3980066" name="connsiteY495"/>
              <a:gd fmla="*/ 4467558 w 8387961" name="connsiteX496"/>
              <a:gd fmla="*/ 2810959 h 3980066" name="connsiteY496"/>
              <a:gd fmla="*/ 4467558 w 8387961" name="connsiteX497"/>
              <a:gd fmla="*/ 2819969 h 3980066" name="connsiteY497"/>
              <a:gd fmla="*/ 4470098 w 8387961" name="connsiteX498"/>
              <a:gd fmla="*/ 2819602 h 3980066" name="connsiteY498"/>
              <a:gd fmla="*/ 4470098 w 8387961" name="connsiteX499"/>
              <a:gd fmla="*/ 2810208 h 3980066" name="connsiteY499"/>
              <a:gd fmla="*/ 4465143 w 8387961" name="connsiteX500"/>
              <a:gd fmla="*/ 2793453 h 3980066" name="connsiteY500"/>
              <a:gd fmla="*/ 4484963 w 8387961" name="connsiteX501"/>
              <a:gd fmla="*/ 2785075 h 3980066" name="connsiteY501"/>
              <a:gd fmla="*/ 4503131 w 8387961" name="connsiteX502"/>
              <a:gd fmla="*/ 2778373 h 3980066" name="connsiteY502"/>
              <a:gd fmla="*/ 4522951 w 8387961" name="connsiteX503"/>
              <a:gd fmla="*/ 2769995 h 3980066" name="connsiteY503"/>
              <a:gd fmla="*/ 4540278 w 8387961" name="connsiteX504"/>
              <a:gd fmla="*/ 2762671 h 3980066" name="connsiteY504"/>
              <a:gd fmla="*/ 4453431 w 8387961" name="connsiteX505"/>
              <a:gd fmla="*/ 2704768 h 3980066" name="connsiteY505"/>
              <a:gd fmla="*/ 4451761 w 8387961" name="connsiteX506"/>
              <a:gd fmla="*/ 2706790 h 3980066" name="connsiteY506"/>
              <a:gd fmla="*/ 4448619 w 8387961" name="connsiteX507"/>
              <a:gd fmla="*/ 2743184 h 3980066" name="connsiteY507"/>
              <a:gd fmla="*/ 4450094 w 8387961" name="connsiteX508"/>
              <a:gd fmla="*/ 2743482 h 3980066" name="connsiteY508"/>
              <a:gd fmla="*/ 4964988 w 8387961" name="connsiteX509"/>
              <a:gd fmla="*/ 2704095 h 3980066" name="connsiteY509"/>
              <a:gd fmla="*/ 4971711 w 8387961" name="connsiteX510"/>
              <a:gd fmla="*/ 2704095 h 3980066" name="connsiteY510"/>
              <a:gd fmla="*/ 4978434 w 8387961" name="connsiteX511"/>
              <a:gd fmla="*/ 2725792 h 3980066" name="connsiteY511"/>
              <a:gd fmla="*/ 4988519 w 8387961" name="connsiteX512"/>
              <a:gd fmla="*/ 2762510 h 3980066" name="connsiteY512"/>
              <a:gd fmla="*/ 4996923 w 8387961" name="connsiteX513"/>
              <a:gd fmla="*/ 2800896 h 3980066" name="connsiteY513"/>
              <a:gd fmla="*/ 4991880 w 8387961" name="connsiteX514"/>
              <a:gd fmla="*/ 2815917 h 3980066" name="connsiteY514"/>
              <a:gd fmla="*/ 4975073 w 8387961" name="connsiteX515"/>
              <a:gd fmla="*/ 2804234 h 3980066" name="connsiteY515"/>
              <a:gd fmla="*/ 4976754 w 8387961" name="connsiteX516"/>
              <a:gd fmla="*/ 2845959 h 3980066" name="connsiteY516"/>
              <a:gd fmla="*/ 4964988 w 8387961" name="connsiteX517"/>
              <a:gd fmla="*/ 2865987 h 3980066" name="connsiteY517"/>
              <a:gd fmla="*/ 4956585 w 8387961" name="connsiteX518"/>
              <a:gd fmla="*/ 2892690 h 3980066" name="connsiteY518"/>
              <a:gd fmla="*/ 4946500 w 8387961" name="connsiteX519"/>
              <a:gd fmla="*/ 2921063 h 3980066" name="connsiteY519"/>
              <a:gd fmla="*/ 4936415 w 8387961" name="connsiteX520"/>
              <a:gd fmla="*/ 2949436 h 3980066" name="connsiteY520"/>
              <a:gd fmla="*/ 4928012 w 8387961" name="connsiteX521"/>
              <a:gd fmla="*/ 2974471 h 3980066" name="connsiteY521"/>
              <a:gd fmla="*/ 4917927 w 8387961" name="connsiteX522"/>
              <a:gd fmla="*/ 3002843 h 3980066" name="connsiteY522"/>
              <a:gd fmla="*/ 4907842 w 8387961" name="connsiteX523"/>
              <a:gd fmla="*/ 3029547 h 3980066" name="connsiteY523"/>
              <a:gd fmla="*/ 4897758 w 8387961" name="connsiteX524"/>
              <a:gd fmla="*/ 3056251 h 3980066" name="connsiteY524"/>
              <a:gd fmla="*/ 4891035 w 8387961" name="connsiteX525"/>
              <a:gd fmla="*/ 3084623 h 3980066" name="connsiteY525"/>
              <a:gd fmla="*/ 4865823 w 8387961" name="connsiteX526"/>
              <a:gd fmla="*/ 3096306 h 3980066" name="connsiteY526"/>
              <a:gd fmla="*/ 4843974 w 8387961" name="connsiteX527"/>
              <a:gd fmla="*/ 3106320 h 3980066" name="connsiteY527"/>
              <a:gd fmla="*/ 4810358 w 8387961" name="connsiteX528"/>
              <a:gd fmla="*/ 3092968 h 3980066" name="connsiteY528"/>
              <a:gd fmla="*/ 4800274 w 8387961" name="connsiteX529"/>
              <a:gd fmla="*/ 3054582 h 3980066" name="connsiteY529"/>
              <a:gd fmla="*/ 4793551 w 8387961" name="connsiteX530"/>
              <a:gd fmla="*/ 3021202 h 3980066" name="connsiteY530"/>
              <a:gd fmla="*/ 4801955 w 8387961" name="connsiteX531"/>
              <a:gd fmla="*/ 2981146 h 3980066" name="connsiteY531"/>
              <a:gd fmla="*/ 4815401 w 8387961" name="connsiteX532"/>
              <a:gd fmla="*/ 2961119 h 3980066" name="connsiteY532"/>
              <a:gd fmla="*/ 4830527 w 8387961" name="connsiteX533"/>
              <a:gd fmla="*/ 2941091 h 3980066" name="connsiteY533"/>
              <a:gd fmla="*/ 4825485 w 8387961" name="connsiteX534"/>
              <a:gd fmla="*/ 2911049 h 3980066" name="connsiteY534"/>
              <a:gd fmla="*/ 4822124 w 8387961" name="connsiteX535"/>
              <a:gd fmla="*/ 2881007 h 3980066" name="connsiteY535"/>
              <a:gd fmla="*/ 4827166 w 8387961" name="connsiteX536"/>
              <a:gd fmla="*/ 2855973 h 3980066" name="connsiteY536"/>
              <a:gd fmla="*/ 4833889 w 8387961" name="connsiteX537"/>
              <a:gd fmla="*/ 2832607 h 3980066" name="connsiteY537"/>
              <a:gd fmla="*/ 4857420 w 8387961" name="connsiteX538"/>
              <a:gd fmla="*/ 2820924 h 3980066" name="connsiteY538"/>
              <a:gd fmla="*/ 4867504 w 8387961" name="connsiteX539"/>
              <a:gd fmla="*/ 2819255 h 3980066" name="connsiteY539"/>
              <a:gd fmla="*/ 4887673 w 8387961" name="connsiteX540"/>
              <a:gd fmla="*/ 2815917 h 3980066" name="connsiteY540"/>
              <a:gd fmla="*/ 4897758 w 8387961" name="connsiteX541"/>
              <a:gd fmla="*/ 2800896 h 3980066" name="connsiteY541"/>
              <a:gd fmla="*/ 4904481 w 8387961" name="connsiteX542"/>
              <a:gd fmla="*/ 2802565 h 3980066" name="connsiteY542"/>
              <a:gd fmla="*/ 4907842 w 8387961" name="connsiteX543"/>
              <a:gd fmla="*/ 2802565 h 3980066" name="connsiteY543"/>
              <a:gd fmla="*/ 4916246 w 8387961" name="connsiteX544"/>
              <a:gd fmla="*/ 2782537 h 3980066" name="connsiteY544"/>
              <a:gd fmla="*/ 4916246 w 8387961" name="connsiteX545"/>
              <a:gd fmla="*/ 2790882 h 3980066" name="connsiteY545"/>
              <a:gd fmla="*/ 4931373 w 8387961" name="connsiteX546"/>
              <a:gd fmla="*/ 2782537 h 3980066" name="connsiteY546"/>
              <a:gd fmla="*/ 4926331 w 8387961" name="connsiteX547"/>
              <a:gd fmla="*/ 2779199 h 3980066" name="connsiteY547"/>
              <a:gd fmla="*/ 4933054 w 8387961" name="connsiteX548"/>
              <a:gd fmla="*/ 2765848 h 3980066" name="connsiteY548"/>
              <a:gd fmla="*/ 4931373 w 8387961" name="connsiteX549"/>
              <a:gd fmla="*/ 2750827 h 3980066" name="connsiteY549"/>
              <a:gd fmla="*/ 4938096 w 8387961" name="connsiteX550"/>
              <a:gd fmla="*/ 2754165 h 3980066" name="connsiteY550"/>
              <a:gd fmla="*/ 4943138 w 8387961" name="connsiteX551"/>
              <a:gd fmla="*/ 2750827 h 3980066" name="connsiteY551"/>
              <a:gd fmla="*/ 4953223 w 8387961" name="connsiteX552"/>
              <a:gd fmla="*/ 2744151 h 3980066" name="connsiteY552"/>
              <a:gd fmla="*/ 4958265 w 8387961" name="connsiteX553"/>
              <a:gd fmla="*/ 2714109 h 3980066" name="connsiteY553"/>
              <a:gd fmla="*/ 4581999 w 8387961" name="connsiteX554"/>
              <a:gd fmla="*/ 2694277 h 3980066" name="connsiteY554"/>
              <a:gd fmla="*/ 4581786 w 8387961" name="connsiteX555"/>
              <a:gd fmla="*/ 2694401 h 3980066" name="connsiteY555"/>
              <a:gd fmla="*/ 4574899 w 8387961" name="connsiteX556"/>
              <a:gd fmla="*/ 2716113 h 3980066" name="connsiteY556"/>
              <a:gd fmla="*/ 4580064 w 8387961" name="connsiteX557"/>
              <a:gd fmla="*/ 2746177 h 3980066" name="connsiteY557"/>
              <a:gd fmla="*/ 4595559 w 8387961" name="connsiteX558"/>
              <a:gd fmla="*/ 2764549 h 3980066" name="connsiteY558"/>
              <a:gd fmla="*/ 4612063 w 8387961" name="connsiteX559"/>
              <a:gd fmla="*/ 2780559 h 3980066" name="connsiteY559"/>
              <a:gd fmla="*/ 4612140 w 8387961" name="connsiteX560"/>
              <a:gd fmla="*/ 2780048 h 3980066" name="connsiteY560"/>
              <a:gd fmla="*/ 4595624 w 8387961" name="connsiteX561"/>
              <a:gd fmla="*/ 2763293 h 3980066" name="connsiteY561"/>
              <a:gd fmla="*/ 4580759 w 8387961" name="connsiteX562"/>
              <a:gd fmla="*/ 2744862 h 3980066" name="connsiteY562"/>
              <a:gd fmla="*/ 4575804 w 8387961" name="connsiteX563"/>
              <a:gd fmla="*/ 2714702 h 3980066" name="connsiteY563"/>
              <a:gd fmla="*/ 4810122 w 8387961" name="connsiteX564"/>
              <a:gd fmla="*/ 2684511 h 3980066" name="connsiteY564"/>
              <a:gd fmla="*/ 4816148 w 8387961" name="connsiteX565"/>
              <a:gd fmla="*/ 2695056 h 3980066" name="connsiteY565"/>
              <a:gd fmla="*/ 4816148 w 8387961" name="connsiteX566"/>
              <a:gd fmla="*/ 2698069 h 3980066" name="connsiteY566"/>
              <a:gd fmla="*/ 4300939 w 8387961" name="connsiteX567"/>
              <a:gd fmla="*/ 2669787 h 3980066" name="connsiteY567"/>
              <a:gd fmla="*/ 4300939 w 8387961" name="connsiteX568"/>
              <a:gd fmla="*/ 2697236 h 3980066" name="connsiteY568"/>
              <a:gd fmla="*/ 4300939 w 8387961" name="connsiteX569"/>
              <a:gd fmla="*/ 2728893 h 3980066" name="connsiteY569"/>
              <a:gd fmla="*/ 4274088 w 8387961" name="connsiteX570"/>
              <a:gd fmla="*/ 2728893 h 3980066" name="connsiteY570"/>
              <a:gd fmla="*/ 4248915 w 8387961" name="connsiteX571"/>
              <a:gd fmla="*/ 2730559 h 3980066" name="connsiteY571"/>
              <a:gd fmla="*/ 4247237 w 8387961" name="connsiteX572"/>
              <a:gd fmla="*/ 2752218 h 3980066" name="connsiteY572"/>
              <a:gd fmla="*/ 4247237 w 8387961" name="connsiteX573"/>
              <a:gd fmla="*/ 2777210 h 3980066" name="connsiteY573"/>
              <a:gd fmla="*/ 4247237 w 8387961" name="connsiteX574"/>
              <a:gd fmla="*/ 2800536 h 3980066" name="connsiteY574"/>
              <a:gd fmla="*/ 4247237 w 8387961" name="connsiteX575"/>
              <a:gd fmla="*/ 2823862 h 3980066" name="connsiteY575"/>
              <a:gd fmla="*/ 4248213 w 8387961" name="connsiteX576"/>
              <a:gd fmla="*/ 2825218 h 3980066" name="connsiteY576"/>
              <a:gd fmla="*/ 4248213 w 8387961" name="connsiteX577"/>
              <a:gd fmla="*/ 2802394 h 3980066" name="connsiteY577"/>
              <a:gd fmla="*/ 4248213 w 8387961" name="connsiteX578"/>
              <a:gd fmla="*/ 2778829 h 3980066" name="connsiteY578"/>
              <a:gd fmla="*/ 4248213 w 8387961" name="connsiteX579"/>
              <a:gd fmla="*/ 2753581 h 3980066" name="connsiteY579"/>
              <a:gd fmla="*/ 4249881 w 8387961" name="connsiteX580"/>
              <a:gd fmla="*/ 2731699 h 3980066" name="connsiteY580"/>
              <a:gd fmla="*/ 4274908 w 8387961" name="connsiteX581"/>
              <a:gd fmla="*/ 2730016 h 3980066" name="connsiteY581"/>
              <a:gd fmla="*/ 4301603 w 8387961" name="connsiteX582"/>
              <a:gd fmla="*/ 2730016 h 3980066" name="connsiteY582"/>
              <a:gd fmla="*/ 4301603 w 8387961" name="connsiteX583"/>
              <a:gd fmla="*/ 2698035 h 3980066" name="connsiteY583"/>
              <a:gd fmla="*/ 4301603 w 8387961" name="connsiteX584"/>
              <a:gd fmla="*/ 2670679 h 3980066" name="connsiteY584"/>
              <a:gd fmla="*/ 7429686 w 8387961" name="connsiteX585"/>
              <a:gd fmla="*/ 2664927 h 3980066" name="connsiteY585"/>
              <a:gd fmla="*/ 7431360 w 8387961" name="connsiteX586"/>
              <a:gd fmla="*/ 2673260 h 3980066" name="connsiteY586"/>
              <a:gd fmla="*/ 7436381 w 8387961" name="connsiteX587"/>
              <a:gd fmla="*/ 2686593 h 3980066" name="connsiteY587"/>
              <a:gd fmla="*/ 7443077 w 8387961" name="connsiteX588"/>
              <a:gd fmla="*/ 2704925 h 3980066" name="connsiteY588"/>
              <a:gd fmla="*/ 7444751 w 8387961" name="connsiteX589"/>
              <a:gd fmla="*/ 2731591 h 3980066" name="connsiteY589"/>
              <a:gd fmla="*/ 7446425 w 8387961" name="connsiteX590"/>
              <a:gd fmla="*/ 2753257 h 3980066" name="connsiteY590"/>
              <a:gd fmla="*/ 7449772 w 8387961" name="connsiteX591"/>
              <a:gd fmla="*/ 2773256 h 3980066" name="connsiteY591"/>
              <a:gd fmla="*/ 7466511 w 8387961" name="connsiteX592"/>
              <a:gd fmla="*/ 2771589 h 3980066" name="connsiteY592"/>
              <a:gd fmla="*/ 7481575 w 8387961" name="connsiteX593"/>
              <a:gd fmla="*/ 2786589 h 3980066" name="connsiteY593"/>
              <a:gd fmla="*/ 7486597 w 8387961" name="connsiteX594"/>
              <a:gd fmla="*/ 2799921 h 3980066" name="connsiteY594"/>
              <a:gd fmla="*/ 7483249 w 8387961" name="connsiteX595"/>
              <a:gd fmla="*/ 2826587 h 3980066" name="connsiteY595"/>
              <a:gd fmla="*/ 7489945 w 8387961" name="connsiteX596"/>
              <a:gd fmla="*/ 2849919 h 3980066" name="connsiteY596"/>
              <a:gd fmla="*/ 7489945 w 8387961" name="connsiteX597"/>
              <a:gd fmla="*/ 2876585 h 3980066" name="connsiteY597"/>
              <a:gd fmla="*/ 7489945 w 8387961" name="connsiteX598"/>
              <a:gd fmla="*/ 2904917 h 3980066" name="connsiteY598"/>
              <a:gd fmla="*/ 7520074 w 8387961" name="connsiteX599"/>
              <a:gd fmla="*/ 2926583 h 3980066" name="connsiteY599"/>
              <a:gd fmla="*/ 7536812 w 8387961" name="connsiteX600"/>
              <a:gd fmla="*/ 2946582 h 3980066" name="connsiteY600"/>
              <a:gd fmla="*/ 7545181 w 8387961" name="connsiteX601"/>
              <a:gd fmla="*/ 2954915 h 3980066" name="connsiteY601"/>
              <a:gd fmla="*/ 7541834 w 8387961" name="connsiteX602"/>
              <a:gd fmla="*/ 2963248 h 3980066" name="connsiteY602"/>
              <a:gd fmla="*/ 7551877 w 8387961" name="connsiteX603"/>
              <a:gd fmla="*/ 2986580 h 3980066" name="connsiteY603"/>
              <a:gd fmla="*/ 7551877 w 8387961" name="connsiteX604"/>
              <a:gd fmla="*/ 3011579 h 3980066" name="connsiteY604"/>
              <a:gd fmla="*/ 7560246 w 8387961" name="connsiteX605"/>
              <a:gd fmla="*/ 3019912 h 3980066" name="connsiteY605"/>
              <a:gd fmla="*/ 7563594 w 8387961" name="connsiteX606"/>
              <a:gd fmla="*/ 3006579 h 3980066" name="connsiteY606"/>
              <a:gd fmla="*/ 7575310 w 8387961" name="connsiteX607"/>
              <a:gd fmla="*/ 3019912 h 3980066" name="connsiteY607"/>
              <a:gd fmla="*/ 7580332 w 8387961" name="connsiteX608"/>
              <a:gd fmla="*/ 3011579 h 3980066" name="connsiteY608"/>
              <a:gd fmla="*/ 7573637 w 8387961" name="connsiteX609"/>
              <a:gd fmla="*/ 3046577 h 3980066" name="connsiteY609"/>
              <a:gd fmla="*/ 7590375 w 8387961" name="connsiteX610"/>
              <a:gd fmla="*/ 3064910 h 3980066" name="connsiteY610"/>
              <a:gd fmla="*/ 7600418 w 8387961" name="connsiteX611"/>
              <a:gd fmla="*/ 3081576 h 3980066" name="connsiteY611"/>
              <a:gd fmla="*/ 7610461 w 8387961" name="connsiteX612"/>
              <a:gd fmla="*/ 3096575 h 3980066" name="connsiteY612"/>
              <a:gd fmla="*/ 7612135 w 8387961" name="connsiteX613"/>
              <a:gd fmla="*/ 3114908 h 3980066" name="connsiteY613"/>
              <a:gd fmla="*/ 7605440 w 8387961" name="connsiteX614"/>
              <a:gd fmla="*/ 3139907 h 3980066" name="connsiteY614"/>
              <a:gd fmla="*/ 7597070 w 8387961" name="connsiteX615"/>
              <a:gd fmla="*/ 3163239 h 3980066" name="connsiteY615"/>
              <a:gd fmla="*/ 7597070 w 8387961" name="connsiteX616"/>
              <a:gd fmla="*/ 3183238 h 3980066" name="connsiteY616"/>
              <a:gd fmla="*/ 7595397 w 8387961" name="connsiteX617"/>
              <a:gd fmla="*/ 3204904 h 3980066" name="connsiteY617"/>
              <a:gd fmla="*/ 7580332 w 8387961" name="connsiteX618"/>
              <a:gd fmla="*/ 3233236 h 3980066" name="connsiteY618"/>
              <a:gd fmla="*/ 7560246 w 8387961" name="connsiteX619"/>
              <a:gd fmla="*/ 3261568 h 3980066" name="connsiteY619"/>
              <a:gd fmla="*/ 7540160 w 8387961" name="connsiteX620"/>
              <a:gd fmla="*/ 3289900 h 3980066" name="connsiteY620"/>
              <a:gd fmla="*/ 7516726 w 8387961" name="connsiteX621"/>
              <a:gd fmla="*/ 3314899 h 3980066" name="connsiteY621"/>
              <a:gd fmla="*/ 7506683 w 8387961" name="connsiteX622"/>
              <a:gd fmla="*/ 3323232 h 3980066" name="connsiteY622"/>
              <a:gd fmla="*/ 7476554 w 8387961" name="connsiteX623"/>
              <a:gd fmla="*/ 3346564 h 3980066" name="connsiteY623"/>
              <a:gd fmla="*/ 7466511 w 8387961" name="connsiteX624"/>
              <a:gd fmla="*/ 3356564 h 3980066" name="connsiteY624"/>
              <a:gd fmla="*/ 7443077 w 8387961" name="connsiteX625"/>
              <a:gd fmla="*/ 3389896 h 3980066" name="connsiteY625"/>
              <a:gd fmla="*/ 7414622 w 8387961" name="connsiteX626"/>
              <a:gd fmla="*/ 3419895 h 3980066" name="connsiteY626"/>
              <a:gd fmla="*/ 7386166 w 8387961" name="connsiteX627"/>
              <a:gd fmla="*/ 3449893 h 3980066" name="connsiteY627"/>
              <a:gd fmla="*/ 7374449 w 8387961" name="connsiteX628"/>
              <a:gd fmla="*/ 3464893 h 3980066" name="connsiteY628"/>
              <a:gd fmla="*/ 7342646 w 8387961" name="connsiteX629"/>
              <a:gd fmla="*/ 3474892 h 3980066" name="connsiteY629"/>
              <a:gd fmla="*/ 7319213 w 8387961" name="connsiteX630"/>
              <a:gd fmla="*/ 3476559 h 3980066" name="connsiteY630"/>
              <a:gd fmla="*/ 7270671 w 8387961" name="connsiteX631"/>
              <a:gd fmla="*/ 3501558 h 3980066" name="connsiteY631"/>
              <a:gd fmla="*/ 7263976 w 8387961" name="connsiteX632"/>
              <a:gd fmla="*/ 3511557 h 3980066" name="connsiteY632"/>
              <a:gd fmla="*/ 7258954 w 8387961" name="connsiteX633"/>
              <a:gd fmla="*/ 3506557 h 3980066" name="connsiteY633"/>
              <a:gd fmla="*/ 7253933 w 8387961" name="connsiteX634"/>
              <a:gd fmla="*/ 3493225 h 3980066" name="connsiteY634"/>
              <a:gd fmla="*/ 7243890 w 8387961" name="connsiteX635"/>
              <a:gd fmla="*/ 3493225 h 3980066" name="connsiteY635"/>
              <a:gd fmla="*/ 7238868 w 8387961" name="connsiteX636"/>
              <a:gd fmla="*/ 3491558 h 3980066" name="connsiteY636"/>
              <a:gd fmla="*/ 7248911 w 8387961" name="connsiteX637"/>
              <a:gd fmla="*/ 3479892 h 3980066" name="connsiteY637"/>
              <a:gd fmla="*/ 7232173 w 8387961" name="connsiteX638"/>
              <a:gd fmla="*/ 3484892 h 3980066" name="connsiteY638"/>
              <a:gd fmla="*/ 7232173 w 8387961" name="connsiteX639"/>
              <a:gd fmla="*/ 3489891 h 3980066" name="connsiteY639"/>
              <a:gd fmla="*/ 7195348 w 8387961" name="connsiteX640"/>
              <a:gd fmla="*/ 3503224 h 3980066" name="connsiteY640"/>
              <a:gd fmla="*/ 7178610 w 8387961" name="connsiteX641"/>
              <a:gd fmla="*/ 3496558 h 3980066" name="connsiteY641"/>
              <a:gd fmla="*/ 7160197 w 8387961" name="connsiteX642"/>
              <a:gd fmla="*/ 3489891 h 3980066" name="connsiteY642"/>
              <a:gd fmla="*/ 7135090 w 8387961" name="connsiteX643"/>
              <a:gd fmla="*/ 3479892 h 3980066" name="connsiteY643"/>
              <a:gd fmla="*/ 7133416 w 8387961" name="connsiteX644"/>
              <a:gd fmla="*/ 3449893 h 3980066" name="connsiteY644"/>
              <a:gd fmla="*/ 7143459 w 8387961" name="connsiteX645"/>
              <a:gd fmla="*/ 3421561 h 3980066" name="connsiteY645"/>
              <a:gd fmla="*/ 7138437 w 8387961" name="connsiteX646"/>
              <a:gd fmla="*/ 3409895 h 3980066" name="connsiteY646"/>
              <a:gd fmla="*/ 7131742 w 8387961" name="connsiteX647"/>
              <a:gd fmla="*/ 3406562 h 3980066" name="connsiteY647"/>
              <a:gd fmla="*/ 7118351 w 8387961" name="connsiteX648"/>
              <a:gd fmla="*/ 3406562 h 3980066" name="connsiteY648"/>
              <a:gd fmla="*/ 7138437 w 8387961" name="connsiteX649"/>
              <a:gd fmla="*/ 3383229 h 3980066" name="connsiteY649"/>
              <a:gd fmla="*/ 7131742 w 8387961" name="connsiteX650"/>
              <a:gd fmla="*/ 3369897 h 3980066" name="connsiteY650"/>
              <a:gd fmla="*/ 7109982 w 8387961" name="connsiteX651"/>
              <a:gd fmla="*/ 3396562 h 3980066" name="connsiteY651"/>
              <a:gd fmla="*/ 7091570 w 8387961" name="connsiteX652"/>
              <a:gd fmla="*/ 3396562 h 3980066" name="connsiteY652"/>
              <a:gd fmla="*/ 7103287 w 8387961" name="connsiteX653"/>
              <a:gd fmla="*/ 3389896 h 3980066" name="connsiteY653"/>
              <a:gd fmla="*/ 7121699 w 8387961" name="connsiteX654"/>
              <a:gd fmla="*/ 3364897 h 3980066" name="connsiteY654"/>
              <a:gd fmla="*/ 7140111 w 8387961" name="connsiteX655"/>
              <a:gd fmla="*/ 3341565 h 3980066" name="connsiteY655"/>
              <a:gd fmla="*/ 7145133 w 8387961" name="connsiteX656"/>
              <a:gd fmla="*/ 3319899 h 3980066" name="connsiteY656"/>
              <a:gd fmla="*/ 7133416 w 8387961" name="connsiteX657"/>
              <a:gd fmla="*/ 3333232 h 3980066" name="connsiteY657"/>
              <a:gd fmla="*/ 7103287 w 8387961" name="connsiteX658"/>
              <a:gd fmla="*/ 3356564 h 3980066" name="connsiteY658"/>
              <a:gd fmla="*/ 7073158 w 8387961" name="connsiteX659"/>
              <a:gd fmla="*/ 3383229 h 3980066" name="connsiteY659"/>
              <a:gd fmla="*/ 7069810 w 8387961" name="connsiteX660"/>
              <a:gd fmla="*/ 3386563 h 3980066" name="connsiteY660"/>
              <a:gd fmla="*/ 7058093 w 8387961" name="connsiteX661"/>
              <a:gd fmla="*/ 3374896 h 3980066" name="connsiteY661"/>
              <a:gd fmla="*/ 7061441 w 8387961" name="connsiteX662"/>
              <a:gd fmla="*/ 3374896 h 3980066" name="connsiteY662"/>
              <a:gd fmla="*/ 7059767 w 8387961" name="connsiteX663"/>
              <a:gd fmla="*/ 3354897 h 3980066" name="connsiteY663"/>
              <a:gd fmla="*/ 7058093 w 8387961" name="connsiteX664"/>
              <a:gd fmla="*/ 3334898 h 3980066" name="connsiteY664"/>
              <a:gd fmla="*/ 7053071 w 8387961" name="connsiteX665"/>
              <a:gd fmla="*/ 3323232 h 3980066" name="connsiteY665"/>
              <a:gd fmla="*/ 7049724 w 8387961" name="connsiteX666"/>
              <a:gd fmla="*/ 3314899 h 3980066" name="connsiteY666"/>
              <a:gd fmla="*/ 7043028 w 8387961" name="connsiteX667"/>
              <a:gd fmla="*/ 3306566 h 3980066" name="connsiteY667"/>
              <a:gd fmla="*/ 7007878 w 8387961" name="connsiteX668"/>
              <a:gd fmla="*/ 3293233 h 3980066" name="connsiteY668"/>
              <a:gd fmla="*/ 6989465 w 8387961" name="connsiteX669"/>
              <a:gd fmla="*/ 3286567 h 3980066" name="connsiteY669"/>
              <a:gd fmla="*/ 6957662 w 8387961" name="connsiteX670"/>
              <a:gd fmla="*/ 3293233 h 3980066" name="connsiteY670"/>
              <a:gd fmla="*/ 6924186 w 8387961" name="connsiteX671"/>
              <a:gd fmla="*/ 3296567 h 3980066" name="connsiteY671"/>
              <a:gd fmla="*/ 6892383 w 8387961" name="connsiteX672"/>
              <a:gd fmla="*/ 3303233 h 3980066" name="connsiteY672"/>
              <a:gd fmla="*/ 6860580 w 8387961" name="connsiteX673"/>
              <a:gd fmla="*/ 3309899 h 3980066" name="connsiteY673"/>
              <a:gd fmla="*/ 6828777 w 8387961" name="connsiteX674"/>
              <a:gd fmla="*/ 3323232 h 3980066" name="connsiteY674"/>
              <a:gd fmla="*/ 6793626 w 8387961" name="connsiteX675"/>
              <a:gd fmla="*/ 3334898 h 3980066" name="connsiteY675"/>
              <a:gd fmla="*/ 6770192 w 8387961" name="connsiteX676"/>
              <a:gd fmla="*/ 3359897 h 3980066" name="connsiteY676"/>
              <a:gd fmla="*/ 6733367 w 8387961" name="connsiteX677"/>
              <a:gd fmla="*/ 3361564 h 3980066" name="connsiteY677"/>
              <a:gd fmla="*/ 6706586 w 8387961" name="connsiteX678"/>
              <a:gd fmla="*/ 3361564 h 3980066" name="connsiteY678"/>
              <a:gd fmla="*/ 6678131 w 8387961" name="connsiteX679"/>
              <a:gd fmla="*/ 3361564 h 3980066" name="connsiteY679"/>
              <a:gd fmla="*/ 6661392 w 8387961" name="connsiteX680"/>
              <a:gd fmla="*/ 3373230 h 3980066" name="connsiteY680"/>
              <a:gd fmla="*/ 6658045 w 8387961" name="connsiteX681"/>
              <a:gd fmla="*/ 3376563 h 3980066" name="connsiteY681"/>
              <a:gd fmla="*/ 6626242 w 8387961" name="connsiteX682"/>
              <a:gd fmla="*/ 3389896 h 3980066" name="connsiteY682"/>
              <a:gd fmla="*/ 6592765 w 8387961" name="connsiteX683"/>
              <a:gd fmla="*/ 3393229 h 3980066" name="connsiteY683"/>
              <a:gd fmla="*/ 6576027 w 8387961" name="connsiteX684"/>
              <a:gd fmla="*/ 3381563 h 3980066" name="connsiteY684"/>
              <a:gd fmla="*/ 6557614 w 8387961" name="connsiteX685"/>
              <a:gd fmla="*/ 3371563 h 3980066" name="connsiteY685"/>
              <a:gd fmla="*/ 6559288 w 8387961" name="connsiteX686"/>
              <a:gd fmla="*/ 3353231 h 3980066" name="connsiteY686"/>
              <a:gd fmla="*/ 6571005 w 8387961" name="connsiteX687"/>
              <a:gd fmla="*/ 3349898 h 3980066" name="connsiteY687"/>
              <a:gd fmla="*/ 6589417 w 8387961" name="connsiteX688"/>
              <a:gd fmla="*/ 3319899 h 3980066" name="connsiteY688"/>
              <a:gd fmla="*/ 6591091 w 8387961" name="connsiteX689"/>
              <a:gd fmla="*/ 3299900 h 3980066" name="connsiteY689"/>
              <a:gd fmla="*/ 6596113 w 8387961" name="connsiteX690"/>
              <a:gd fmla="*/ 3276567 h 3980066" name="connsiteY690"/>
              <a:gd fmla="*/ 6597786 w 8387961" name="connsiteX691"/>
              <a:gd fmla="*/ 3254902 h 3980066" name="connsiteY691"/>
              <a:gd fmla="*/ 6599460 w 8387961" name="connsiteX692"/>
              <a:gd fmla="*/ 3233236 h 3980066" name="connsiteY692"/>
              <a:gd fmla="*/ 6596113 w 8387961" name="connsiteX693"/>
              <a:gd fmla="*/ 3206570 h 3980066" name="connsiteY693"/>
              <a:gd fmla="*/ 6592765 w 8387961" name="connsiteX694"/>
              <a:gd fmla="*/ 3181572 h 3980066" name="connsiteY694"/>
              <a:gd fmla="*/ 6589417 w 8387961" name="connsiteX695"/>
              <a:gd fmla="*/ 3153239 h 3980066" name="connsiteY695"/>
              <a:gd fmla="*/ 6586070 w 8387961" name="connsiteX696"/>
              <a:gd fmla="*/ 3124907 h 3980066" name="connsiteY696"/>
              <a:gd fmla="*/ 6587743 w 8387961" name="connsiteX697"/>
              <a:gd fmla="*/ 3126574 h 3980066" name="connsiteY697"/>
              <a:gd fmla="*/ 6592765 w 8387961" name="connsiteX698"/>
              <a:gd fmla="*/ 3139907 h 3980066" name="connsiteY698"/>
              <a:gd fmla="*/ 6592765 w 8387961" name="connsiteX699"/>
              <a:gd fmla="*/ 3109908 h 3980066" name="connsiteY699"/>
              <a:gd fmla="*/ 6601134 w 8387961" name="connsiteX700"/>
              <a:gd fmla="*/ 3123241 h 3980066" name="connsiteY700"/>
              <a:gd fmla="*/ 6601134 w 8387961" name="connsiteX701"/>
              <a:gd fmla="*/ 3131574 h 3980066" name="connsiteY701"/>
              <a:gd fmla="*/ 6607830 w 8387961" name="connsiteX702"/>
              <a:gd fmla="*/ 3124907 h 3980066" name="connsiteY702"/>
              <a:gd fmla="*/ 6606156 w 8387961" name="connsiteX703"/>
              <a:gd fmla="*/ 3104908 h 3980066" name="connsiteY703"/>
              <a:gd fmla="*/ 6602808 w 8387961" name="connsiteX704"/>
              <a:gd fmla="*/ 3083242 h 3980066" name="connsiteY704"/>
              <a:gd fmla="*/ 6606156 w 8387961" name="connsiteX705"/>
              <a:gd fmla="*/ 3056577 h 3980066" name="connsiteY705"/>
              <a:gd fmla="*/ 6619546 w 8387961" name="connsiteX706"/>
              <a:gd fmla="*/ 3024912 h 3980066" name="connsiteY706"/>
              <a:gd fmla="*/ 6631263 w 8387961" name="connsiteX707"/>
              <a:gd fmla="*/ 2996580 h 3980066" name="connsiteY707"/>
              <a:gd fmla="*/ 6629589 w 8387961" name="connsiteX708"/>
              <a:gd fmla="*/ 3014912 h 3980066" name="connsiteY708"/>
              <a:gd fmla="*/ 6641306 w 8387961" name="connsiteX709"/>
              <a:gd fmla="*/ 3004913 h 3980066" name="connsiteY709"/>
              <a:gd fmla="*/ 6676457 w 8387961" name="connsiteX710"/>
              <a:gd fmla="*/ 2981580 h 3980066" name="connsiteY710"/>
              <a:gd fmla="*/ 6711608 w 8387961" name="connsiteX711"/>
              <a:gd fmla="*/ 2956581 h 3980066" name="connsiteY711"/>
              <a:gd fmla="*/ 6719977 w 8387961" name="connsiteX712"/>
              <a:gd fmla="*/ 2961581 h 3980066" name="connsiteY712"/>
              <a:gd fmla="*/ 6743411 w 8387961" name="connsiteX713"/>
              <a:gd fmla="*/ 2953248 h 3980066" name="connsiteY713"/>
              <a:gd fmla="*/ 6768518 w 8387961" name="connsiteX714"/>
              <a:gd fmla="*/ 2944915 h 3980066" name="connsiteY714"/>
              <a:gd fmla="*/ 6798647 w 8387961" name="connsiteX715"/>
              <a:gd fmla="*/ 2939915 h 3980066" name="connsiteY715"/>
              <a:gd fmla="*/ 6818733 w 8387961" name="connsiteX716"/>
              <a:gd fmla="*/ 2926583 h 3980066" name="connsiteY716"/>
              <a:gd fmla="*/ 6838820 w 8387961" name="connsiteX717"/>
              <a:gd fmla="*/ 2914916 h 3980066" name="connsiteY717"/>
              <a:gd fmla="*/ 6863927 w 8387961" name="connsiteX718"/>
              <a:gd fmla="*/ 2886584 h 3980066" name="connsiteY718"/>
              <a:gd fmla="*/ 6863927 w 8387961" name="connsiteX719"/>
              <a:gd fmla="*/ 2866585 h 3980066" name="connsiteY719"/>
              <a:gd fmla="*/ 6882339 w 8387961" name="connsiteX720"/>
              <a:gd fmla="*/ 2843253 h 3980066" name="connsiteY720"/>
              <a:gd fmla="*/ 6890709 w 8387961" name="connsiteX721"/>
              <a:gd fmla="*/ 2834920 h 3980066" name="connsiteY721"/>
              <a:gd fmla="*/ 6899078 w 8387961" name="connsiteX722"/>
              <a:gd fmla="*/ 2856586 h 3980066" name="connsiteY722"/>
              <a:gd fmla="*/ 6907447 w 8387961" name="connsiteX723"/>
              <a:gd fmla="*/ 2879918 h 3980066" name="connsiteY723"/>
              <a:gd fmla="*/ 6907447 w 8387961" name="connsiteX724"/>
              <a:gd fmla="*/ 2854919 h 3980066" name="connsiteY724"/>
              <a:gd fmla="*/ 6912469 w 8387961" name="connsiteX725"/>
              <a:gd fmla="*/ 2851586 h 3980066" name="connsiteY725"/>
              <a:gd fmla="*/ 6909121 w 8387961" name="connsiteX726"/>
              <a:gd fmla="*/ 2836586 h 3980066" name="connsiteY726"/>
              <a:gd fmla="*/ 6912469 w 8387961" name="connsiteX727"/>
              <a:gd fmla="*/ 2831587 h 3980066" name="connsiteY727"/>
              <a:gd fmla="*/ 6919164 w 8387961" name="connsiteX728"/>
              <a:gd fmla="*/ 2833253 h 3980066" name="connsiteY728"/>
              <a:gd fmla="*/ 6924186 w 8387961" name="connsiteX729"/>
              <a:gd fmla="*/ 2833253 h 3980066" name="connsiteY729"/>
              <a:gd fmla="*/ 6939250 w 8387961" name="connsiteX730"/>
              <a:gd fmla="*/ 2833253 h 3980066" name="connsiteY730"/>
              <a:gd fmla="*/ 6932555 w 8387961" name="connsiteX731"/>
              <a:gd fmla="*/ 2831587 h 3980066" name="connsiteY731"/>
              <a:gd fmla="*/ 6932555 w 8387961" name="connsiteX732"/>
              <a:gd fmla="*/ 2823254 h 3980066" name="connsiteY732"/>
              <a:gd fmla="*/ 6940924 w 8387961" name="connsiteX733"/>
              <a:gd fmla="*/ 2816587 h 3980066" name="connsiteY733"/>
              <a:gd fmla="*/ 6937576 w 8387961" name="connsiteX734"/>
              <a:gd fmla="*/ 2816587 h 3980066" name="connsiteY734"/>
              <a:gd fmla="*/ 6934229 w 8387961" name="connsiteX735"/>
              <a:gd fmla="*/ 2814921 h 3980066" name="connsiteY735"/>
              <a:gd fmla="*/ 6942598 w 8387961" name="connsiteX736"/>
              <a:gd fmla="*/ 2803254 h 3980066" name="connsiteY736"/>
              <a:gd fmla="*/ 6954315 w 8387961" name="connsiteX737"/>
              <a:gd fmla="*/ 2809921 h 3980066" name="connsiteY737"/>
              <a:gd fmla="*/ 6950967 w 8387961" name="connsiteX738"/>
              <a:gd fmla="*/ 2794921 h 3980066" name="connsiteY738"/>
              <a:gd fmla="*/ 6961010 w 8387961" name="connsiteX739"/>
              <a:gd fmla="*/ 2796588 h 3980066" name="connsiteY739"/>
              <a:gd fmla="*/ 6959336 w 8387961" name="connsiteX740"/>
              <a:gd fmla="*/ 2786589 h 3980066" name="connsiteY740"/>
              <a:gd fmla="*/ 6972727 w 8387961" name="connsiteX741"/>
              <a:gd fmla="*/ 2773256 h 3980066" name="connsiteY741"/>
              <a:gd fmla="*/ 6977749 w 8387961" name="connsiteX742"/>
              <a:gd fmla="*/ 2781589 h 3980066" name="connsiteY742"/>
              <a:gd fmla="*/ 6982770 w 8387961" name="connsiteX743"/>
              <a:gd fmla="*/ 2764923 h 3980066" name="connsiteY743"/>
              <a:gd fmla="*/ 6989465 w 8387961" name="connsiteX744"/>
              <a:gd fmla="*/ 2764923 h 3980066" name="connsiteY744"/>
              <a:gd fmla="*/ 6992813 w 8387961" name="connsiteX745"/>
              <a:gd fmla="*/ 2761590 h 3980066" name="connsiteY745"/>
              <a:gd fmla="*/ 6994487 w 8387961" name="connsiteX746"/>
              <a:gd fmla="*/ 2764923 h 3980066" name="connsiteY746"/>
              <a:gd fmla="*/ 7007878 w 8387961" name="connsiteX747"/>
              <a:gd fmla="*/ 2761590 h 3980066" name="connsiteY747"/>
              <a:gd fmla="*/ 7009552 w 8387961" name="connsiteX748"/>
              <a:gd fmla="*/ 2754923 h 3980066" name="connsiteY748"/>
              <a:gd fmla="*/ 7034659 w 8387961" name="connsiteX749"/>
              <a:gd fmla="*/ 2781589 h 3980066" name="connsiteY749"/>
              <a:gd fmla="*/ 7029638 w 8387961" name="connsiteX750"/>
              <a:gd fmla="*/ 2799921 h 3980066" name="connsiteY750"/>
              <a:gd fmla="*/ 7029638 w 8387961" name="connsiteX751"/>
              <a:gd fmla="*/ 2806588 h 3980066" name="connsiteY751"/>
              <a:gd fmla="*/ 7032985 w 8387961" name="connsiteX752"/>
              <a:gd fmla="*/ 2801588 h 3980066" name="connsiteY752"/>
              <a:gd fmla="*/ 7039681 w 8387961" name="connsiteX753"/>
              <a:gd fmla="*/ 2801588 h 3980066" name="connsiteY753"/>
              <a:gd fmla="*/ 7043028 w 8387961" name="connsiteX754"/>
              <a:gd fmla="*/ 2786589 h 3980066" name="connsiteY754"/>
              <a:gd fmla="*/ 7061441 w 8387961" name="connsiteX755"/>
              <a:gd fmla="*/ 2794921 h 3980066" name="connsiteY755"/>
              <a:gd fmla="*/ 7064788 w 8387961" name="connsiteX756"/>
              <a:gd fmla="*/ 2789922 h 3980066" name="connsiteY756"/>
              <a:gd fmla="*/ 7084875 w 8387961" name="connsiteX757"/>
              <a:gd fmla="*/ 2804921 h 3980066" name="connsiteY757"/>
              <a:gd fmla="*/ 7074831 w 8387961" name="connsiteX758"/>
              <a:gd fmla="*/ 2794921 h 3980066" name="connsiteY758"/>
              <a:gd fmla="*/ 7083201 w 8387961" name="connsiteX759"/>
              <a:gd fmla="*/ 2784922 h 3980066" name="connsiteY759"/>
              <a:gd fmla="*/ 7079853 w 8387961" name="connsiteX760"/>
              <a:gd fmla="*/ 2781589 h 3980066" name="connsiteY760"/>
              <a:gd fmla="*/ 7071484 w 8387961" name="connsiteX761"/>
              <a:gd fmla="*/ 2776589 h 3980066" name="connsiteY761"/>
              <a:gd fmla="*/ 7083201 w 8387961" name="connsiteX762"/>
              <a:gd fmla="*/ 2754923 h 3980066" name="connsiteY762"/>
              <a:gd fmla="*/ 7093244 w 8387961" name="connsiteX763"/>
              <a:gd fmla="*/ 2744924 h 3980066" name="connsiteY763"/>
              <a:gd fmla="*/ 7094918 w 8387961" name="connsiteX764"/>
              <a:gd fmla="*/ 2739924 h 3980066" name="connsiteY764"/>
              <a:gd fmla="*/ 7104961 w 8387961" name="connsiteX765"/>
              <a:gd fmla="*/ 2723258 h 3980066" name="connsiteY765"/>
              <a:gd fmla="*/ 7109982 w 8387961" name="connsiteX766"/>
              <a:gd fmla="*/ 2716592 h 3980066" name="connsiteY766"/>
              <a:gd fmla="*/ 7115004 w 8387961" name="connsiteX767"/>
              <a:gd fmla="*/ 2721591 h 3980066" name="connsiteY767"/>
              <a:gd fmla="*/ 7121699 w 8387961" name="connsiteX768"/>
              <a:gd fmla="*/ 2711592 h 3980066" name="connsiteY768"/>
              <a:gd fmla="*/ 7131742 w 8387961" name="connsiteX769"/>
              <a:gd fmla="*/ 2706592 h 3980066" name="connsiteY769"/>
              <a:gd fmla="*/ 7153502 w 8387961" name="connsiteX770"/>
              <a:gd fmla="*/ 2711592 h 3980066" name="connsiteY770"/>
              <a:gd fmla="*/ 7161871 w 8387961" name="connsiteX771"/>
              <a:gd fmla="*/ 2706592 h 3980066" name="connsiteY771"/>
              <a:gd fmla="*/ 7168567 w 8387961" name="connsiteX772"/>
              <a:gd fmla="*/ 2694926 h 3980066" name="connsiteY772"/>
              <a:gd fmla="*/ 7155176 w 8387961" name="connsiteX773"/>
              <a:gd fmla="*/ 2686593 h 3980066" name="connsiteY773"/>
              <a:gd fmla="*/ 7145133 w 8387961" name="connsiteX774"/>
              <a:gd fmla="*/ 2681593 h 3980066" name="connsiteY774"/>
              <a:gd fmla="*/ 7153502 w 8387961" name="connsiteX775"/>
              <a:gd fmla="*/ 2684926 h 3980066" name="connsiteY775"/>
              <a:gd fmla="*/ 7155176 w 8387961" name="connsiteX776"/>
              <a:gd fmla="*/ 2681593 h 3980066" name="connsiteY776"/>
              <a:gd fmla="*/ 7163545 w 8387961" name="connsiteX777"/>
              <a:gd fmla="*/ 2683260 h 3980066" name="connsiteY777"/>
              <a:gd fmla="*/ 7175262 w 8387961" name="connsiteX778"/>
              <a:gd fmla="*/ 2684926 h 3980066" name="connsiteY778"/>
              <a:gd fmla="*/ 7193674 w 8387961" name="connsiteX779"/>
              <a:gd fmla="*/ 2696592 h 3980066" name="connsiteY779"/>
              <a:gd fmla="*/ 7205391 w 8387961" name="connsiteX780"/>
              <a:gd fmla="*/ 2704925 h 3980066" name="connsiteY780"/>
              <a:gd fmla="*/ 7223803 w 8387961" name="connsiteX781"/>
              <a:gd fmla="*/ 2709925 h 3980066" name="connsiteY781"/>
              <a:gd fmla="*/ 7248911 w 8387961" name="connsiteX782"/>
              <a:gd fmla="*/ 2703259 h 3980066" name="connsiteY782"/>
              <a:gd fmla="*/ 7243890 w 8387961" name="connsiteX783"/>
              <a:gd fmla="*/ 2709925 h 3980066" name="connsiteY783"/>
              <a:gd fmla="*/ 7252259 w 8387961" name="connsiteX784"/>
              <a:gd fmla="*/ 2709925 h 3980066" name="connsiteY784"/>
              <a:gd fmla="*/ 7253933 w 8387961" name="connsiteX785"/>
              <a:gd fmla="*/ 2716592 h 3980066" name="connsiteY785"/>
              <a:gd fmla="*/ 7263976 w 8387961" name="connsiteX786"/>
              <a:gd fmla="*/ 2703259 h 3980066" name="connsiteY786"/>
              <a:gd fmla="*/ 7275693 w 8387961" name="connsiteX787"/>
              <a:gd fmla="*/ 2713258 h 3980066" name="connsiteY787"/>
              <a:gd fmla="*/ 7263976 w 8387961" name="connsiteX788"/>
              <a:gd fmla="*/ 2731591 h 3980066" name="connsiteY788"/>
              <a:gd fmla="*/ 7258954 w 8387961" name="connsiteX789"/>
              <a:gd fmla="*/ 2741590 h 3980066" name="connsiteY789"/>
              <a:gd fmla="*/ 7253933 w 8387961" name="connsiteX790"/>
              <a:gd fmla="*/ 2736591 h 3980066" name="connsiteY790"/>
              <a:gd fmla="*/ 7245563 w 8387961" name="connsiteX791"/>
              <a:gd fmla="*/ 2754923 h 3980066" name="connsiteY791"/>
              <a:gd fmla="*/ 7228825 w 8387961" name="connsiteX792"/>
              <a:gd fmla="*/ 2784922 h 3980066" name="connsiteY792"/>
              <a:gd fmla="*/ 7243890 w 8387961" name="connsiteX793"/>
              <a:gd fmla="*/ 2801588 h 3980066" name="connsiteY793"/>
              <a:gd fmla="*/ 7258954 w 8387961" name="connsiteX794"/>
              <a:gd fmla="*/ 2819920 h 3980066" name="connsiteY794"/>
              <a:gd fmla="*/ 7285736 w 8387961" name="connsiteX795"/>
              <a:gd fmla="*/ 2836586 h 3980066" name="connsiteY795"/>
              <a:gd fmla="*/ 7312517 w 8387961" name="connsiteX796"/>
              <a:gd fmla="*/ 2854919 h 3980066" name="connsiteY796"/>
              <a:gd fmla="*/ 7330929 w 8387961" name="connsiteX797"/>
              <a:gd fmla="*/ 2871585 h 3980066" name="connsiteY797"/>
              <a:gd fmla="*/ 7351015 w 8387961" name="connsiteX798"/>
              <a:gd fmla="*/ 2866585 h 3980066" name="connsiteY798"/>
              <a:gd fmla="*/ 7369428 w 8387961" name="connsiteX799"/>
              <a:gd fmla="*/ 2833253 h 3980066" name="connsiteY799"/>
              <a:gd fmla="*/ 7389514 w 8387961" name="connsiteX800"/>
              <a:gd fmla="*/ 2799921 h 3980066" name="connsiteY800"/>
              <a:gd fmla="*/ 7391188 w 8387961" name="connsiteX801"/>
              <a:gd fmla="*/ 2774922 h 3980066" name="connsiteY801"/>
              <a:gd fmla="*/ 7392862 w 8387961" name="connsiteX802"/>
              <a:gd fmla="*/ 2749923 h 3980066" name="connsiteY802"/>
              <a:gd fmla="*/ 7396209 w 8387961" name="connsiteX803"/>
              <a:gd fmla="*/ 2749923 h 3980066" name="connsiteY803"/>
              <a:gd fmla="*/ 7399557 w 8387961" name="connsiteX804"/>
              <a:gd fmla="*/ 2736591 h 3980066" name="connsiteY804"/>
              <a:gd fmla="*/ 7406252 w 8387961" name="connsiteX805"/>
              <a:gd fmla="*/ 2724925 h 3980066" name="connsiteY805"/>
              <a:gd fmla="*/ 7406252 w 8387961" name="connsiteX806"/>
              <a:gd fmla="*/ 2721591 h 3980066" name="connsiteY806"/>
              <a:gd fmla="*/ 7402905 w 8387961" name="connsiteX807"/>
              <a:gd fmla="*/ 2719925 h 3980066" name="connsiteY807"/>
              <a:gd fmla="*/ 7409600 w 8387961" name="connsiteX808"/>
              <a:gd fmla="*/ 2703259 h 3980066" name="connsiteY808"/>
              <a:gd fmla="*/ 7414622 w 8387961" name="connsiteX809"/>
              <a:gd fmla="*/ 2691593 h 3980066" name="connsiteY809"/>
              <a:gd fmla="*/ 1946953 w 8387961" name="connsiteX810"/>
              <a:gd fmla="*/ 2662245 h 3980066" name="connsiteY810"/>
              <a:gd fmla="*/ 1947023 w 8387961" name="connsiteX811"/>
              <a:gd fmla="*/ 2663253 h 3980066" name="connsiteY811"/>
              <a:gd fmla="*/ 1950369 w 8387961" name="connsiteX812"/>
              <a:gd fmla="*/ 2686687 h 3980066" name="connsiteY812"/>
              <a:gd fmla="*/ 1970450 w 8387961" name="connsiteX813"/>
              <a:gd fmla="*/ 2710121 h 3980066" name="connsiteY813"/>
              <a:gd fmla="*/ 1990537 w 8387961" name="connsiteX814"/>
              <a:gd fmla="*/ 2716816 h 3980066" name="connsiteY814"/>
              <a:gd fmla="*/ 2012300 w 8387961" name="connsiteX815"/>
              <a:gd fmla="*/ 2726859 h 3980066" name="connsiteY815"/>
              <a:gd fmla="*/ 2042429 w 8387961" name="connsiteX816"/>
              <a:gd fmla="*/ 2746946 h 3980066" name="connsiteY816"/>
              <a:gd fmla="*/ 2072558 w 8387961" name="connsiteX817"/>
              <a:gd fmla="*/ 2753641 h 3980066" name="connsiteY817"/>
              <a:gd fmla="*/ 2080799 w 8387961" name="connsiteX818"/>
              <a:gd fmla="*/ 2765183 h 3980066" name="connsiteY818"/>
              <a:gd fmla="*/ 2080568 w 8387961" name="connsiteX819"/>
              <a:gd fmla="*/ 2763103 h 3980066" name="connsiteY819"/>
              <a:gd fmla="*/ 2072207 w 8387961" name="connsiteX820"/>
              <a:gd fmla="*/ 2751398 h 3980066" name="connsiteY820"/>
              <a:gd fmla="*/ 2042107 w 8387961" name="connsiteX821"/>
              <a:gd fmla="*/ 2744709 h 3980066" name="connsiteY821"/>
              <a:gd fmla="*/ 2012012 w 8387961" name="connsiteX822"/>
              <a:gd fmla="*/ 2724643 h 3980066" name="connsiteY822"/>
              <a:gd fmla="*/ 1990268 w 8387961" name="connsiteX823"/>
              <a:gd fmla="*/ 2714610 h 3980066" name="connsiteY823"/>
              <a:gd fmla="*/ 1970209 w 8387961" name="connsiteX824"/>
              <a:gd fmla="*/ 2707922 h 3980066" name="connsiteY824"/>
              <a:gd fmla="*/ 1950135 w 8387961" name="connsiteX825"/>
              <a:gd fmla="*/ 2684511 h 3980066" name="connsiteY825"/>
              <a:gd fmla="*/ 4557616 w 8387961" name="connsiteX826"/>
              <a:gd fmla="*/ 2654226 h 3980066" name="connsiteY826"/>
              <a:gd fmla="*/ 4554616 w 8387961" name="connsiteX827"/>
              <a:gd fmla="*/ 2659521 h 3980066" name="connsiteY827"/>
              <a:gd fmla="*/ 4557682 w 8387961" name="connsiteX828"/>
              <a:gd fmla="*/ 2654316 h 3980066" name="connsiteY828"/>
              <a:gd fmla="*/ 7933010 w 8387961" name="connsiteX829"/>
              <a:gd fmla="*/ 2648356 h 3980066" name="connsiteY829"/>
              <a:gd fmla="*/ 7952594 w 8387961" name="connsiteX830"/>
              <a:gd fmla="*/ 2661613 h 3980066" name="connsiteY830"/>
              <a:gd fmla="*/ 7952594 w 8387961" name="connsiteX831"/>
              <a:gd fmla="*/ 2664927 h 3980066" name="connsiteY831"/>
              <a:gd fmla="*/ 7934516 w 8387961" name="connsiteX832"/>
              <a:gd fmla="*/ 2653327 h 3980066" name="connsiteY832"/>
              <a:gd fmla="*/ 7658835 w 8387961" name="connsiteX833"/>
              <a:gd fmla="*/ 2634798 h 3980066" name="connsiteY833"/>
              <a:gd fmla="*/ 7667874 w 8387961" name="connsiteX834"/>
              <a:gd fmla="*/ 2640222 h 3980066" name="connsiteY834"/>
              <a:gd fmla="*/ 7663355 w 8387961" name="connsiteX835"/>
              <a:gd fmla="*/ 2643837 h 3980066" name="connsiteY835"/>
              <a:gd fmla="*/ 1802979 w 8387961" name="connsiteX836"/>
              <a:gd fmla="*/ 2624313 h 3980066" name="connsiteY836"/>
              <a:gd fmla="*/ 1800371 w 8387961" name="connsiteX837"/>
              <a:gd fmla="*/ 2626692 h 3980066" name="connsiteY837"/>
              <a:gd fmla="*/ 1801923 w 8387961" name="connsiteX838"/>
              <a:gd fmla="*/ 2650065 h 3980066" name="connsiteY838"/>
              <a:gd fmla="*/ 1803595 w 8387961" name="connsiteX839"/>
              <a:gd fmla="*/ 2671791 h 3980066" name="connsiteY839"/>
              <a:gd fmla="*/ 1832037 w 8387961" name="connsiteX840"/>
              <a:gd fmla="*/ 2670120 h 3980066" name="connsiteY840"/>
              <a:gd fmla="*/ 1843757 w 8387961" name="connsiteX841"/>
              <a:gd fmla="*/ 2691847 h 3980066" name="connsiteY841"/>
              <a:gd fmla="*/ 1858812 w 8387961" name="connsiteX842"/>
              <a:gd fmla="*/ 2715245 h 3980066" name="connsiteY842"/>
              <a:gd fmla="*/ 1853794 w 8387961" name="connsiteX843"/>
              <a:gd fmla="*/ 2723602 h 3980066" name="connsiteY843"/>
              <a:gd fmla="*/ 1853794 w 8387961" name="connsiteX844"/>
              <a:gd fmla="*/ 2760370 h 3980066" name="connsiteY844"/>
              <a:gd fmla="*/ 1848775 w 8387961" name="connsiteX845"/>
              <a:gd fmla="*/ 2775412 h 3980066" name="connsiteY845"/>
              <a:gd fmla="*/ 1848775 w 8387961" name="connsiteX846"/>
              <a:gd fmla="*/ 2800482 h 3980066" name="connsiteY846"/>
              <a:gd fmla="*/ 1852121 w 8387961" name="connsiteX847"/>
              <a:gd fmla="*/ 2825551 h 3980066" name="connsiteY847"/>
              <a:gd fmla="*/ 1854873 w 8387961" name="connsiteX848"/>
              <a:gd fmla="*/ 2826652 h 3980066" name="connsiteY848"/>
              <a:gd fmla="*/ 1851608 w 8387961" name="connsiteX849"/>
              <a:gd fmla="*/ 2802182 h 3980066" name="connsiteY849"/>
              <a:gd fmla="*/ 1851608 w 8387961" name="connsiteX850"/>
              <a:gd fmla="*/ 2777075 h 3980066" name="connsiteY850"/>
              <a:gd fmla="*/ 1856636 w 8387961" name="connsiteX851"/>
              <a:gd fmla="*/ 2762010 h 3980066" name="connsiteY851"/>
              <a:gd fmla="*/ 1856636 w 8387961" name="connsiteX852"/>
              <a:gd fmla="*/ 2725186 h 3980066" name="connsiteY852"/>
              <a:gd fmla="*/ 1861655 w 8387961" name="connsiteX853"/>
              <a:gd fmla="*/ 2716816 h 3980066" name="connsiteY853"/>
              <a:gd fmla="*/ 1846586 w 8387961" name="connsiteX854"/>
              <a:gd fmla="*/ 2693383 h 3980066" name="connsiteY854"/>
              <a:gd fmla="*/ 1834871 w 8387961" name="connsiteX855"/>
              <a:gd fmla="*/ 2671623 h 3980066" name="connsiteY855"/>
              <a:gd fmla="*/ 1866673 w 8387961" name="connsiteX856"/>
              <a:gd fmla="*/ 2671623 h 3980066" name="connsiteY856"/>
              <a:gd fmla="*/ 1880063 w 8387961" name="connsiteX857"/>
              <a:gd fmla="*/ 2663253 h 3980066" name="connsiteY857"/>
              <a:gd fmla="*/ 1901823 w 8387961" name="connsiteX858"/>
              <a:gd fmla="*/ 2649863 h 3980066" name="connsiteY858"/>
              <a:gd fmla="*/ 1923585 w 8387961" name="connsiteX859"/>
              <a:gd fmla="*/ 2634798 h 3980066" name="connsiteY859"/>
              <a:gd fmla="*/ 1945251 w 8387961" name="connsiteX860"/>
              <a:gd fmla="*/ 2636465 h 3980066" name="connsiteY860"/>
              <a:gd fmla="*/ 1945118 w 8387961" name="connsiteX861"/>
              <a:gd fmla="*/ 2634346 h 3980066" name="connsiteY861"/>
              <a:gd fmla="*/ 1923388 w 8387961" name="connsiteX862"/>
              <a:gd fmla="*/ 2632674 h 3980066" name="connsiteY862"/>
              <a:gd fmla="*/ 1901641 w 8387961" name="connsiteX863"/>
              <a:gd fmla="*/ 2647723 h 3980066" name="connsiteY863"/>
              <a:gd fmla="*/ 1879901 w 8387961" name="connsiteX864"/>
              <a:gd fmla="*/ 2661101 h 3980066" name="connsiteY864"/>
              <a:gd fmla="*/ 1866530 w 8387961" name="connsiteX865"/>
              <a:gd fmla="*/ 2669462 h 3980066" name="connsiteY865"/>
              <a:gd fmla="*/ 1834752 w 8387961" name="connsiteX866"/>
              <a:gd fmla="*/ 2669462 h 3980066" name="connsiteY866"/>
              <a:gd fmla="*/ 1806325 w 8387961" name="connsiteX867"/>
              <a:gd fmla="*/ 2671134 h 3980066" name="connsiteY867"/>
              <a:gd fmla="*/ 1804652 w 8387961" name="connsiteX868"/>
              <a:gd fmla="*/ 2649396 h 3980066" name="connsiteY868"/>
              <a:gd fmla="*/ 6815218 w 8387961" name="connsiteX869"/>
              <a:gd fmla="*/ 2624252 h 3980066" name="connsiteY869"/>
              <a:gd fmla="*/ 6843572 w 8387961" name="connsiteX870"/>
              <a:gd fmla="*/ 2624252 h 3980066" name="connsiteY870"/>
              <a:gd fmla="*/ 6861918 w 8387961" name="connsiteX871"/>
              <a:gd fmla="*/ 2643535 h 3980066" name="connsiteY871"/>
              <a:gd fmla="*/ 6843572 w 8387961" name="connsiteX872"/>
              <a:gd fmla="*/ 2648355 h 3980066" name="connsiteY872"/>
              <a:gd fmla="*/ 6821889 w 8387961" name="connsiteX873"/>
              <a:gd fmla="*/ 2633893 h 3980066" name="connsiteY873"/>
              <a:gd fmla="*/ 4540466 w 8387961" name="connsiteX874"/>
              <a:gd fmla="*/ 2623407 h 3980066" name="connsiteY874"/>
              <a:gd fmla="*/ 4540773 w 8387961" name="connsiteX875"/>
              <a:gd fmla="*/ 2624646 h 3980066" name="connsiteY875"/>
              <a:gd fmla="*/ 4564569 w 8387961" name="connsiteX876"/>
              <a:gd fmla="*/ 2629263 h 3980066" name="connsiteY876"/>
              <a:gd fmla="*/ 4574899 w 8387961" name="connsiteX877"/>
              <a:gd fmla="*/ 2634273 h 3980066" name="connsiteY877"/>
              <a:gd fmla="*/ 4580282 w 8387961" name="connsiteX878"/>
              <a:gd fmla="*/ 2653072 h 3980066" name="connsiteY878"/>
              <a:gd fmla="*/ 4574771 w 8387961" name="connsiteX879"/>
              <a:gd fmla="*/ 2633276 h 3980066" name="connsiteY879"/>
              <a:gd fmla="*/ 4564675 w 8387961" name="connsiteX880"/>
              <a:gd fmla="*/ 2628238 h 3980066" name="connsiteY880"/>
              <a:gd fmla="*/ 4896994 w 8387961" name="connsiteX881"/>
              <a:gd fmla="*/ 2621240 h 3980066" name="connsiteY881"/>
              <a:gd fmla="*/ 4900509 w 8387961" name="connsiteX882"/>
              <a:gd fmla="*/ 2621240 h 3980066" name="connsiteY882"/>
              <a:gd fmla="*/ 4889964 w 8387961" name="connsiteX883"/>
              <a:gd fmla="*/ 2624253 h 3980066" name="connsiteY883"/>
              <a:gd fmla="*/ 7894345 w 8387961" name="connsiteX884"/>
              <a:gd fmla="*/ 2618227 h 3980066" name="connsiteY884"/>
              <a:gd fmla="*/ 7919452 w 8387961" name="connsiteX885"/>
              <a:gd fmla="*/ 2634250 h 3980066" name="connsiteY885"/>
              <a:gd fmla="*/ 7917778 w 8387961" name="connsiteX886"/>
              <a:gd fmla="*/ 2637811 h 3980066" name="connsiteY886"/>
              <a:gd fmla="*/ 7889323 w 8387961" name="connsiteX887"/>
              <a:gd fmla="*/ 2627129 h 3980066" name="connsiteY887"/>
              <a:gd fmla="*/ 4432082 w 8387961" name="connsiteX888"/>
              <a:gd fmla="*/ 2599221 h 3980066" name="connsiteY888"/>
              <a:gd fmla="*/ 4431882 w 8387961" name="connsiteX889"/>
              <a:gd fmla="*/ 2599275 h 3980066" name="connsiteY889"/>
              <a:gd fmla="*/ 4418601 w 8387961" name="connsiteX890"/>
              <a:gd fmla="*/ 2621015 h 3980066" name="connsiteY890"/>
              <a:gd fmla="*/ 4423581 w 8387961" name="connsiteX891"/>
              <a:gd fmla="*/ 2646101 h 3980066" name="connsiteY891"/>
              <a:gd fmla="*/ 4421921 w 8387961" name="connsiteX892"/>
              <a:gd fmla="*/ 2672858 h 3980066" name="connsiteY892"/>
              <a:gd fmla="*/ 4418601 w 8387961" name="connsiteX893"/>
              <a:gd fmla="*/ 2699616 h 3980066" name="connsiteY893"/>
              <a:gd fmla="*/ 4443502 w 8387961" name="connsiteX894"/>
              <a:gd fmla="*/ 2716339 h 3980066" name="connsiteY894"/>
              <a:gd fmla="*/ 4444852 w 8387961" name="connsiteX895"/>
              <a:gd fmla="*/ 2714708 h 3980066" name="connsiteY895"/>
              <a:gd fmla="*/ 4420062 w 8387961" name="connsiteX896"/>
              <a:gd fmla="*/ 2698035 h 3980066" name="connsiteY896"/>
              <a:gd fmla="*/ 4423399 w 8387961" name="connsiteX897"/>
              <a:gd fmla="*/ 2671104 h 3980066" name="connsiteY897"/>
              <a:gd fmla="*/ 4425067 w 8387961" name="connsiteX898"/>
              <a:gd fmla="*/ 2644173 h 3980066" name="connsiteY898"/>
              <a:gd fmla="*/ 4420062 w 8387961" name="connsiteX899"/>
              <a:gd fmla="*/ 2618925 h 3980066" name="connsiteY899"/>
              <a:gd fmla="*/ 7035161 w 8387961" name="connsiteX900"/>
              <a:gd fmla="*/ 2594123 h 3980066" name="connsiteY900"/>
              <a:gd fmla="*/ 7002562 w 8387961" name="connsiteX901"/>
              <a:gd fmla="*/ 2613750 h 3980066" name="connsiteY901"/>
              <a:gd fmla="*/ 6971594 w 8387961" name="connsiteX902"/>
              <a:gd fmla="*/ 2633377 h 3980066" name="connsiteY902"/>
              <a:gd fmla="*/ 6937365 w 8387961" name="connsiteX903"/>
              <a:gd fmla="*/ 2651368 h 3980066" name="connsiteY903"/>
              <a:gd fmla="*/ 6935735 w 8387961" name="connsiteX904"/>
              <a:gd fmla="*/ 2644826 h 3980066" name="connsiteY904"/>
              <a:gd fmla="*/ 6937365 w 8387961" name="connsiteX905"/>
              <a:gd fmla="*/ 2643190 h 3980066" name="connsiteY905"/>
              <a:gd fmla="*/ 6950404 w 8387961" name="connsiteX906"/>
              <a:gd fmla="*/ 2621928 h 3980066" name="connsiteY906"/>
              <a:gd fmla="*/ 6973223 w 8387961" name="connsiteX907"/>
              <a:gd fmla="*/ 2608843 h 3980066" name="connsiteY907"/>
              <a:gd fmla="*/ 6999302 w 8387961" name="connsiteX908"/>
              <a:gd fmla="*/ 2595759 h 3980066" name="connsiteY908"/>
              <a:gd fmla="*/ 7922465 w 8387961" name="connsiteX909"/>
              <a:gd fmla="*/ 2588097 h 3980066" name="connsiteY909"/>
              <a:gd fmla="*/ 7933010 w 8387961" name="connsiteX910"/>
              <a:gd fmla="*/ 2627265 h 3980066" name="connsiteY910"/>
              <a:gd fmla="*/ 7919452 w 8387961" name="connsiteX911"/>
              <a:gd fmla="*/ 2596612 h 3980066" name="connsiteY911"/>
              <a:gd fmla="*/ 6920050 w 8387961" name="connsiteX912"/>
              <a:gd fmla="*/ 2588097 h 3980066" name="connsiteY912"/>
              <a:gd fmla="*/ 6925190 w 8387961" name="connsiteX913"/>
              <a:gd fmla="*/ 2588097 h 3980066" name="connsiteY913"/>
              <a:gd fmla="*/ 6925190 w 8387961" name="connsiteX914"/>
              <a:gd fmla="*/ 2589754 h 3980066" name="connsiteY914"/>
              <a:gd fmla="*/ 6902918 w 8387961" name="connsiteX915"/>
              <a:gd fmla="*/ 2603011 h 3980066" name="connsiteY915"/>
              <a:gd fmla="*/ 6875506 w 8387961" name="connsiteX916"/>
              <a:gd fmla="*/ 2604668 h 3980066" name="connsiteY916"/>
              <a:gd fmla="*/ 6849808 w 8387961" name="connsiteX917"/>
              <a:gd fmla="*/ 2604668 h 3980066" name="connsiteY917"/>
              <a:gd fmla="*/ 6837815 w 8387961" name="connsiteX918"/>
              <a:gd fmla="*/ 2601354 h 3980066" name="connsiteY918"/>
              <a:gd fmla="*/ 6851521 w 8387961" name="connsiteX919"/>
              <a:gd fmla="*/ 2589754 h 3980066" name="connsiteY919"/>
              <a:gd fmla="*/ 6873793 w 8387961" name="connsiteX920"/>
              <a:gd fmla="*/ 2591411 h 3980066" name="connsiteY920"/>
              <a:gd fmla="*/ 6894352 w 8387961" name="connsiteX921"/>
              <a:gd fmla="*/ 2594726 h 3980066" name="connsiteY921"/>
              <a:gd fmla="*/ 6911484 w 8387961" name="connsiteX922"/>
              <a:gd fmla="*/ 2594726 h 3980066" name="connsiteY922"/>
              <a:gd fmla="*/ 6751445 w 8387961" name="connsiteX923"/>
              <a:gd fmla="*/ 2588097 h 3980066" name="connsiteY923"/>
              <a:gd fmla="*/ 6757973 w 8387961" name="connsiteX924"/>
              <a:gd fmla="*/ 2592993 h 3980066" name="connsiteY924"/>
              <a:gd fmla="*/ 6748181 w 8387961" name="connsiteX925"/>
              <a:gd fmla="*/ 2607681 h 3980066" name="connsiteY925"/>
              <a:gd fmla="*/ 6738389 w 8387961" name="connsiteX926"/>
              <a:gd fmla="*/ 2602785 h 3980066" name="connsiteY926"/>
              <a:gd fmla="*/ 6784613 w 8387961" name="connsiteX927"/>
              <a:gd fmla="*/ 2583578 h 3980066" name="connsiteY927"/>
              <a:gd fmla="*/ 6809589 w 8387961" name="connsiteX928"/>
              <a:gd fmla="*/ 2593148 h 3980066" name="connsiteY928"/>
              <a:gd fmla="*/ 6817914 w 8387961" name="connsiteX929"/>
              <a:gd fmla="*/ 2591553 h 3980066" name="connsiteY929"/>
              <a:gd fmla="*/ 6821244 w 8387961" name="connsiteX930"/>
              <a:gd fmla="*/ 2599529 h 3980066" name="connsiteY930"/>
              <a:gd fmla="*/ 6809589 w 8387961" name="connsiteX931"/>
              <a:gd fmla="*/ 2602719 h 3980066" name="connsiteY931"/>
              <a:gd fmla="*/ 6811254 w 8387961" name="connsiteX932"/>
              <a:gd fmla="*/ 2604314 h 3980066" name="connsiteY932"/>
              <a:gd fmla="*/ 6801264 w 8387961" name="connsiteX933"/>
              <a:gd fmla="*/ 2602719 h 3980066" name="connsiteY933"/>
              <a:gd fmla="*/ 6779618 w 8387961" name="connsiteX934"/>
              <a:gd fmla="*/ 2607504 h 3980066" name="connsiteY934"/>
              <a:gd fmla="*/ 6757973 w 8387961" name="connsiteX935"/>
              <a:gd fmla="*/ 2610694 h 3980066" name="connsiteY935"/>
              <a:gd fmla="*/ 6762968 w 8387961" name="connsiteX936"/>
              <a:gd fmla="*/ 2594744 h 3980066" name="connsiteY936"/>
              <a:gd fmla="*/ 6782948 w 8387961" name="connsiteX937"/>
              <a:gd fmla="*/ 2597934 h 3980066" name="connsiteY937"/>
              <a:gd fmla="*/ 6797934 w 8387961" name="connsiteX938"/>
              <a:gd fmla="*/ 2599529 h 3980066" name="connsiteY938"/>
              <a:gd fmla="*/ 6700727 w 8387961" name="connsiteX939"/>
              <a:gd fmla="*/ 2583578 h 3980066" name="connsiteY939"/>
              <a:gd fmla="*/ 6727508 w 8387961" name="connsiteX940"/>
              <a:gd fmla="*/ 2587194 h 3980066" name="connsiteY940"/>
              <a:gd fmla="*/ 6730856 w 8387961" name="connsiteX941"/>
              <a:gd fmla="*/ 2592617 h 3980066" name="connsiteY941"/>
              <a:gd fmla="*/ 6714118 w 8387961" name="connsiteX942"/>
              <a:gd fmla="*/ 2601656 h 3980066" name="connsiteY942"/>
              <a:gd fmla="*/ 7838857 w 8387961" name="connsiteX943"/>
              <a:gd fmla="*/ 2580565 h 3980066" name="connsiteY943"/>
              <a:gd fmla="*/ 7845636 w 8387961" name="connsiteX944"/>
              <a:gd fmla="*/ 2597136 h 3980066" name="connsiteY944"/>
              <a:gd fmla="*/ 7837162 w 8387961" name="connsiteX945"/>
              <a:gd fmla="*/ 2587194 h 3980066" name="connsiteY945"/>
              <a:gd fmla="*/ 7832078 w 8387961" name="connsiteX946"/>
              <a:gd fmla="*/ 2587194 h 3980066" name="connsiteY946"/>
              <a:gd fmla="*/ 7869739 w 8387961" name="connsiteX947"/>
              <a:gd fmla="*/ 2567007 h 3980066" name="connsiteY947"/>
              <a:gd fmla="*/ 7885596 w 8387961" name="connsiteX948"/>
              <a:gd fmla="*/ 2582072 h 3980066" name="connsiteY948"/>
              <a:gd fmla="*/ 7899868 w 8387961" name="connsiteX949"/>
              <a:gd fmla="*/ 2597136 h 3980066" name="connsiteY949"/>
              <a:gd fmla="*/ 7896697 w 8387961" name="connsiteX950"/>
              <a:gd fmla="*/ 2597136 h 3980066" name="connsiteY950"/>
              <a:gd fmla="*/ 7884011 w 8387961" name="connsiteX951"/>
              <a:gd fmla="*/ 2582072 h 3980066" name="connsiteY951"/>
              <a:gd fmla="*/ 4247325 w 8387961" name="connsiteX952"/>
              <a:gd fmla="*/ 2565786 h 3980066" name="connsiteY952"/>
              <a:gd fmla="*/ 4248915 w 8387961" name="connsiteX953"/>
              <a:gd fmla="*/ 2598934 h 3980066" name="connsiteY953"/>
              <a:gd fmla="*/ 4248915 w 8387961" name="connsiteX954"/>
              <a:gd fmla="*/ 2632257 h 3980066" name="connsiteY954"/>
              <a:gd fmla="*/ 4249273 w 8387961" name="connsiteX955"/>
              <a:gd fmla="*/ 2633535 h 3980066" name="connsiteY955"/>
              <a:gd fmla="*/ 4249273 w 8387961" name="connsiteX956"/>
              <a:gd fmla="*/ 2600947 h 3980066" name="connsiteY956"/>
              <a:gd fmla="*/ 4247613 w 8387961" name="connsiteX957"/>
              <a:gd fmla="*/ 2565828 h 3980066" name="connsiteY957"/>
              <a:gd fmla="*/ 4211995 w 8387961" name="connsiteX958"/>
              <a:gd fmla="*/ 2554071 h 3980066" name="connsiteY958"/>
              <a:gd fmla="*/ 4211995 w 8387961" name="connsiteX959"/>
              <a:gd fmla="*/ 2558947 h 3980066" name="connsiteY959"/>
              <a:gd fmla="*/ 4212751 w 8387961" name="connsiteX960"/>
              <a:gd fmla="*/ 2559055 h 3980066" name="connsiteY960"/>
              <a:gd fmla="*/ 4212751 w 8387961" name="connsiteX961"/>
              <a:gd fmla="*/ 2554121 h 3980066" name="connsiteY961"/>
              <a:gd fmla="*/ 6654027 w 8387961" name="connsiteX962"/>
              <a:gd fmla="*/ 2550436 h 3980066" name="connsiteY962"/>
              <a:gd fmla="*/ 6691688 w 8387961" name="connsiteX963"/>
              <a:gd fmla="*/ 2550436 h 3980066" name="connsiteY963"/>
              <a:gd fmla="*/ 6664298 w 8387961" name="connsiteX964"/>
              <a:gd fmla="*/ 2553449 h 3980066" name="connsiteY964"/>
              <a:gd fmla="*/ 7815507 w 8387961" name="connsiteX965"/>
              <a:gd fmla="*/ 2541397 h 3980066" name="connsiteY965"/>
              <a:gd fmla="*/ 7839610 w 8387961" name="connsiteX966"/>
              <a:gd fmla="*/ 2563994 h 3980066" name="connsiteY966"/>
              <a:gd fmla="*/ 7824115 w 8387961" name="connsiteX967"/>
              <a:gd fmla="*/ 2558779 h 3980066" name="connsiteY967"/>
              <a:gd fmla="*/ 7220456 w 8387961" name="connsiteX968"/>
              <a:gd fmla="*/ 2527839 h 3980066" name="connsiteY968"/>
              <a:gd fmla="*/ 7229495 w 8387961" name="connsiteX969"/>
              <a:gd fmla="*/ 2538521 h 3980066" name="connsiteY969"/>
              <a:gd fmla="*/ 7221963 w 8387961" name="connsiteX970"/>
              <a:gd fmla="*/ 2547423 h 3980066" name="connsiteY970"/>
              <a:gd fmla="*/ 4108524 w 8387961" name="connsiteX971"/>
              <a:gd fmla="*/ 2522246 h 3980066" name="connsiteY971"/>
              <a:gd fmla="*/ 4118017 w 8387961" name="connsiteX972"/>
              <a:gd fmla="*/ 2548951 h 3980066" name="connsiteY972"/>
              <a:gd fmla="*/ 4129764 w 8387961" name="connsiteX973"/>
              <a:gd fmla="*/ 2577275 h 3980066" name="connsiteY973"/>
              <a:gd fmla="*/ 4130724 w 8387961" name="connsiteX974"/>
              <a:gd fmla="*/ 2577535 h 3980066" name="connsiteY974"/>
              <a:gd fmla="*/ 4119787 w 8387961" name="connsiteX975"/>
              <a:gd fmla="*/ 2550777 h 3980066" name="connsiteY975"/>
              <a:gd fmla="*/ 4109826 w 8387961" name="connsiteX976"/>
              <a:gd fmla="*/ 2522347 h 3980066" name="connsiteY976"/>
              <a:gd fmla="*/ 6478561 w 8387961" name="connsiteX977"/>
              <a:gd fmla="*/ 2520307 h 3980066" name="connsiteY977"/>
              <a:gd fmla="*/ 6512223 w 8387961" name="connsiteX978"/>
              <a:gd fmla="*/ 2520307 h 3980066" name="connsiteY978"/>
              <a:gd fmla="*/ 6542518 w 8387961" name="connsiteX979"/>
              <a:gd fmla="*/ 2534081 h 3980066" name="connsiteY979"/>
              <a:gd fmla="*/ 6552617 w 8387961" name="connsiteX980"/>
              <a:gd fmla="*/ 2547854 h 3980066" name="connsiteY980"/>
              <a:gd fmla="*/ 6576180 w 8387961" name="connsiteX981"/>
              <a:gd fmla="*/ 2547854 h 3980066" name="connsiteY981"/>
              <a:gd fmla="*/ 6596377 w 8387961" name="connsiteX982"/>
              <a:gd fmla="*/ 2547854 h 3980066" name="connsiteY982"/>
              <a:gd fmla="*/ 6608158 w 8387961" name="connsiteX983"/>
              <a:gd fmla="*/ 2532359 h 3980066" name="connsiteY983"/>
              <a:gd fmla="*/ 6619939 w 8387961" name="connsiteX984"/>
              <a:gd fmla="*/ 2540967 h 3980066" name="connsiteY984"/>
              <a:gd fmla="*/ 6651918 w 8387961" name="connsiteX985"/>
              <a:gd fmla="*/ 2553019 h 3980066" name="connsiteY985"/>
              <a:gd fmla="*/ 6658650 w 8387961" name="connsiteX986"/>
              <a:gd fmla="*/ 2570236 h 3980066" name="connsiteY986"/>
              <a:gd fmla="*/ 6678847 w 8387961" name="connsiteX987"/>
              <a:gd fmla="*/ 2573679 h 3980066" name="connsiteY987"/>
              <a:gd fmla="*/ 6699044 w 8387961" name="connsiteX988"/>
              <a:gd fmla="*/ 2575401 h 3980066" name="connsiteY988"/>
              <a:gd fmla="*/ 6697361 w 8387961" name="connsiteX989"/>
              <a:gd fmla="*/ 2601226 h 3980066" name="connsiteY989"/>
              <a:gd fmla="*/ 6700727 w 8387961" name="connsiteX990"/>
              <a:gd fmla="*/ 2604669 h 3980066" name="connsiteY990"/>
              <a:gd fmla="*/ 6678847 w 8387961" name="connsiteX991"/>
              <a:gd fmla="*/ 2599504 h 3980066" name="connsiteY991"/>
              <a:gd fmla="*/ 6656967 w 8387961" name="connsiteX992"/>
              <a:gd fmla="*/ 2592617 h 3980066" name="connsiteY992"/>
              <a:gd fmla="*/ 6623306 w 8387961" name="connsiteX993"/>
              <a:gd fmla="*/ 2589174 h 3980066" name="connsiteY993"/>
              <a:gd fmla="*/ 6589644 w 8387961" name="connsiteX994"/>
              <a:gd fmla="*/ 2584009 h 3980066" name="connsiteY994"/>
              <a:gd fmla="*/ 6562715 w 8387961" name="connsiteX995"/>
              <a:gd fmla="*/ 2578844 h 3980066" name="connsiteY995"/>
              <a:gd fmla="*/ 6539152 w 8387961" name="connsiteX996"/>
              <a:gd fmla="*/ 2571957 h 3980066" name="connsiteY996"/>
              <a:gd fmla="*/ 6510540 w 8387961" name="connsiteX997"/>
              <a:gd fmla="*/ 2565071 h 3980066" name="connsiteY997"/>
              <a:gd fmla="*/ 6485294 w 8387961" name="connsiteX998"/>
              <a:gd fmla="*/ 2558184 h 3980066" name="connsiteY998"/>
              <a:gd fmla="*/ 6485294 w 8387961" name="connsiteX999"/>
              <a:gd fmla="*/ 2551297 h 3980066" name="connsiteY999"/>
              <a:gd fmla="*/ 6456681 w 8387961" name="connsiteX1000"/>
              <a:gd fmla="*/ 2542689 h 3980066" name="connsiteY1000"/>
              <a:gd fmla="*/ 6465097 w 8387961" name="connsiteX1001"/>
              <a:gd fmla="*/ 2539246 h 3980066" name="connsiteY1001"/>
              <a:gd fmla="*/ 4713206 w 8387961" name="connsiteX1002"/>
              <a:gd fmla="*/ 2514281 h 3980066" name="connsiteY1002"/>
              <a:gd fmla="*/ 4716721 w 8387961" name="connsiteX1003"/>
              <a:gd fmla="*/ 2533865 h 3980066" name="connsiteY1003"/>
              <a:gd fmla="*/ 4706176 w 8387961" name="connsiteX1004"/>
              <a:gd fmla="*/ 2520809 h 3980066" name="connsiteY1004"/>
              <a:gd fmla="*/ 7240039 w 8387961" name="connsiteX1005"/>
              <a:gd fmla="*/ 2506749 h 3980066" name="connsiteY1005"/>
              <a:gd fmla="*/ 7240039 w 8387961" name="connsiteX1006"/>
              <a:gd fmla="*/ 2522972 h 3980066" name="connsiteY1006"/>
              <a:gd fmla="*/ 7229494 w 8387961" name="connsiteX1007"/>
              <a:gd fmla="*/ 2527839 h 3980066" name="connsiteY1007"/>
              <a:gd fmla="*/ 7229494 w 8387961" name="connsiteX1008"/>
              <a:gd fmla="*/ 2509994 h 3980066" name="connsiteY1008"/>
              <a:gd fmla="*/ 7768806 w 8387961" name="connsiteX1009"/>
              <a:gd fmla="*/ 2503736 h 3980066" name="connsiteY1009"/>
              <a:gd fmla="*/ 7785544 w 8387961" name="connsiteX1010"/>
              <a:gd fmla="*/ 2523153 h 3980066" name="connsiteY1010"/>
              <a:gd fmla="*/ 7798935 w 8387961" name="connsiteX1011"/>
              <a:gd fmla="*/ 2542569 h 3980066" name="connsiteY1011"/>
              <a:gd fmla="*/ 7792240 w 8387961" name="connsiteX1012"/>
              <a:gd fmla="*/ 2547423 h 3980066" name="connsiteY1012"/>
              <a:gd fmla="*/ 7775501 w 8387961" name="connsiteX1013"/>
              <a:gd fmla="*/ 2528007 h 3980066" name="connsiteY1013"/>
              <a:gd fmla="*/ 6925189 w 8387961" name="connsiteX1014"/>
              <a:gd fmla="*/ 2481139 h 3980066" name="connsiteY1014"/>
              <a:gd fmla="*/ 6925189 w 8387961" name="connsiteX1015"/>
              <a:gd fmla="*/ 2489299 h 3980066" name="connsiteY1015"/>
              <a:gd fmla="*/ 6914644 w 8387961" name="connsiteX1016"/>
              <a:gd fmla="*/ 2500723 h 3980066" name="connsiteY1016"/>
              <a:gd fmla="*/ 6919917 w 8387961" name="connsiteX1017"/>
              <a:gd fmla="*/ 2482771 h 3980066" name="connsiteY1017"/>
              <a:gd fmla="*/ 6932053 w 8387961" name="connsiteX1018"/>
              <a:gd fmla="*/ 2473606 h 3980066" name="connsiteY1018"/>
              <a:gd fmla="*/ 6932053 w 8387961" name="connsiteX1019"/>
              <a:gd fmla="*/ 2482165 h 3980066" name="connsiteY1019"/>
              <a:gd fmla="*/ 6932053 w 8387961" name="connsiteX1020"/>
              <a:gd fmla="*/ 2497572 h 3980066" name="connsiteY1020"/>
              <a:gd fmla="*/ 6935735 w 8387961" name="connsiteX1021"/>
              <a:gd fmla="*/ 2499284 h 3980066" name="connsiteY1021"/>
              <a:gd fmla="*/ 6919164 w 8387961" name="connsiteX1022"/>
              <a:gd fmla="*/ 2511267 h 3980066" name="connsiteY1022"/>
              <a:gd fmla="*/ 1784026 w 8387961" name="connsiteX1023"/>
              <a:gd fmla="*/ 2472404 h 3980066" name="connsiteY1023"/>
              <a:gd fmla="*/ 1781846 w 8387961" name="connsiteX1024"/>
              <a:gd fmla="*/ 2472907 h 3980066" name="connsiteY1024"/>
              <a:gd fmla="*/ 1760097 w 8387961" name="connsiteX1025"/>
              <a:gd fmla="*/ 2482934 h 3980066" name="connsiteY1025"/>
              <a:gd fmla="*/ 1740023 w 8387961" name="connsiteX1026"/>
              <a:gd fmla="*/ 2492962 h 3980066" name="connsiteY1026"/>
              <a:gd fmla="*/ 1731659 w 8387961" name="connsiteX1027"/>
              <a:gd fmla="*/ 2514689 h 3980066" name="connsiteY1027"/>
              <a:gd fmla="*/ 1726640 w 8387961" name="connsiteX1028"/>
              <a:gd fmla="*/ 2539759 h 3980066" name="connsiteY1028"/>
              <a:gd fmla="*/ 1711585 w 8387961" name="connsiteX1029"/>
              <a:gd fmla="*/ 2563157 h 3980066" name="connsiteY1029"/>
              <a:gd fmla="*/ 1723295 w 8387961" name="connsiteX1030"/>
              <a:gd fmla="*/ 2584884 h 3980066" name="connsiteY1030"/>
              <a:gd fmla="*/ 1736678 w 8387961" name="connsiteX1031"/>
              <a:gd fmla="*/ 2608282 h 3980066" name="connsiteY1031"/>
              <a:gd fmla="*/ 1733332 w 8387961" name="connsiteX1032"/>
              <a:gd fmla="*/ 2621652 h 3980066" name="connsiteY1032"/>
              <a:gd fmla="*/ 1746715 w 8387961" name="connsiteX1033"/>
              <a:gd fmla="*/ 2623324 h 3980066" name="connsiteY1033"/>
              <a:gd fmla="*/ 1760097 w 8387961" name="connsiteX1034"/>
              <a:gd fmla="*/ 2635023 h 3980066" name="connsiteY1034"/>
              <a:gd fmla="*/ 1781846 w 8387961" name="connsiteX1035"/>
              <a:gd fmla="*/ 2641708 h 3980066" name="connsiteY1035"/>
              <a:gd fmla="*/ 1783094 w 8387961" name="connsiteX1036"/>
              <a:gd fmla="*/ 2640575 h 3980066" name="connsiteY1036"/>
              <a:gd fmla="*/ 1762849 w 8387961" name="connsiteX1037"/>
              <a:gd fmla="*/ 2634346 h 3980066" name="connsiteY1037"/>
              <a:gd fmla="*/ 1749469 w 8387961" name="connsiteX1038"/>
              <a:gd fmla="*/ 2622641 h 3980066" name="connsiteY1038"/>
              <a:gd fmla="*/ 1736091 w 8387961" name="connsiteX1039"/>
              <a:gd fmla="*/ 2620969 h 3980066" name="connsiteY1039"/>
              <a:gd fmla="*/ 1739435 w 8387961" name="connsiteX1040"/>
              <a:gd fmla="*/ 2607591 h 3980066" name="connsiteY1040"/>
              <a:gd fmla="*/ 1726065 w 8387961" name="connsiteX1041"/>
              <a:gd fmla="*/ 2584181 h 3980066" name="connsiteY1041"/>
              <a:gd fmla="*/ 1714355 w 8387961" name="connsiteX1042"/>
              <a:gd fmla="*/ 2562443 h 3980066" name="connsiteY1042"/>
              <a:gd fmla="*/ 1729411 w 8387961" name="connsiteX1043"/>
              <a:gd fmla="*/ 2539032 h 3980066" name="connsiteY1043"/>
              <a:gd fmla="*/ 1734419 w 8387961" name="connsiteX1044"/>
              <a:gd fmla="*/ 2513950 h 3980066" name="connsiteY1044"/>
              <a:gd fmla="*/ 1742780 w 8387961" name="connsiteX1045"/>
              <a:gd fmla="*/ 2492212 h 3980066" name="connsiteY1045"/>
              <a:gd fmla="*/ 1762849 w 8387961" name="connsiteX1046"/>
              <a:gd fmla="*/ 2482179 h 3980066" name="connsiteY1046"/>
              <a:gd fmla="*/ 7701564 w 8387961" name="connsiteX1047"/>
              <a:gd fmla="*/ 2467581 h 3980066" name="connsiteY1047"/>
              <a:gd fmla="*/ 7711561 w 8387961" name="connsiteX1048"/>
              <a:gd fmla="*/ 2469255 h 3980066" name="connsiteY1048"/>
              <a:gd fmla="*/ 7703230 w 8387961" name="connsiteX1049"/>
              <a:gd fmla="*/ 2489341 h 3980066" name="connsiteY1049"/>
              <a:gd fmla="*/ 7696565 w 8387961" name="connsiteX1050"/>
              <a:gd fmla="*/ 2492689 h 3980066" name="connsiteY1050"/>
              <a:gd fmla="*/ 7698231 w 8387961" name="connsiteX1051"/>
              <a:gd fmla="*/ 2502732 h 3980066" name="connsiteY1051"/>
              <a:gd fmla="*/ 7681569 w 8387961" name="connsiteX1052"/>
              <a:gd fmla="*/ 2511101 h 3980066" name="connsiteY1052"/>
              <a:gd fmla="*/ 7644912 w 8387961" name="connsiteX1053"/>
              <a:gd fmla="*/ 2527839 h 3980066" name="connsiteY1053"/>
              <a:gd fmla="*/ 7623251 w 8387961" name="connsiteX1054"/>
              <a:gd fmla="*/ 2521144 h 3980066" name="connsiteY1054"/>
              <a:gd fmla="*/ 7606589 w 8387961" name="connsiteX1055"/>
              <a:gd fmla="*/ 2512775 h 3980066" name="connsiteY1055"/>
              <a:gd fmla="*/ 7601590 w 8387961" name="connsiteX1056"/>
              <a:gd fmla="*/ 2502732 h 3980066" name="connsiteY1056"/>
              <a:gd fmla="*/ 7636581 w 8387961" name="connsiteX1057"/>
              <a:gd fmla="*/ 2506079 h 3980066" name="connsiteY1057"/>
              <a:gd fmla="*/ 7646578 w 8387961" name="connsiteX1058"/>
              <a:gd fmla="*/ 2489341 h 3980066" name="connsiteY1058"/>
              <a:gd fmla="*/ 7646578 w 8387961" name="connsiteX1059"/>
              <a:gd fmla="*/ 2499384 h 3980066" name="connsiteY1059"/>
              <a:gd fmla="*/ 7661574 w 8387961" name="connsiteX1060"/>
              <a:gd fmla="*/ 2506079 h 3980066" name="connsiteY1060"/>
              <a:gd fmla="*/ 7686568 w 8387961" name="connsiteX1061"/>
              <a:gd fmla="*/ 2487667 h 3980066" name="connsiteY1061"/>
              <a:gd fmla="*/ 7686568 w 8387961" name="connsiteX1062"/>
              <a:gd fmla="*/ 2469255 h 3980066" name="connsiteY1062"/>
              <a:gd fmla="*/ 3986519 w 8387961" name="connsiteX1063"/>
              <a:gd fmla="*/ 2443253 h 3980066" name="connsiteY1063"/>
              <a:gd fmla="*/ 3981039 w 8387961" name="connsiteX1064"/>
              <a:gd fmla="*/ 2448743 h 3980066" name="connsiteY1064"/>
              <a:gd fmla="*/ 3974417 w 8387961" name="connsiteX1065"/>
              <a:gd fmla="*/ 2445426 h 3980066" name="connsiteY1065"/>
              <a:gd fmla="*/ 3973475 w 8387961" name="connsiteX1066"/>
              <a:gd fmla="*/ 2447077 h 3980066" name="connsiteY1066"/>
              <a:gd fmla="*/ 3979998 w 8387961" name="connsiteX1067"/>
              <a:gd fmla="*/ 2450291 h 3980066" name="connsiteY1067"/>
              <a:gd fmla="*/ 3986745 w 8387961" name="connsiteX1068"/>
              <a:gd fmla="*/ 2443643 h 3980066" name="connsiteY1068"/>
              <a:gd fmla="*/ 1595008 w 8387961" name="connsiteX1069"/>
              <a:gd fmla="*/ 2437792 h 3980066" name="connsiteY1069"/>
              <a:gd fmla="*/ 1594703 w 8387961" name="connsiteX1070"/>
              <a:gd fmla="*/ 2439481 h 3980066" name="connsiteY1070"/>
              <a:gd fmla="*/ 1596141 w 8387961" name="connsiteX1071"/>
              <a:gd fmla="*/ 2439481 h 3980066" name="connsiteY1071"/>
              <a:gd fmla="*/ 1597813 w 8387961" name="connsiteX1072"/>
              <a:gd fmla="*/ 2442823 h 3980066" name="connsiteY1072"/>
              <a:gd fmla="*/ 1601159 w 8387961" name="connsiteX1073"/>
              <a:gd fmla="*/ 2442823 h 3980066" name="connsiteY1073"/>
              <a:gd fmla="*/ 1600607 w 8387961" name="connsiteX1074"/>
              <a:gd fmla="*/ 2441171 h 3980066" name="connsiteY1074"/>
              <a:gd fmla="*/ 1600029 w 8387961" name="connsiteX1075"/>
              <a:gd fmla="*/ 2441171 h 3980066" name="connsiteY1075"/>
              <a:gd fmla="*/ 1598355 w 8387961" name="connsiteX1076"/>
              <a:gd fmla="*/ 2437792 h 3980066" name="connsiteY1076"/>
              <a:gd fmla="*/ 7023030 w 8387961" name="connsiteX1077"/>
              <a:gd fmla="*/ 2432932 h 3980066" name="connsiteY1077"/>
              <a:gd fmla="*/ 7045706 w 8387961" name="connsiteX1078"/>
              <a:gd fmla="*/ 2442666 h 3980066" name="connsiteY1078"/>
              <a:gd fmla="*/ 7033496 w 8387961" name="connsiteX1079"/>
              <a:gd fmla="*/ 2454022 h 3980066" name="connsiteY1079"/>
              <a:gd fmla="*/ 7012564 w 8387961" name="connsiteX1080"/>
              <a:gd fmla="*/ 2441044 h 3980066" name="connsiteY1080"/>
              <a:gd fmla="*/ 7080258 w 8387961" name="connsiteX1081"/>
              <a:gd fmla="*/ 2426906 h 3980066" name="connsiteY1081"/>
              <a:gd fmla="*/ 7103143 w 8387961" name="connsiteX1082"/>
              <a:gd fmla="*/ 2428601 h 3980066" name="connsiteY1082"/>
              <a:gd fmla="*/ 7124394 w 8387961" name="connsiteX1083"/>
              <a:gd fmla="*/ 2430296 h 3980066" name="connsiteY1083"/>
              <a:gd fmla="*/ 7139106 w 8387961" name="connsiteX1084"/>
              <a:gd fmla="*/ 2448938 h 3980066" name="connsiteY1084"/>
              <a:gd fmla="*/ 7134202 w 8387961" name="connsiteX1085"/>
              <a:gd fmla="*/ 2454022 h 3980066" name="connsiteY1085"/>
              <a:gd fmla="*/ 7103143 w 8387961" name="connsiteX1086"/>
              <a:gd fmla="*/ 2440464 h 3980066" name="connsiteY1086"/>
              <a:gd fmla="*/ 7081893 w 8387961" name="connsiteX1087"/>
              <a:gd fmla="*/ 2442159 h 3980066" name="connsiteY1087"/>
              <a:gd fmla="*/ 7065546 w 8387961" name="connsiteX1088"/>
              <a:gd fmla="*/ 2437075 h 3980066" name="connsiteY1088"/>
              <a:gd fmla="*/ 7062277 w 8387961" name="connsiteX1089"/>
              <a:gd fmla="*/ 2442159 h 3980066" name="connsiteY1089"/>
              <a:gd fmla="*/ 7063912 w 8387961" name="connsiteX1090"/>
              <a:gd fmla="*/ 2431990 h 3980066" name="connsiteY1090"/>
              <a:gd fmla="*/ 1542616 w 8387961" name="connsiteX1091"/>
              <a:gd fmla="*/ 2423893 h 3980066" name="connsiteY1091"/>
              <a:gd fmla="*/ 1547143 w 8387961" name="connsiteX1092"/>
              <a:gd fmla="*/ 2423893 h 3980066" name="connsiteY1092"/>
              <a:gd fmla="*/ 1543746 w 8387961" name="connsiteX1093"/>
              <a:gd fmla="*/ 2426906 h 3980066" name="connsiteY1093"/>
              <a:gd fmla="*/ 7672393 w 8387961" name="connsiteX1094"/>
              <a:gd fmla="*/ 2420880 h 3980066" name="connsiteY1094"/>
              <a:gd fmla="*/ 7692662 w 8387961" name="connsiteX1095"/>
              <a:gd fmla="*/ 2437980 h 3980066" name="connsiteY1095"/>
              <a:gd fmla="*/ 7714620 w 8387961" name="connsiteX1096"/>
              <a:gd fmla="*/ 2453371 h 3980066" name="connsiteY1096"/>
              <a:gd fmla="*/ 7728132 w 8387961" name="connsiteX1097"/>
              <a:gd fmla="*/ 2473891 h 3980066" name="connsiteY1097"/>
              <a:gd fmla="*/ 7721376 w 8387961" name="connsiteX1098"/>
              <a:gd fmla="*/ 2484151 h 3980066" name="connsiteY1098"/>
              <a:gd fmla="*/ 7702796 w 8387961" name="connsiteX1099"/>
              <a:gd fmla="*/ 2448241 h 3980066" name="connsiteY1099"/>
              <a:gd fmla="*/ 7687595 w 8387961" name="connsiteX1100"/>
              <a:gd fmla="*/ 2434560 h 3980066" name="connsiteY1100"/>
              <a:gd fmla="*/ 7672393 w 8387961" name="connsiteX1101"/>
              <a:gd fmla="*/ 2422590 h 3980066" name="connsiteY1101"/>
              <a:gd fmla="*/ 6522965 w 8387961" name="connsiteX1102"/>
              <a:gd fmla="*/ 2416361 h 3980066" name="connsiteY1102"/>
              <a:gd fmla="*/ 6544055 w 8387961" name="connsiteX1103"/>
              <a:gd fmla="*/ 2425947 h 3980066" name="connsiteY1103"/>
              <a:gd fmla="*/ 6532552 w 8387961" name="connsiteX1104"/>
              <a:gd fmla="*/ 2433617 h 3980066" name="connsiteY1104"/>
              <a:gd fmla="*/ 6522965 w 8387961" name="connsiteX1105"/>
              <a:gd fmla="*/ 2437451 h 3980066" name="connsiteY1105"/>
              <a:gd fmla="*/ 4000371 w 8387961" name="connsiteX1106"/>
              <a:gd fmla="*/ 2410636 h 3980066" name="connsiteY1106"/>
              <a:gd fmla="*/ 3977728 w 8387961" name="connsiteX1107"/>
              <a:gd fmla="*/ 2412256 h 3980066" name="connsiteY1107"/>
              <a:gd fmla="*/ 3977957 w 8387961" name="connsiteX1108"/>
              <a:gd fmla="*/ 2413634 h 3980066" name="connsiteY1108"/>
              <a:gd fmla="*/ 4000239 w 8387961" name="connsiteX1109"/>
              <a:gd fmla="*/ 2412066 h 3980066" name="connsiteY1109"/>
              <a:gd fmla="*/ 1650103 w 8387961" name="connsiteX1110"/>
              <a:gd fmla="*/ 2403492 h 3980066" name="connsiteY1110"/>
              <a:gd fmla="*/ 1623464 w 8387961" name="connsiteX1111"/>
              <a:gd fmla="*/ 2420893 h 3980066" name="connsiteY1111"/>
              <a:gd fmla="*/ 1608398 w 8387961" name="connsiteX1112"/>
              <a:gd fmla="*/ 2429342 h 3980066" name="connsiteY1112"/>
              <a:gd fmla="*/ 1607189 w 8387961" name="connsiteX1113"/>
              <a:gd fmla="*/ 2430562 h 3980066" name="connsiteY1113"/>
              <a:gd fmla="*/ 1621234 w 8387961" name="connsiteX1114"/>
              <a:gd fmla="*/ 2422768 h 3980066" name="connsiteY1114"/>
              <a:gd fmla="*/ 1649676 w 8387961" name="connsiteX1115"/>
              <a:gd fmla="*/ 2404383 h 3980066" name="connsiteY1115"/>
              <a:gd fmla="*/ 6981531 w 8387961" name="connsiteX1116"/>
              <a:gd fmla="*/ 2390751 h 3980066" name="connsiteY1116"/>
              <a:gd fmla="*/ 6995993 w 8387961" name="connsiteX1117"/>
              <a:gd fmla="*/ 2396777 h 3980066" name="connsiteY1117"/>
              <a:gd fmla="*/ 6968877 w 8387961" name="connsiteX1118"/>
              <a:gd fmla="*/ 2396777 h 3980066" name="connsiteY1118"/>
              <a:gd fmla="*/ 6478177 w 8387961" name="connsiteX1119"/>
              <a:gd fmla="*/ 2386232 h 3980066" name="connsiteY1119"/>
              <a:gd fmla="*/ 6488259 w 8387961" name="connsiteX1120"/>
              <a:gd fmla="*/ 2410447 h 3980066" name="connsiteY1120"/>
              <a:gd fmla="*/ 6503381 w 8387961" name="connsiteX1121"/>
              <a:gd fmla="*/ 2419095 h 3980066" name="connsiteY1121"/>
              <a:gd fmla="*/ 6500021 w 8387961" name="connsiteX1122"/>
              <a:gd fmla="*/ 2432932 h 3980066" name="connsiteY1122"/>
              <a:gd fmla="*/ 6478177 w 8387961" name="connsiteX1123"/>
              <a:gd fmla="*/ 2419095 h 3980066" name="connsiteY1123"/>
              <a:gd fmla="*/ 6469776 w 8387961" name="connsiteX1124"/>
              <a:gd fmla="*/ 2401799 h 3980066" name="connsiteY1124"/>
              <a:gd fmla="*/ 6459694 w 8387961" name="connsiteX1125"/>
              <a:gd fmla="*/ 2398340 h 3980066" name="connsiteY1125"/>
              <a:gd fmla="*/ 6471456 w 8387961" name="connsiteX1126"/>
              <a:gd fmla="*/ 2387962 h 3980066" name="connsiteY1126"/>
              <a:gd fmla="*/ 1668657 w 8387961" name="connsiteX1127"/>
              <a:gd fmla="*/ 2366818 h 3980066" name="connsiteY1127"/>
              <a:gd fmla="*/ 1667353 w 8387961" name="connsiteX1128"/>
              <a:gd fmla="*/ 2369598 h 3980066" name="connsiteY1128"/>
              <a:gd fmla="*/ 1671425 w 8387961" name="connsiteX1129"/>
              <a:gd fmla="*/ 2370957 h 3980066" name="connsiteY1129"/>
              <a:gd fmla="*/ 1669818 w 8387961" name="connsiteX1130"/>
              <a:gd fmla="*/ 2367209 h 3980066" name="connsiteY1130"/>
              <a:gd fmla="*/ 6289464 w 8387961" name="connsiteX1131"/>
              <a:gd fmla="*/ 2366648 h 3980066" name="connsiteY1131"/>
              <a:gd fmla="*/ 6303022 w 8387961" name="connsiteX1132"/>
              <a:gd fmla="*/ 2390751 h 3980066" name="connsiteY1132"/>
              <a:gd fmla="*/ 6292853 w 8387961" name="connsiteX1133"/>
              <a:gd fmla="*/ 2390751 h 3980066" name="connsiteY1133"/>
              <a:gd fmla="*/ 5616077 w 8387961" name="connsiteX1134"/>
              <a:gd fmla="*/ 2363635 h 3980066" name="connsiteY1134"/>
              <a:gd fmla="*/ 5616077 w 8387961" name="connsiteX1135"/>
              <a:gd fmla="*/ 2366648 h 3980066" name="connsiteY1135"/>
              <a:gd fmla="*/ 5613064 w 8387961" name="connsiteX1136"/>
              <a:gd fmla="*/ 2366648 h 3980066" name="connsiteY1136"/>
              <a:gd fmla="*/ 4053779 w 8387961" name="connsiteX1137"/>
              <a:gd fmla="*/ 2363153 h 3980066" name="connsiteY1137"/>
              <a:gd fmla="*/ 4047257 w 8387961" name="connsiteX1138"/>
              <a:gd fmla="*/ 2405622 h 3980066" name="connsiteY1138"/>
              <a:gd fmla="*/ 4038980 w 8387961" name="connsiteX1139"/>
              <a:gd fmla="*/ 2412256 h 3980066" name="connsiteY1139"/>
              <a:gd fmla="*/ 4034013 w 8387961" name="connsiteX1140"/>
              <a:gd fmla="*/ 2405622 h 3980066" name="connsiteY1140"/>
              <a:gd fmla="*/ 4019114 w 8387961" name="connsiteX1141"/>
              <a:gd fmla="*/ 2410598 h 3980066" name="connsiteY1141"/>
              <a:gd fmla="*/ 4002560 w 8387961" name="connsiteX1142"/>
              <a:gd fmla="*/ 2392354 h 3980066" name="connsiteY1142"/>
              <a:gd fmla="*/ 4002385 w 8387961" name="connsiteX1143"/>
              <a:gd fmla="*/ 2394282 h 3980066" name="connsiteY1143"/>
              <a:gd fmla="*/ 4018793 w 8387961" name="connsiteX1144"/>
              <a:gd fmla="*/ 2412066 h 3980066" name="connsiteY1144"/>
              <a:gd fmla="*/ 4033973 w 8387961" name="connsiteX1145"/>
              <a:gd fmla="*/ 2407080 h 3980066" name="connsiteY1145"/>
              <a:gd fmla="*/ 4039034 w 8387961" name="connsiteX1146"/>
              <a:gd fmla="*/ 2413728 h 3980066" name="connsiteY1146"/>
              <a:gd fmla="*/ 4047467 w 8387961" name="connsiteX1147"/>
              <a:gd fmla="*/ 2407080 h 3980066" name="connsiteY1147"/>
              <a:gd fmla="*/ 4054214 w 8387961" name="connsiteX1148"/>
              <a:gd fmla="*/ 2363869 h 3980066" name="connsiteY1148"/>
              <a:gd fmla="*/ 5613064 w 8387961" name="connsiteX1149"/>
              <a:gd fmla="*/ 2360622 h 3980066" name="connsiteY1149"/>
              <a:gd fmla="*/ 5616077 w 8387961" name="connsiteX1150"/>
              <a:gd fmla="*/ 2360622 h 3980066" name="connsiteY1150"/>
              <a:gd fmla="*/ 5613064 w 8387961" name="connsiteX1151"/>
              <a:gd fmla="*/ 2363635 h 3980066" name="connsiteY1151"/>
              <a:gd fmla="*/ 1265427 w 8387961" name="connsiteX1152"/>
              <a:gd fmla="*/ 2356103 h 3980066" name="connsiteY1152"/>
              <a:gd fmla="*/ 1275972 w 8387961" name="connsiteX1153"/>
              <a:gd fmla="*/ 2360622 h 3980066" name="connsiteY1153"/>
              <a:gd fmla="*/ 1272457 w 8387961" name="connsiteX1154"/>
              <a:gd fmla="*/ 2360622 h 3980066" name="connsiteY1154"/>
              <a:gd fmla="*/ 7176382 w 8387961" name="connsiteX1155"/>
              <a:gd fmla="*/ 2353090 h 3980066" name="connsiteY1155"/>
              <a:gd fmla="*/ 7201441 w 8387961" name="connsiteX1156"/>
              <a:gd fmla="*/ 2359730 h 3980066" name="connsiteY1156"/>
              <a:gd fmla="*/ 7226501 w 8387961" name="connsiteX1157"/>
              <a:gd fmla="*/ 2363050 h 3980066" name="connsiteY1157"/>
              <a:gd fmla="*/ 7229842 w 8387961" name="connsiteX1158"/>
              <a:gd fmla="*/ 2374670 h 3980066" name="connsiteY1158"/>
              <a:gd fmla="*/ 7229842 w 8387961" name="connsiteX1159"/>
              <a:gd fmla="*/ 2391270 h 3980066" name="connsiteY1159"/>
              <a:gd fmla="*/ 7234854 w 8387961" name="connsiteX1160"/>
              <a:gd fmla="*/ 2422809 h 3980066" name="connsiteY1160"/>
              <a:gd fmla="*/ 7236524 w 8387961" name="connsiteX1161"/>
              <a:gd fmla="*/ 2417829 h 3980066" name="connsiteY1161"/>
              <a:gd fmla="*/ 7246548 w 8387961" name="connsiteX1162"/>
              <a:gd fmla="*/ 2431109 h 3980066" name="connsiteY1162"/>
              <a:gd fmla="*/ 7256572 w 8387961" name="connsiteX1163"/>
              <a:gd fmla="*/ 2441069 h 3980066" name="connsiteY1163"/>
              <a:gd fmla="*/ 7284972 w 8387961" name="connsiteX1164"/>
              <a:gd fmla="*/ 2412849 h 3980066" name="connsiteY1164"/>
              <a:gd fmla="*/ 7310032 w 8387961" name="connsiteX1165"/>
              <a:gd fmla="*/ 2399570 h 3980066" name="connsiteY1165"/>
              <a:gd fmla="*/ 7326738 w 8387961" name="connsiteX1166"/>
              <a:gd fmla="*/ 2384630 h 3980066" name="connsiteY1166"/>
              <a:gd fmla="*/ 7360150 w 8387961" name="connsiteX1167"/>
              <a:gd fmla="*/ 2399570 h 3980066" name="connsiteY1167"/>
              <a:gd fmla="*/ 7391892 w 8387961" name="connsiteX1168"/>
              <a:gd fmla="*/ 2414509 h 3980066" name="connsiteY1168"/>
              <a:gd fmla="*/ 7410093 w 8387961" name="connsiteX1169"/>
              <a:gd fmla="*/ 2419442 h 3980066" name="connsiteY1169"/>
              <a:gd fmla="*/ 7410093 w 8387961" name="connsiteX1170"/>
              <a:gd fmla="*/ 2416361 h 3980066" name="connsiteY1170"/>
              <a:gd fmla="*/ 7435184 w 8387961" name="connsiteX1171"/>
              <a:gd fmla="*/ 2428078 h 3980066" name="connsiteY1171"/>
              <a:gd fmla="*/ 7460276 w 8387961" name="connsiteX1172"/>
              <a:gd fmla="*/ 2438121 h 3980066" name="connsiteY1172"/>
              <a:gd fmla="*/ 7485367 w 8387961" name="connsiteX1173"/>
              <a:gd fmla="*/ 2449838 h 3980066" name="connsiteY1173"/>
              <a:gd fmla="*/ 7512131 w 8387961" name="connsiteX1174"/>
              <a:gd fmla="*/ 2461555 h 3980066" name="connsiteY1174"/>
              <a:gd fmla="*/ 7533877 w 8387961" name="connsiteX1175"/>
              <a:gd fmla="*/ 2490010 h 3980066" name="connsiteY1175"/>
              <a:gd fmla="*/ 7535550 w 8387961" name="connsiteX1176"/>
              <a:gd fmla="*/ 2505075 h 3980066" name="connsiteY1176"/>
              <a:gd fmla="*/ 7557295 w 8387961" name="connsiteX1177"/>
              <a:gd fmla="*/ 2515118 h 3980066" name="connsiteY1177"/>
              <a:gd fmla="*/ 7582387 w 8387961" name="connsiteX1178"/>
              <a:gd fmla="*/ 2525161 h 3980066" name="connsiteY1178"/>
              <a:gd fmla="*/ 7584059 w 8387961" name="connsiteX1179"/>
              <a:gd fmla="*/ 2540226 h 3980066" name="connsiteY1179"/>
              <a:gd fmla="*/ 7560641 w 8387961" name="connsiteX1180"/>
              <a:gd fmla="*/ 2541900 h 3980066" name="connsiteY1180"/>
              <a:gd fmla="*/ 7572350 w 8387961" name="connsiteX1181"/>
              <a:gd fmla="*/ 2568681 h 3980066" name="connsiteY1181"/>
              <a:gd fmla="*/ 7590750 w 8387961" name="connsiteX1182"/>
              <a:gd fmla="*/ 2585420 h 3980066" name="connsiteY1182"/>
              <a:gd fmla="*/ 7602460 w 8387961" name="connsiteX1183"/>
              <a:gd fmla="*/ 2610527 h 3980066" name="connsiteY1183"/>
              <a:gd fmla="*/ 7617514 w 8387961" name="connsiteX1184"/>
              <a:gd fmla="*/ 2612201 h 3980066" name="connsiteY1184"/>
              <a:gd fmla="*/ 7615842 w 8387961" name="connsiteX1185"/>
              <a:gd fmla="*/ 2622244 h 3980066" name="connsiteY1185"/>
              <a:gd fmla="*/ 7630896 w 8387961" name="connsiteX1186"/>
              <a:gd fmla="*/ 2630614 h 3980066" name="connsiteY1186"/>
              <a:gd fmla="*/ 7627551 w 8387961" name="connsiteX1187"/>
              <a:gd fmla="*/ 2637309 h 3980066" name="connsiteY1187"/>
              <a:gd fmla="*/ 7654315 w 8387961" name="connsiteX1188"/>
              <a:gd fmla="*/ 2645678 h 3980066" name="connsiteY1188"/>
              <a:gd fmla="*/ 7644278 w 8387961" name="connsiteX1189"/>
              <a:gd fmla="*/ 2650700 h 3980066" name="connsiteY1189"/>
              <a:gd fmla="*/ 7644278 w 8387961" name="connsiteX1190"/>
              <a:gd fmla="*/ 2657395 h 3980066" name="connsiteY1190"/>
              <a:gd fmla="*/ 7630896 w 8387961" name="connsiteX1191"/>
              <a:gd fmla="*/ 2652374 h 3980066" name="connsiteY1191"/>
              <a:gd fmla="*/ 7604132 w 8387961" name="connsiteX1192"/>
              <a:gd fmla="*/ 2649026 h 3980066" name="connsiteY1192"/>
              <a:gd fmla="*/ 7580714 w 8387961" name="connsiteX1193"/>
              <a:gd fmla="*/ 2642331 h 3980066" name="connsiteY1193"/>
              <a:gd fmla="*/ 7565659 w 8387961" name="connsiteX1194"/>
              <a:gd fmla="*/ 2627266 h 3980066" name="connsiteY1194"/>
              <a:gd fmla="*/ 7552277 w 8387961" name="connsiteX1195"/>
              <a:gd fmla="*/ 2612201 h 3980066" name="connsiteY1195"/>
              <a:gd fmla="*/ 7537222 w 8387961" name="connsiteX1196"/>
              <a:gd fmla="*/ 2595463 h 3980066" name="connsiteY1196"/>
              <a:gd fmla="*/ 7525513 w 8387961" name="connsiteX1197"/>
              <a:gd fmla="*/ 2577050 h 3980066" name="connsiteY1197"/>
              <a:gd fmla="*/ 7492058 w 8387961" name="connsiteX1198"/>
              <a:gd fmla="*/ 2565334 h 3980066" name="connsiteY1198"/>
              <a:gd fmla="*/ 7490385 w 8387961" name="connsiteX1199"/>
              <a:gd fmla="*/ 2570355 h 3980066" name="connsiteY1199"/>
              <a:gd fmla="*/ 7473658 w 8387961" name="connsiteX1200"/>
              <a:gd fmla="*/ 2565334 h 3980066" name="connsiteY1200"/>
              <a:gd fmla="*/ 7475330 w 8387961" name="connsiteX1201"/>
              <a:gd fmla="*/ 2578724 h 3980066" name="connsiteY1201"/>
              <a:gd fmla="*/ 7465294 w 8387961" name="connsiteX1202"/>
              <a:gd fmla="*/ 2578724 h 3980066" name="connsiteY1202"/>
              <a:gd fmla="*/ 7466967 w 8387961" name="connsiteX1203"/>
              <a:gd fmla="*/ 2585420 h 3980066" name="connsiteY1203"/>
              <a:gd fmla="*/ 7431839 w 8387961" name="connsiteX1204"/>
              <a:gd fmla="*/ 2585420 h 3980066" name="connsiteY1204"/>
              <a:gd fmla="*/ 7461948 w 8387961" name="connsiteX1205"/>
              <a:gd fmla="*/ 2600484 h 3980066" name="connsiteY1205"/>
              <a:gd fmla="*/ 7446894 w 8387961" name="connsiteX1206"/>
              <a:gd fmla="*/ 2612201 h 3980066" name="connsiteY1206"/>
              <a:gd fmla="*/ 7423475 w 8387961" name="connsiteX1207"/>
              <a:gd fmla="*/ 2612201 h 3980066" name="connsiteY1207"/>
              <a:gd fmla="*/ 7397106 w 8387961" name="connsiteX1208"/>
              <a:gd fmla="*/ 2612201 h 3980066" name="connsiteY1208"/>
              <a:gd fmla="*/ 7396904 w 8387961" name="connsiteX1209"/>
              <a:gd fmla="*/ 2613707 h 3980066" name="connsiteY1209"/>
              <a:gd fmla="*/ 7381868 w 8387961" name="connsiteX1210"/>
              <a:gd fmla="*/ 2597107 h 3980066" name="connsiteY1210"/>
              <a:gd fmla="*/ 7375186 w 8387961" name="connsiteX1211"/>
              <a:gd fmla="*/ 2578848 h 3980066" name="connsiteY1211"/>
              <a:gd fmla="*/ 7353468 w 8387961" name="connsiteX1212"/>
              <a:gd fmla="*/ 2582167 h 3980066" name="connsiteY1212"/>
              <a:gd fmla="*/ 7345115 w 8387961" name="connsiteX1213"/>
              <a:gd fmla="*/ 2587147 h 3980066" name="connsiteY1213"/>
              <a:gd fmla="*/ 7346785 w 8387961" name="connsiteX1214"/>
              <a:gd fmla="*/ 2572208 h 3980066" name="connsiteY1214"/>
              <a:gd fmla="*/ 7346785 w 8387961" name="connsiteX1215"/>
              <a:gd fmla="*/ 2570548 h 3980066" name="connsiteY1215"/>
              <a:gd fmla="*/ 7335091 w 8387961" name="connsiteX1216"/>
              <a:gd fmla="*/ 2587147 h 3980066" name="connsiteY1216"/>
              <a:gd fmla="*/ 7311702 w 8387961" name="connsiteX1217"/>
              <a:gd fmla="*/ 2592127 h 3980066" name="connsiteY1217"/>
              <a:gd fmla="*/ 7326738 w 8387961" name="connsiteX1218"/>
              <a:gd fmla="*/ 2563908 h 3980066" name="connsiteY1218"/>
              <a:gd fmla="*/ 7345115 w 8387961" name="connsiteX1219"/>
              <a:gd fmla="*/ 2567228 h 3980066" name="connsiteY1219"/>
              <a:gd fmla="*/ 7341773 w 8387961" name="connsiteX1220"/>
              <a:gd fmla="*/ 2558928 h 3980066" name="connsiteY1220"/>
              <a:gd fmla="*/ 7353468 w 8387961" name="connsiteX1221"/>
              <a:gd fmla="*/ 2557268 h 3980066" name="connsiteY1221"/>
              <a:gd fmla="*/ 7340103 w 8387961" name="connsiteX1222"/>
              <a:gd fmla="*/ 2550628 h 3980066" name="connsiteY1222"/>
              <a:gd fmla="*/ 7353468 w 8387961" name="connsiteX1223"/>
              <a:gd fmla="*/ 2550628 h 3980066" name="connsiteY1223"/>
              <a:gd fmla="*/ 7345115 w 8387961" name="connsiteX1224"/>
              <a:gd fmla="*/ 2543988 h 3980066" name="connsiteY1224"/>
              <a:gd fmla="*/ 7331750 w 8387961" name="connsiteX1225"/>
              <a:gd fmla="*/ 2510788 h 3980066" name="connsiteY1225"/>
              <a:gd fmla="*/ 7321726 w 8387961" name="connsiteX1226"/>
              <a:gd fmla="*/ 2499168 h 3980066" name="connsiteY1226"/>
              <a:gd fmla="*/ 7303349 w 8387961" name="connsiteX1227"/>
              <a:gd fmla="*/ 2490869 h 3980066" name="connsiteY1227"/>
              <a:gd fmla="*/ 7283302 w 8387961" name="connsiteX1228"/>
              <a:gd fmla="*/ 2482569 h 3980066" name="connsiteY1228"/>
              <a:gd fmla="*/ 7263254 w 8387961" name="connsiteX1229"/>
              <a:gd fmla="*/ 2474269 h 3980066" name="connsiteY1229"/>
              <a:gd fmla="*/ 7243207 w 8387961" name="connsiteX1230"/>
              <a:gd fmla="*/ 2469289 h 3980066" name="connsiteY1230"/>
              <a:gd fmla="*/ 7244877 w 8387961" name="connsiteX1231"/>
              <a:gd fmla="*/ 2459329 h 3980066" name="connsiteY1231"/>
              <a:gd fmla="*/ 7239866 w 8387961" name="connsiteX1232"/>
              <a:gd fmla="*/ 2459329 h 3980066" name="connsiteY1232"/>
              <a:gd fmla="*/ 7216477 w 8387961" name="connsiteX1233"/>
              <a:gd fmla="*/ 2451029 h 3980066" name="connsiteY1233"/>
              <a:gd fmla="*/ 7221489 w 8387961" name="connsiteX1234"/>
              <a:gd fmla="*/ 2432769 h 3980066" name="connsiteY1234"/>
              <a:gd fmla="*/ 7204783 w 8387961" name="connsiteX1235"/>
              <a:gd fmla="*/ 2460989 h 3980066" name="connsiteY1235"/>
              <a:gd fmla="*/ 7191418 w 8387961" name="connsiteX1236"/>
              <a:gd fmla="*/ 2459329 h 3980066" name="connsiteY1236"/>
              <a:gd fmla="*/ 7194759 w 8387961" name="connsiteX1237"/>
              <a:gd fmla="*/ 2447709 h 3980066" name="connsiteY1237"/>
              <a:gd fmla="*/ 7173041 w 8387961" name="connsiteX1238"/>
              <a:gd fmla="*/ 2429449 h 3980066" name="connsiteY1238"/>
              <a:gd fmla="*/ 7183064 w 8387961" name="connsiteX1239"/>
              <a:gd fmla="*/ 2422809 h 3980066" name="connsiteY1239"/>
              <a:gd fmla="*/ 7206453 w 8387961" name="connsiteX1240"/>
              <a:gd fmla="*/ 2417829 h 3980066" name="connsiteY1240"/>
              <a:gd fmla="*/ 7214806 w 8387961" name="connsiteX1241"/>
              <a:gd fmla="*/ 2417829 h 3980066" name="connsiteY1241"/>
              <a:gd fmla="*/ 7216477 w 8387961" name="connsiteX1242"/>
              <a:gd fmla="*/ 2417829 h 3980066" name="connsiteY1242"/>
              <a:gd fmla="*/ 7219818 w 8387961" name="connsiteX1243"/>
              <a:gd fmla="*/ 2412849 h 3980066" name="connsiteY1243"/>
              <a:gd fmla="*/ 7221489 w 8387961" name="connsiteX1244"/>
              <a:gd fmla="*/ 2407869 h 3980066" name="connsiteY1244"/>
              <a:gd fmla="*/ 7201441 w 8387961" name="connsiteX1245"/>
              <a:gd fmla="*/ 2409529 h 3980066" name="connsiteY1245"/>
              <a:gd fmla="*/ 7183064 w 8387961" name="connsiteX1246"/>
              <a:gd fmla="*/ 2409529 h 3980066" name="connsiteY1246"/>
              <a:gd fmla="*/ 7169699 w 8387961" name="connsiteX1247"/>
              <a:gd fmla="*/ 2391270 h 3980066" name="connsiteY1247"/>
              <a:gd fmla="*/ 7149652 w 8387961" name="connsiteX1248"/>
              <a:gd fmla="*/ 2384630 h 3980066" name="connsiteY1248"/>
              <a:gd fmla="*/ 7152993 w 8387961" name="connsiteX1249"/>
              <a:gd fmla="*/ 2369690 h 3980066" name="connsiteY1249"/>
              <a:gd fmla="*/ 4141456 w 8387961" name="connsiteX1250"/>
              <a:gd fmla="*/ 2352863 h 3980066" name="connsiteY1250"/>
              <a:gd fmla="*/ 4123370 w 8387961" name="connsiteX1251"/>
              <a:gd fmla="*/ 2377164 h 3980066" name="connsiteY1251"/>
              <a:gd fmla="*/ 4103129 w 8387961" name="connsiteX1252"/>
              <a:gd fmla="*/ 2400432 h 3980066" name="connsiteY1252"/>
              <a:gd fmla="*/ 4101442 w 8387961" name="connsiteX1253"/>
              <a:gd fmla="*/ 2423699 h 3980066" name="connsiteY1253"/>
              <a:gd fmla="*/ 4098069 w 8387961" name="connsiteX1254"/>
              <a:gd fmla="*/ 2446967 h 3980066" name="connsiteY1254"/>
              <a:gd fmla="*/ 4077828 w 8387961" name="connsiteX1255"/>
              <a:gd fmla="*/ 2466911 h 3980066" name="connsiteY1255"/>
              <a:gd fmla="*/ 4057663 w 8387961" name="connsiteX1256"/>
              <a:gd fmla="*/ 2486780 h 3980066" name="connsiteY1256"/>
              <a:gd fmla="*/ 4058364 w 8387961" name="connsiteX1257"/>
              <a:gd fmla="*/ 2488900 h 3980066" name="connsiteY1257"/>
              <a:gd fmla="*/ 4078285 w 8387961" name="connsiteX1258"/>
              <a:gd fmla="*/ 2468832 h 3980066" name="connsiteY1258"/>
              <a:gd fmla="*/ 4098206 w 8387961" name="connsiteX1259"/>
              <a:gd fmla="*/ 2448764 h 3980066" name="connsiteY1259"/>
              <a:gd fmla="*/ 4101526 w 8387961" name="connsiteX1260"/>
              <a:gd fmla="*/ 2425351 h 3980066" name="connsiteY1260"/>
              <a:gd fmla="*/ 4103186 w 8387961" name="connsiteX1261"/>
              <a:gd fmla="*/ 2401938 h 3980066" name="connsiteY1261"/>
              <a:gd fmla="*/ 4123107 w 8387961" name="connsiteX1262"/>
              <a:gd fmla="*/ 2378525 h 3980066" name="connsiteY1262"/>
              <a:gd fmla="*/ 4141368 w 8387961" name="connsiteX1263"/>
              <a:gd fmla="*/ 2353440 h 3980066" name="connsiteY1263"/>
              <a:gd fmla="*/ 5629635 w 8387961" name="connsiteX1264"/>
              <a:gd fmla="*/ 2350077 h 3980066" name="connsiteY1264"/>
              <a:gd fmla="*/ 5632648 w 8387961" name="connsiteX1265"/>
              <a:gd fmla="*/ 2351584 h 3980066" name="connsiteY1265"/>
              <a:gd fmla="*/ 5629635 w 8387961" name="connsiteX1266"/>
              <a:gd fmla="*/ 2353090 h 3980066" name="connsiteY1266"/>
              <a:gd fmla="*/ 1668710 w 8387961" name="connsiteX1267"/>
              <a:gd fmla="*/ 2342801 h 3980066" name="connsiteY1267"/>
              <a:gd fmla="*/ 1663635 w 8387961" name="connsiteX1268"/>
              <a:gd fmla="*/ 2344850 h 3980066" name="connsiteY1268"/>
              <a:gd fmla="*/ 1664296 w 8387961" name="connsiteX1269"/>
              <a:gd fmla="*/ 2346398 h 3980066" name="connsiteY1269"/>
              <a:gd fmla="*/ 1669753 w 8387961" name="connsiteX1270"/>
              <a:gd fmla="*/ 2344216 h 3980066" name="connsiteY1270"/>
              <a:gd fmla="*/ 1670358 w 8387961" name="connsiteX1271"/>
              <a:gd fmla="*/ 2343616 h 3980066" name="connsiteY1271"/>
              <a:gd fmla="*/ 1672336 w 8387961" name="connsiteX1272"/>
              <a:gd fmla="*/ 2342085 h 3980066" name="connsiteY1272"/>
              <a:gd fmla="*/ 1671653 w 8387961" name="connsiteX1273"/>
              <a:gd fmla="*/ 2342764 h 3980066" name="connsiteY1273"/>
              <a:gd fmla="*/ 1686484 w 8387961" name="connsiteX1274"/>
              <a:gd fmla="*/ 2357587 h 3980066" name="connsiteY1274"/>
              <a:gd fmla="*/ 1701548 w 8387961" name="connsiteX1275"/>
              <a:gd fmla="*/ 2370957 h 3980066" name="connsiteY1275"/>
              <a:gd fmla="*/ 1721622 w 8387961" name="connsiteX1276"/>
              <a:gd fmla="*/ 2394355 h 3980066" name="connsiteY1276"/>
              <a:gd fmla="*/ 1726640 w 8387961" name="connsiteX1277"/>
              <a:gd fmla="*/ 2409397 h 3980066" name="connsiteY1277"/>
              <a:gd fmla="*/ 1760097 w 8387961" name="connsiteX1278"/>
              <a:gd fmla="*/ 2409397 h 3980066" name="connsiteY1278"/>
              <a:gd fmla="*/ 1780173 w 8387961" name="connsiteX1279"/>
              <a:gd fmla="*/ 2411068 h 3980066" name="connsiteY1279"/>
              <a:gd fmla="*/ 1806942 w 8387961" name="connsiteX1280"/>
              <a:gd fmla="*/ 2419425 h 3980066" name="connsiteY1280"/>
              <a:gd fmla="*/ 1796903 w 8387961" name="connsiteX1281"/>
              <a:gd fmla="*/ 2454522 h 3980066" name="connsiteY1281"/>
              <a:gd fmla="*/ 1811110 w 8387961" name="connsiteX1282"/>
              <a:gd fmla="*/ 2467129 h 3980066" name="connsiteY1282"/>
              <a:gd fmla="*/ 1813598 w 8387961" name="connsiteX1283"/>
              <a:gd fmla="*/ 2467129 h 3980066" name="connsiteY1283"/>
              <a:gd fmla="*/ 1798919 w 8387961" name="connsiteX1284"/>
              <a:gd fmla="*/ 2454195 h 3980066" name="connsiteY1284"/>
              <a:gd fmla="*/ 1809046 w 8387961" name="connsiteX1285"/>
              <a:gd fmla="*/ 2419056 h 3980066" name="connsiteY1285"/>
              <a:gd fmla="*/ 1782042 w 8387961" name="connsiteX1286"/>
              <a:gd fmla="*/ 2410690 h 3980066" name="connsiteY1286"/>
              <a:gd fmla="*/ 1761788 w 8387961" name="connsiteX1287"/>
              <a:gd fmla="*/ 2409016 h 3980066" name="connsiteY1287"/>
              <a:gd fmla="*/ 1728029 w 8387961" name="connsiteX1288"/>
              <a:gd fmla="*/ 2409016 h 3980066" name="connsiteY1288"/>
              <a:gd fmla="*/ 1722971 w 8387961" name="connsiteX1289"/>
              <a:gd fmla="*/ 2393957 h 3980066" name="connsiteY1289"/>
              <a:gd fmla="*/ 1702717 w 8387961" name="connsiteX1290"/>
              <a:gd fmla="*/ 2370531 h 3980066" name="connsiteY1290"/>
              <a:gd fmla="*/ 1687520 w 8387961" name="connsiteX1291"/>
              <a:gd fmla="*/ 2357145 h 3980066" name="connsiteY1291"/>
              <a:gd fmla="*/ 1241324 w 8387961" name="connsiteX1292"/>
              <a:gd fmla="*/ 2339532 h 3980066" name="connsiteY1292"/>
              <a:gd fmla="*/ 1246751 w 8387961" name="connsiteX1293"/>
              <a:gd fmla="*/ 2339532 h 3980066" name="connsiteY1293"/>
              <a:gd fmla="*/ 1254882 w 8387961" name="connsiteX1294"/>
              <a:gd fmla="*/ 2366648 h 3980066" name="connsiteY1294"/>
              <a:gd fmla="*/ 1241324 w 8387961" name="connsiteX1295"/>
              <a:gd fmla="*/ 2365053 h 3980066" name="connsiteY1295"/>
              <a:gd fmla="*/ 1248103 w 8387961" name="connsiteX1296"/>
              <a:gd fmla="*/ 2355483 h 3980066" name="connsiteY1296"/>
              <a:gd fmla="*/ 5623609 w 8387961" name="connsiteX1297"/>
              <a:gd fmla="*/ 2336519 h 3980066" name="connsiteY1297"/>
              <a:gd fmla="*/ 5626622 w 8387961" name="connsiteX1298"/>
              <a:gd fmla="*/ 2336519 h 3980066" name="connsiteY1298"/>
              <a:gd fmla="*/ 5626622 w 8387961" name="connsiteX1299"/>
              <a:gd fmla="*/ 2339532 h 3980066" name="connsiteY1299"/>
              <a:gd fmla="*/ 3846590 w 8387961" name="connsiteX1300"/>
              <a:gd fmla="*/ 2325973 h 3980066" name="connsiteY1300"/>
              <a:gd fmla="*/ 3849001 w 8387961" name="connsiteX1301"/>
              <a:gd fmla="*/ 2329847 h 3980066" name="connsiteY1301"/>
              <a:gd fmla="*/ 3844180 w 8387961" name="connsiteX1302"/>
              <a:gd fmla="*/ 2339531 h 3980066" name="connsiteY1302"/>
              <a:gd fmla="*/ 3842975 w 8387961" name="connsiteX1303"/>
              <a:gd fmla="*/ 2331784 h 3980066" name="connsiteY1303"/>
              <a:gd fmla="*/ 5626622 w 8387961" name="connsiteX1304"/>
              <a:gd fmla="*/ 2322961 h 3980066" name="connsiteY1304"/>
              <a:gd fmla="*/ 5626622 w 8387961" name="connsiteX1305"/>
              <a:gd fmla="*/ 2325974 h 3980066" name="connsiteY1305"/>
              <a:gd fmla="*/ 5623609 w 8387961" name="connsiteX1306"/>
              <a:gd fmla="*/ 2325974 h 3980066" name="connsiteY1306"/>
              <a:gd fmla="*/ 1810734 w 8387961" name="connsiteX1307"/>
              <a:gd fmla="*/ 2322006 h 3980066" name="connsiteY1307"/>
              <a:gd fmla="*/ 1815805 w 8387961" name="connsiteX1308"/>
              <a:gd fmla="*/ 2350451 h 3980066" name="connsiteY1308"/>
              <a:gd fmla="*/ 1825932 w 8387961" name="connsiteX1309"/>
              <a:gd fmla="*/ 2382244 h 3980066" name="connsiteY1309"/>
              <a:gd fmla="*/ 1820861 w 8387961" name="connsiteX1310"/>
              <a:gd fmla="*/ 2424076 h 3980066" name="connsiteY1310"/>
              <a:gd fmla="*/ 1814186 w 8387961" name="connsiteX1311"/>
              <a:gd fmla="*/ 2467129 h 3980066" name="connsiteY1311"/>
              <a:gd fmla="*/ 1814690 w 8387961" name="connsiteX1312"/>
              <a:gd fmla="*/ 2467129 h 3980066" name="connsiteY1312"/>
              <a:gd fmla="*/ 1821381 w 8387961" name="connsiteX1313"/>
              <a:gd fmla="*/ 2423653 h 3980066" name="connsiteY1313"/>
              <a:gd fmla="*/ 1826399 w 8387961" name="connsiteX1314"/>
              <a:gd fmla="*/ 2381848 h 3980066" name="connsiteY1314"/>
              <a:gd fmla="*/ 1816362 w 8387961" name="connsiteX1315"/>
              <a:gd fmla="*/ 2350077 h 3980066" name="connsiteY1315"/>
              <a:gd fmla="*/ 1811403 w 8387961" name="connsiteX1316"/>
              <a:gd fmla="*/ 2322006 h 3980066" name="connsiteY1316"/>
              <a:gd fmla="*/ 1914468 w 8387961" name="connsiteX1317"/>
              <a:gd fmla="*/ 2315266 h 3980066" name="connsiteY1317"/>
              <a:gd fmla="*/ 1916696 w 8387961" name="connsiteX1318"/>
              <a:gd fmla="*/ 2316634 h 3980066" name="connsiteY1318"/>
              <a:gd fmla="*/ 1931158 w 8387961" name="connsiteX1319"/>
              <a:gd fmla="*/ 2316634 h 3980066" name="connsiteY1319"/>
              <a:gd fmla="*/ 1928397 w 8387961" name="connsiteX1320"/>
              <a:gd fmla="*/ 2315266 h 3980066" name="connsiteY1320"/>
              <a:gd fmla="*/ 4049154 w 8387961" name="connsiteX1321"/>
              <a:gd fmla="*/ 2302376 h 3980066" name="connsiteY1321"/>
              <a:gd fmla="*/ 4049016 w 8387961" name="connsiteX1322"/>
              <a:gd fmla="*/ 2302384 h 3980066" name="connsiteY1322"/>
              <a:gd fmla="*/ 4050568 w 8387961" name="connsiteX1323"/>
              <a:gd fmla="*/ 2321039 h 3980066" name="connsiteY1323"/>
              <a:gd fmla="*/ 4038980 w 8387961" name="connsiteX1324"/>
              <a:gd fmla="*/ 2337624 h 3980066" name="connsiteY1324"/>
              <a:gd fmla="*/ 4039432 w 8387961" name="connsiteX1325"/>
              <a:gd fmla="*/ 2338379 h 3980066" name="connsiteY1325"/>
              <a:gd fmla="*/ 4050841 w 8387961" name="connsiteX1326"/>
              <a:gd fmla="*/ 2322319 h 3980066" name="connsiteY1326"/>
              <a:gd fmla="*/ 1888384 w 8387961" name="connsiteX1327"/>
              <a:gd fmla="*/ 2296910 h 3980066" name="connsiteY1327"/>
              <a:gd fmla="*/ 1889935 w 8387961" name="connsiteX1328"/>
              <a:gd fmla="*/ 2301584 h 3980066" name="connsiteY1328"/>
              <a:gd fmla="*/ 1889950 w 8387961" name="connsiteX1329"/>
              <a:gd fmla="*/ 2301589 h 3980066" name="connsiteY1329"/>
              <a:gd fmla="*/ 6420526 w 8387961" name="connsiteX1330"/>
              <a:gd fmla="*/ 2295844 h 3980066" name="connsiteY1330"/>
              <a:gd fmla="*/ 6429565 w 8387961" name="connsiteX1331"/>
              <a:gd fmla="*/ 2299610 h 3980066" name="connsiteY1331"/>
              <a:gd fmla="*/ 6420526 w 8387961" name="connsiteX1332"/>
              <a:gd fmla="*/ 2303376 h 3980066" name="connsiteY1332"/>
              <a:gd fmla="*/ 6252663 w 8387961" name="connsiteX1333"/>
              <a:gd fmla="*/ 2295844 h 3980066" name="connsiteY1333"/>
              <a:gd fmla="*/ 6269880 w 8387961" name="connsiteX1334"/>
              <a:gd fmla="*/ 2311097 h 3980066" name="connsiteY1334"/>
              <a:gd fmla="*/ 6266436 w 8387961" name="connsiteX1335"/>
              <a:gd fmla="*/ 2322960 h 3980066" name="connsiteY1335"/>
              <a:gd fmla="*/ 6245777 w 8387961" name="connsiteX1336"/>
              <a:gd fmla="*/ 2297539 h 3980066" name="connsiteY1336"/>
              <a:gd fmla="*/ 6983196 w 8387961" name="connsiteX1337"/>
              <a:gd fmla="*/ 2289818 h 3980066" name="connsiteY1337"/>
              <a:gd fmla="*/ 6991474 w 8387961" name="connsiteX1338"/>
              <a:gd fmla="*/ 2296529 h 3980066" name="connsiteY1338"/>
              <a:gd fmla="*/ 6974918 w 8387961" name="connsiteX1339"/>
              <a:gd fmla="*/ 2321694 h 3980066" name="connsiteY1339"/>
              <a:gd fmla="*/ 6940150 w 8387961" name="connsiteX1340"/>
              <a:gd fmla="*/ 2330082 h 3980066" name="connsiteY1340"/>
              <a:gd fmla="*/ 6902071 w 8387961" name="connsiteX1341"/>
              <a:gd fmla="*/ 2328404 h 3980066" name="connsiteY1341"/>
              <a:gd fmla="*/ 6865647 w 8387961" name="connsiteX1342"/>
              <a:gd fmla="*/ 2326726 h 3980066" name="connsiteY1342"/>
              <a:gd fmla="*/ 6855714 w 8387961" name="connsiteX1343"/>
              <a:gd fmla="*/ 2351891 h 3980066" name="connsiteY1343"/>
              <a:gd fmla="*/ 6875581 w 8387961" name="connsiteX1344"/>
              <a:gd fmla="*/ 2380411 h 3980066" name="connsiteY1344"/>
              <a:gd fmla="*/ 6898760 w 8387961" name="connsiteX1345"/>
              <a:gd fmla="*/ 2366990 h 3980066" name="connsiteY1345"/>
              <a:gd fmla="*/ 6930216 w 8387961" name="connsiteX1346"/>
              <a:gd fmla="*/ 2360279 h 3980066" name="connsiteY1346"/>
              <a:gd fmla="*/ 6940150 w 8387961" name="connsiteX1347"/>
              <a:gd fmla="*/ 2356924 h 3980066" name="connsiteY1347"/>
              <a:gd fmla="*/ 6943461 w 8387961" name="connsiteX1348"/>
              <a:gd fmla="*/ 2366990 h 3980066" name="connsiteY1348"/>
              <a:gd fmla="*/ 6938494 w 8387961" name="connsiteX1349"/>
              <a:gd fmla="*/ 2366990 h 3980066" name="connsiteY1349"/>
              <a:gd fmla="*/ 6918627 w 8387961" name="connsiteX1350"/>
              <a:gd fmla="*/ 2380411 h 3980066" name="connsiteY1350"/>
              <a:gd fmla="*/ 6900415 w 8387961" name="connsiteX1351"/>
              <a:gd fmla="*/ 2397188 h 3980066" name="connsiteY1351"/>
              <a:gd fmla="*/ 6890482 w 8387961" name="connsiteX1352"/>
              <a:gd fmla="*/ 2393833 h 3980066" name="connsiteY1352"/>
              <a:gd fmla="*/ 6902071 w 8387961" name="connsiteX1353"/>
              <a:gd fmla="*/ 2413964 h 3980066" name="connsiteY1353"/>
              <a:gd fmla="*/ 6915316 w 8387961" name="connsiteX1354"/>
              <a:gd fmla="*/ 2434096 h 3980066" name="connsiteY1354"/>
              <a:gd fmla="*/ 6912005 w 8387961" name="connsiteX1355"/>
              <a:gd fmla="*/ 2442484 h 3980066" name="connsiteY1355"/>
              <a:gd fmla="*/ 6928561 w 8387961" name="connsiteX1356"/>
              <a:gd fmla="*/ 2467649 h 3980066" name="connsiteY1356"/>
              <a:gd fmla="*/ 6921938 w 8387961" name="connsiteX1357"/>
              <a:gd fmla="*/ 2471004 h 3980066" name="connsiteY1357"/>
              <a:gd fmla="*/ 6903726 w 8387961" name="connsiteX1358"/>
              <a:gd fmla="*/ 2481070 h 3980066" name="connsiteY1358"/>
              <a:gd fmla="*/ 6895448 w 8387961" name="connsiteX1359"/>
              <a:gd fmla="*/ 2484426 h 3980066" name="connsiteY1359"/>
              <a:gd fmla="*/ 6892137 w 8387961" name="connsiteX1360"/>
              <a:gd fmla="*/ 2467649 h 3980066" name="connsiteY1360"/>
              <a:gd fmla="*/ 6880548 w 8387961" name="connsiteX1361"/>
              <a:gd fmla="*/ 2450873 h 3980066" name="connsiteY1361"/>
              <a:gd fmla="*/ 6878892 w 8387961" name="connsiteX1362"/>
              <a:gd fmla="*/ 2439129 h 3980066" name="connsiteY1362"/>
              <a:gd fmla="*/ 6875581 w 8387961" name="connsiteX1363"/>
              <a:gd fmla="*/ 2420675 h 3980066" name="connsiteY1363"/>
              <a:gd fmla="*/ 6860681 w 8387961" name="connsiteX1364"/>
              <a:gd fmla="*/ 2432419 h 3980066" name="connsiteY1364"/>
              <a:gd fmla="*/ 6860681 w 8387961" name="connsiteX1365"/>
              <a:gd fmla="*/ 2469327 h 3980066" name="connsiteY1365"/>
              <a:gd fmla="*/ 6862336 w 8387961" name="connsiteX1366"/>
              <a:gd fmla="*/ 2504558 h 3980066" name="connsiteY1366"/>
              <a:gd fmla="*/ 6839158 w 8387961" name="connsiteX1367"/>
              <a:gd fmla="*/ 2511268 h 3980066" name="connsiteY1367"/>
              <a:gd fmla="*/ 6835846 w 8387961" name="connsiteX1368"/>
              <a:gd fmla="*/ 2492814 h 3980066" name="connsiteY1368"/>
              <a:gd fmla="*/ 6839158 w 8387961" name="connsiteX1369"/>
              <a:gd fmla="*/ 2471004 h 3980066" name="connsiteY1369"/>
              <a:gd fmla="*/ 6839158 w 8387961" name="connsiteX1370"/>
              <a:gd fmla="*/ 2449195 h 3980066" name="connsiteY1370"/>
              <a:gd fmla="*/ 6825913 w 8387961" name="connsiteX1371"/>
              <a:gd fmla="*/ 2447517 h 3980066" name="connsiteY1371"/>
              <a:gd fmla="*/ 6824257 w 8387961" name="connsiteX1372"/>
              <a:gd fmla="*/ 2420675 h 3980066" name="connsiteY1372"/>
              <a:gd fmla="*/ 6835846 w 8387961" name="connsiteX1373"/>
              <a:gd fmla="*/ 2390477 h 3980066" name="connsiteY1373"/>
              <a:gd fmla="*/ 6845780 w 8387961" name="connsiteX1374"/>
              <a:gd fmla="*/ 2361957 h 3980066" name="connsiteY1374"/>
              <a:gd fmla="*/ 6850747 w 8387961" name="connsiteX1375"/>
              <a:gd fmla="*/ 2366990 h 3980066" name="connsiteY1375"/>
              <a:gd fmla="*/ 6849091 w 8387961" name="connsiteX1376"/>
              <a:gd fmla="*/ 2340148 h 3980066" name="connsiteY1376"/>
              <a:gd fmla="*/ 6860681 w 8387961" name="connsiteX1377"/>
              <a:gd fmla="*/ 2316661 h 3980066" name="connsiteY1377"/>
              <a:gd fmla="*/ 6865647 w 8387961" name="connsiteX1378"/>
              <a:gd fmla="*/ 2316661 h 3980066" name="connsiteY1378"/>
              <a:gd fmla="*/ 6875581 w 8387961" name="connsiteX1379"/>
              <a:gd fmla="*/ 2303239 h 3980066" name="connsiteY1379"/>
              <a:gd fmla="*/ 6892137 w 8387961" name="connsiteX1380"/>
              <a:gd fmla="*/ 2303239 h 3980066" name="connsiteY1380"/>
              <a:gd fmla="*/ 6925249 w 8387961" name="connsiteX1381"/>
              <a:gd fmla="*/ 2309950 h 3980066" name="connsiteY1381"/>
              <a:gd fmla="*/ 6960017 w 8387961" name="connsiteX1382"/>
              <a:gd fmla="*/ 2316661 h 3980066" name="connsiteY1382"/>
              <a:gd fmla="*/ 3862559 w 8387961" name="connsiteX1383"/>
              <a:gd fmla="*/ 2289818 h 3980066" name="connsiteY1383"/>
              <a:gd fmla="*/ 3865572 w 8387961" name="connsiteX1384"/>
              <a:gd fmla="*/ 2289818 h 3980066" name="connsiteY1384"/>
              <a:gd fmla="*/ 3864567 w 8387961" name="connsiteX1385"/>
              <a:gd fmla="*/ 2292831 h 3980066" name="connsiteY1385"/>
              <a:gd fmla="*/ 1815805 w 8387961" name="connsiteX1386"/>
              <a:gd fmla="*/ 2288540 h 3980066" name="connsiteY1386"/>
              <a:gd fmla="*/ 1820861 w 8387961" name="connsiteX1387"/>
              <a:gd fmla="*/ 2308619 h 3980066" name="connsiteY1387"/>
              <a:gd fmla="*/ 1834368 w 8387961" name="connsiteX1388"/>
              <a:gd fmla="*/ 2313639 h 3980066" name="connsiteY1388"/>
              <a:gd fmla="*/ 1829516 w 8387961" name="connsiteX1389"/>
              <a:gd fmla="*/ 2321650 h 3980066" name="connsiteY1389"/>
              <a:gd fmla="*/ 1829735 w 8387961" name="connsiteX1390"/>
              <a:gd fmla="*/ 2321650 h 3980066" name="connsiteY1390"/>
              <a:gd fmla="*/ 1834752 w 8387961" name="connsiteX1391"/>
              <a:gd fmla="*/ 2313289 h 3980066" name="connsiteY1391"/>
              <a:gd fmla="*/ 1821381 w 8387961" name="connsiteX1392"/>
              <a:gd fmla="*/ 2308273 h 3980066" name="connsiteY1392"/>
              <a:gd fmla="*/ 1816442 w 8387961" name="connsiteX1393"/>
              <a:gd fmla="*/ 2288540 h 3980066" name="connsiteY1393"/>
              <a:gd fmla="*/ 5620596 w 8387961" name="connsiteX1394"/>
              <a:gd fmla="*/ 2286806 h 3980066" name="connsiteY1394"/>
              <a:gd fmla="*/ 5623609 w 8387961" name="connsiteX1395"/>
              <a:gd fmla="*/ 2288312 h 3980066" name="connsiteY1395"/>
              <a:gd fmla="*/ 5620596 w 8387961" name="connsiteX1396"/>
              <a:gd fmla="*/ 2289819 h 3980066" name="connsiteY1396"/>
              <a:gd fmla="*/ 1859682 w 8387961" name="connsiteX1397"/>
              <a:gd fmla="*/ 2283520 h 3980066" name="connsiteY1397"/>
              <a:gd fmla="*/ 1861259 w 8387961" name="connsiteX1398"/>
              <a:gd fmla="*/ 2288207 h 3980066" name="connsiteY1398"/>
              <a:gd fmla="*/ 1861511 w 8387961" name="connsiteX1399"/>
              <a:gd fmla="*/ 2288207 h 3980066" name="connsiteY1399"/>
              <a:gd fmla="*/ 1860075 w 8387961" name="connsiteX1400"/>
              <a:gd fmla="*/ 2283909 h 3980066" name="connsiteY1400"/>
              <a:gd fmla="*/ 8256899 w 8387961" name="connsiteX1401"/>
              <a:gd fmla="*/ 2282286 h 3980066" name="connsiteY1401"/>
              <a:gd fmla="*/ 8259159 w 8387961" name="connsiteX1402"/>
              <a:gd fmla="*/ 2282286 h 3980066" name="connsiteY1402"/>
              <a:gd fmla="*/ 8261418 w 8387961" name="connsiteX1403"/>
              <a:gd fmla="*/ 2285675 h 3980066" name="connsiteY1403"/>
              <a:gd fmla="*/ 5623609 w 8387961" name="connsiteX1404"/>
              <a:gd fmla="*/ 2282286 h 3980066" name="connsiteY1404"/>
              <a:gd fmla="*/ 5623609 w 8387961" name="connsiteX1405"/>
              <a:gd fmla="*/ 2286805 h 3980066" name="connsiteY1405"/>
              <a:gd fmla="*/ 5620596 w 8387961" name="connsiteX1406"/>
              <a:gd fmla="*/ 2286805 h 3980066" name="connsiteY1406"/>
              <a:gd fmla="*/ 7064831 w 8387961" name="connsiteX1407"/>
              <a:gd fmla="*/ 2276260 h 3980066" name="connsiteY1407"/>
              <a:gd fmla="*/ 7064831 w 8387961" name="connsiteX1408"/>
              <a:gd fmla="*/ 2287977 h 3980066" name="connsiteY1408"/>
              <a:gd fmla="*/ 7059919 w 8387961" name="connsiteX1409"/>
              <a:gd fmla="*/ 2308063 h 3980066" name="connsiteY1409"/>
              <a:gd fmla="*/ 7059919 w 8387961" name="connsiteX1410"/>
              <a:gd fmla="*/ 2316433 h 3980066" name="connsiteY1410"/>
              <a:gd fmla="*/ 7069744 w 8387961" name="connsiteX1411"/>
              <a:gd fmla="*/ 2301368 h 3980066" name="connsiteY1411"/>
              <a:gd fmla="*/ 7077931 w 8387961" name="connsiteX1412"/>
              <a:gd fmla="*/ 2292998 h 3980066" name="connsiteY1412"/>
              <a:gd fmla="*/ 7084481 w 8387961" name="connsiteX1413"/>
              <a:gd fmla="*/ 2299694 h 3980066" name="connsiteY1413"/>
              <a:gd fmla="*/ 7073019 w 8387961" name="connsiteX1414"/>
              <a:gd fmla="*/ 2313085 h 3980066" name="connsiteY1414"/>
              <a:gd fmla="*/ 7089393 w 8387961" name="connsiteX1415"/>
              <a:gd fmla="*/ 2333171 h 3980066" name="connsiteY1415"/>
              <a:gd fmla="*/ 7063194 w 8387961" name="connsiteX1416"/>
              <a:gd fmla="*/ 2329823 h 3980066" name="connsiteY1416"/>
              <a:gd fmla="*/ 7073019 w 8387961" name="connsiteX1417"/>
              <a:gd fmla="*/ 2366648 h 3980066" name="connsiteY1417"/>
              <a:gd fmla="*/ 7058282 w 8387961" name="connsiteX1418"/>
              <a:gd fmla="*/ 2339866 h 3980066" name="connsiteY1418"/>
              <a:gd fmla="*/ 7055007 w 8387961" name="connsiteX1419"/>
              <a:gd fmla="*/ 2318106 h 3980066" name="connsiteY1419"/>
              <a:gd fmla="*/ 7051732 w 8387961" name="connsiteX1420"/>
              <a:gd fmla="*/ 2298020 h 3980066" name="connsiteY1420"/>
              <a:gd fmla="*/ 5629635 w 8387961" name="connsiteX1421"/>
              <a:gd fmla="*/ 2276260 h 3980066" name="connsiteY1421"/>
              <a:gd fmla="*/ 5632648 w 8387961" name="connsiteX1422"/>
              <a:gd fmla="*/ 2276260 h 3980066" name="connsiteY1422"/>
              <a:gd fmla="*/ 5629635 w 8387961" name="connsiteX1423"/>
              <a:gd fmla="*/ 2279273 h 3980066" name="connsiteY1423"/>
              <a:gd fmla="*/ 5623609 w 8387961" name="connsiteX1424"/>
              <a:gd fmla="*/ 2270234 h 3980066" name="connsiteY1424"/>
              <a:gd fmla="*/ 5626622 w 8387961" name="connsiteX1425"/>
              <a:gd fmla="*/ 2270234 h 3980066" name="connsiteY1425"/>
              <a:gd fmla="*/ 5623609 w 8387961" name="connsiteX1426"/>
              <a:gd fmla="*/ 2273247 h 3980066" name="connsiteY1426"/>
              <a:gd fmla="*/ 3929747 w 8387961" name="connsiteX1427"/>
              <a:gd fmla="*/ 2270234 h 3980066" name="connsiteY1427"/>
              <a:gd fmla="*/ 3949633 w 8387961" name="connsiteX1428"/>
              <a:gd fmla="*/ 2271866 h 3980066" name="connsiteY1428"/>
              <a:gd fmla="*/ 3969518 w 8387961" name="connsiteX1429"/>
              <a:gd fmla="*/ 2276762 h 3980066" name="connsiteY1429"/>
              <a:gd fmla="*/ 3969518 w 8387961" name="connsiteX1430"/>
              <a:gd fmla="*/ 2309402 h 3980066" name="connsiteY1430"/>
              <a:gd fmla="*/ 3949633 w 8387961" name="connsiteX1431"/>
              <a:gd fmla="*/ 2309402 h 3980066" name="connsiteY1431"/>
              <a:gd fmla="*/ 3929747 w 8387961" name="connsiteX1432"/>
              <a:gd fmla="*/ 2309402 h 3980066" name="connsiteY1432"/>
              <a:gd fmla="*/ 3919805 w 8387961" name="connsiteX1433"/>
              <a:gd fmla="*/ 2306138 h 3980066" name="connsiteY1433"/>
              <a:gd fmla="*/ 3923119 w 8387961" name="connsiteX1434"/>
              <a:gd fmla="*/ 2296346 h 3980066" name="connsiteY1434"/>
              <a:gd fmla="*/ 1987279 w 8387961" name="connsiteX1435"/>
              <a:gd fmla="*/ 2266945 h 3980066" name="connsiteY1435"/>
              <a:gd fmla="*/ 1982262 w 8387961" name="connsiteX1436"/>
              <a:gd fmla="*/ 2275231 h 3980066" name="connsiteY1436"/>
              <a:gd fmla="*/ 1958697 w 8387961" name="connsiteX1437"/>
              <a:gd fmla="*/ 2296917 h 3980066" name="connsiteY1437"/>
              <a:gd fmla="*/ 1932003 w 8387961" name="connsiteX1438"/>
              <a:gd fmla="*/ 2316761 h 3980066" name="connsiteY1438"/>
              <a:gd fmla="*/ 1935084 w 8387961" name="connsiteX1439"/>
              <a:gd fmla="*/ 2318306 h 3980066" name="connsiteY1439"/>
              <a:gd fmla="*/ 1961845 w 8387961" name="connsiteX1440"/>
              <a:gd fmla="*/ 2298240 h 3980066" name="connsiteY1440"/>
              <a:gd fmla="*/ 1985251 w 8387961" name="connsiteX1441"/>
              <a:gd fmla="*/ 2276501 h 3980066" name="connsiteY1441"/>
              <a:gd fmla="*/ 1990268 w 8387961" name="connsiteX1442"/>
              <a:gd fmla="*/ 2268141 h 3980066" name="connsiteY1442"/>
              <a:gd fmla="*/ 2204915 w 8387961" name="connsiteX1443"/>
              <a:gd fmla="*/ 2263149 h 3980066" name="connsiteY1443"/>
              <a:gd fmla="*/ 2181059 w 8387961" name="connsiteX1444"/>
              <a:gd fmla="*/ 2269908 h 3980066" name="connsiteY1444"/>
              <a:gd fmla="*/ 2182667 w 8387961" name="connsiteX1445"/>
              <a:gd fmla="*/ 2285858 h 3980066" name="connsiteY1445"/>
              <a:gd fmla="*/ 2184246 w 8387961" name="connsiteX1446"/>
              <a:gd fmla="*/ 2286534 h 3980066" name="connsiteY1446"/>
              <a:gd fmla="*/ 2182574 w 8387961" name="connsiteX1447"/>
              <a:gd fmla="*/ 2269813 h 3980066" name="connsiteY1447"/>
              <a:gd fmla="*/ 2205326 w 8387961" name="connsiteX1448"/>
              <a:gd fmla="*/ 2263312 h 3980066" name="connsiteY1448"/>
              <a:gd fmla="*/ 5620596 w 8387961" name="connsiteX1449"/>
              <a:gd fmla="*/ 2262702 h 3980066" name="connsiteY1449"/>
              <a:gd fmla="*/ 5623609 w 8387961" name="connsiteX1450"/>
              <a:gd fmla="*/ 2262702 h 3980066" name="connsiteY1450"/>
              <a:gd fmla="*/ 5623609 w 8387961" name="connsiteX1451"/>
              <a:gd fmla="*/ 2265715 h 3980066" name="connsiteY1451"/>
              <a:gd fmla="*/ 5599506 w 8387961" name="connsiteX1452"/>
              <a:gd fmla="*/ 2256676 h 3980066" name="connsiteY1452"/>
              <a:gd fmla="*/ 5602519 w 8387961" name="connsiteX1453"/>
              <a:gd fmla="*/ 2256676 h 3980066" name="connsiteY1453"/>
              <a:gd fmla="*/ 5602519 w 8387961" name="connsiteX1454"/>
              <a:gd fmla="*/ 2259689 h 3980066" name="connsiteY1454"/>
              <a:gd fmla="*/ 5620596 w 8387961" name="connsiteX1455"/>
              <a:gd fmla="*/ 2249144 h 3980066" name="connsiteY1455"/>
              <a:gd fmla="*/ 5623609 w 8387961" name="connsiteX1456"/>
              <a:gd fmla="*/ 2249144 h 3980066" name="connsiteY1456"/>
              <a:gd fmla="*/ 5623609 w 8387961" name="connsiteX1457"/>
              <a:gd fmla="*/ 2252157 h 3980066" name="connsiteY1457"/>
              <a:gd fmla="*/ 8252882 w 8387961" name="connsiteX1458"/>
              <a:gd fmla="*/ 2246131 h 3980066" name="connsiteY1458"/>
              <a:gd fmla="*/ 8253886 w 8387961" name="connsiteX1459"/>
              <a:gd fmla="*/ 2246131 h 3980066" name="connsiteY1459"/>
              <a:gd fmla="*/ 8252882 w 8387961" name="connsiteX1460"/>
              <a:gd fmla="*/ 2249144 h 3980066" name="connsiteY1460"/>
              <a:gd fmla="*/ 8250873 w 8387961" name="connsiteX1461"/>
              <a:gd fmla="*/ 2249144 h 3980066" name="connsiteY1461"/>
              <a:gd fmla="*/ 4123874 w 8387961" name="connsiteX1462"/>
              <a:gd fmla="*/ 2231240 h 3980066" name="connsiteY1462"/>
              <a:gd fmla="*/ 4110542 w 8387961" name="connsiteX1463"/>
              <a:gd fmla="*/ 2241322 h 3980066" name="connsiteY1463"/>
              <a:gd fmla="*/ 4110244 w 8387961" name="connsiteX1464"/>
              <a:gd fmla="*/ 2242273 h 3980066" name="connsiteY1464"/>
              <a:gd fmla="*/ 4123370 w 8387961" name="connsiteX1465"/>
              <a:gd fmla="*/ 2232573 h 3980066" name="connsiteY1465"/>
              <a:gd fmla="*/ 4143610 w 8387961" name="connsiteX1466"/>
              <a:gd fmla="*/ 2234235 h 3980066" name="connsiteY1466"/>
              <a:gd fmla="*/ 4162949 w 8387961" name="connsiteX1467"/>
              <a:gd fmla="*/ 2237411 h 3980066" name="connsiteY1467"/>
              <a:gd fmla="*/ 4162949 w 8387961" name="connsiteX1468"/>
              <a:gd fmla="*/ 2236125 h 3980066" name="connsiteY1468"/>
              <a:gd fmla="*/ 4143873 w 8387961" name="connsiteX1469"/>
              <a:gd fmla="*/ 2232920 h 3980066" name="connsiteY1469"/>
              <a:gd fmla="*/ 3901726 w 8387961" name="connsiteX1470"/>
              <a:gd fmla="*/ 2226547 h 3980066" name="connsiteY1470"/>
              <a:gd fmla="*/ 3906246 w 8387961" name="connsiteX1471"/>
              <a:gd fmla="*/ 2228618 h 3980066" name="connsiteY1471"/>
              <a:gd fmla="*/ 3892688 w 8387961" name="connsiteX1472"/>
              <a:gd fmla="*/ 2243118 h 3980066" name="connsiteY1472"/>
              <a:gd fmla="*/ 2131924 w 8387961" name="connsiteX1473"/>
              <a:gd fmla="*/ 2222998 h 3980066" name="connsiteY1473"/>
              <a:gd fmla="*/ 2131919 w 8387961" name="connsiteX1474"/>
              <a:gd fmla="*/ 2223071 h 3980066" name="connsiteY1474"/>
              <a:gd fmla="*/ 2143303 w 8387961" name="connsiteX1475"/>
              <a:gd fmla="*/ 2239874 h 3980066" name="connsiteY1475"/>
              <a:gd fmla="*/ 2157927 w 8387961" name="connsiteX1476"/>
              <a:gd fmla="*/ 2260037 h 3980066" name="connsiteY1476"/>
              <a:gd fmla="*/ 2169303 w 8387961" name="connsiteX1477"/>
              <a:gd fmla="*/ 2281881 h 3980066" name="connsiteY1477"/>
              <a:gd fmla="*/ 2141671 w 8387961" name="connsiteX1478"/>
              <a:gd fmla="*/ 2286922 h 3980066" name="connsiteY1478"/>
              <a:gd fmla="*/ 2116539 w 8387961" name="connsiteX1479"/>
              <a:gd fmla="*/ 2299912 h 3980066" name="connsiteY1479"/>
              <a:gd fmla="*/ 2117365 w 8387961" name="connsiteX1480"/>
              <a:gd fmla="*/ 2299912 h 3980066" name="connsiteY1480"/>
              <a:gd fmla="*/ 2144112 w 8387961" name="connsiteX1481"/>
              <a:gd fmla="*/ 2286534 h 3980066" name="connsiteY1481"/>
              <a:gd fmla="*/ 2170972 w 8387961" name="connsiteX1482"/>
              <a:gd fmla="*/ 2281795 h 3980066" name="connsiteY1482"/>
              <a:gd fmla="*/ 2170842 w 8387961" name="connsiteX1483"/>
              <a:gd fmla="*/ 2281736 h 3980066" name="connsiteY1483"/>
              <a:gd fmla="*/ 2158905 w 8387961" name="connsiteX1484"/>
              <a:gd fmla="*/ 2259770 h 3980066" name="connsiteY1484"/>
              <a:gd fmla="*/ 2143573 w 8387961" name="connsiteX1485"/>
              <a:gd fmla="*/ 2239494 h 3980066" name="connsiteY1485"/>
              <a:gd fmla="*/ 1951970 w 8387961" name="connsiteX1486"/>
              <a:gd fmla="*/ 2210174 h 3980066" name="connsiteY1486"/>
              <a:gd fmla="*/ 1962062 w 8387961" name="connsiteX1487"/>
              <a:gd fmla="*/ 2226855 h 3980066" name="connsiteY1487"/>
              <a:gd fmla="*/ 1970479 w 8387961" name="connsiteX1488"/>
              <a:gd fmla="*/ 2260218 h 3980066" name="connsiteY1488"/>
              <a:gd fmla="*/ 1973541 w 8387961" name="connsiteX1489"/>
              <a:gd fmla="*/ 2261432 h 3980066" name="connsiteY1489"/>
              <a:gd fmla="*/ 1965191 w 8387961" name="connsiteX1490"/>
              <a:gd fmla="*/ 2228008 h 3980066" name="connsiteY1490"/>
              <a:gd fmla="*/ 1955207 w 8387961" name="connsiteX1491"/>
              <a:gd fmla="*/ 2211380 h 3980066" name="connsiteY1491"/>
              <a:gd fmla="*/ 6717298 w 8387961" name="connsiteX1492"/>
              <a:gd fmla="*/ 2191899 h 3980066" name="connsiteY1492"/>
              <a:gd fmla="*/ 6717298 w 8387961" name="connsiteX1493"/>
              <a:gd fmla="*/ 2193405 h 3980066" name="connsiteY1493"/>
              <a:gd fmla="*/ 6712779 w 8387961" name="connsiteX1494"/>
              <a:gd fmla="*/ 2206963 h 3980066" name="connsiteY1494"/>
              <a:gd fmla="*/ 6708259 w 8387961" name="connsiteX1495"/>
              <a:gd fmla="*/ 2216002 h 3980066" name="connsiteY1495"/>
              <a:gd fmla="*/ 6694701 w 8387961" name="connsiteX1496"/>
              <a:gd fmla="*/ 2200937 h 3980066" name="connsiteY1496"/>
              <a:gd fmla="*/ 4183871 w 8387961" name="connsiteX1497"/>
              <a:gd fmla="*/ 2185872 h 3980066" name="connsiteY1497"/>
              <a:gd fmla="*/ 4163872 w 8387961" name="connsiteX1498"/>
              <a:gd fmla="*/ 2212757 h 3980066" name="connsiteY1498"/>
              <a:gd fmla="*/ 4163872 w 8387961" name="connsiteX1499"/>
              <a:gd fmla="*/ 2213394 h 3980066" name="connsiteY1499"/>
              <a:gd fmla="*/ 4182870 w 8387961" name="connsiteX1500"/>
              <a:gd fmla="*/ 2187877 h 3980066" name="connsiteY1500"/>
              <a:gd fmla="*/ 4211091 w 8387961" name="connsiteX1501"/>
              <a:gd fmla="*/ 2202928 h 3980066" name="connsiteY1501"/>
              <a:gd fmla="*/ 4237652 w 8387961" name="connsiteX1502"/>
              <a:gd fmla="*/ 2211290 h 3980066" name="connsiteY1502"/>
              <a:gd fmla="*/ 4260893 w 8387961" name="connsiteX1503"/>
              <a:gd fmla="*/ 2217979 h 3980066" name="connsiteY1503"/>
              <a:gd fmla="*/ 4262089 w 8387961" name="connsiteX1504"/>
              <a:gd fmla="*/ 2216086 h 3980066" name="connsiteY1504"/>
              <a:gd fmla="*/ 4238867 w 8387961" name="connsiteX1505"/>
              <a:gd fmla="*/ 2209396 h 3980066" name="connsiteY1505"/>
              <a:gd fmla="*/ 4212202 w 8387961" name="connsiteX1506"/>
              <a:gd fmla="*/ 2200995 h 3980066" name="connsiteY1506"/>
              <a:gd fmla="*/ 4342195 w 8387961" name="connsiteX1507"/>
              <a:gd fmla="*/ 2180831 h 3980066" name="connsiteY1507"/>
              <a:gd fmla="*/ 4332195 w 8387961" name="connsiteX1508"/>
              <a:gd fmla="*/ 2189233 h 3980066" name="connsiteY1508"/>
              <a:gd fmla="*/ 4312196 w 8387961" name="connsiteX1509"/>
              <a:gd fmla="*/ 2189233 h 3980066" name="connsiteY1509"/>
              <a:gd fmla="*/ 4285531 w 8387961" name="connsiteX1510"/>
              <a:gd fmla="*/ 2199314 h 3980066" name="connsiteY1510"/>
              <a:gd fmla="*/ 4273865 w 8387961" name="connsiteX1511"/>
              <a:gd fmla="*/ 2197634 h 3980066" name="connsiteY1511"/>
              <a:gd fmla="*/ 4272625 w 8387961" name="connsiteX1512"/>
              <a:gd fmla="*/ 2199599 h 3980066" name="connsiteY1512"/>
              <a:gd fmla="*/ 4284135 w 8387961" name="connsiteX1513"/>
              <a:gd fmla="*/ 2201256 h 3980066" name="connsiteY1513"/>
              <a:gd fmla="*/ 4310696 w 8387961" name="connsiteX1514"/>
              <a:gd fmla="*/ 2191222 h 3980066" name="connsiteY1514"/>
              <a:gd fmla="*/ 4330617 w 8387961" name="connsiteX1515"/>
              <a:gd fmla="*/ 2191222 h 3980066" name="connsiteY1515"/>
              <a:gd fmla="*/ 4340577 w 8387961" name="connsiteX1516"/>
              <a:gd fmla="*/ 2182860 h 3980066" name="connsiteY1516"/>
              <a:gd fmla="*/ 4360498 w 8387961" name="connsiteX1517"/>
              <a:gd fmla="*/ 2184532 h 3980066" name="connsiteY1517"/>
              <a:gd fmla="*/ 4382079 w 8387961" name="connsiteX1518"/>
              <a:gd fmla="*/ 2187877 h 3980066" name="connsiteY1518"/>
              <a:gd fmla="*/ 4397020 w 8387961" name="connsiteX1519"/>
              <a:gd fmla="*/ 2191222 h 3980066" name="connsiteY1519"/>
              <a:gd fmla="*/ 4402000 w 8387961" name="connsiteX1520"/>
              <a:gd fmla="*/ 2197911 h 3980066" name="connsiteY1520"/>
              <a:gd fmla="*/ 4421921 w 8387961" name="connsiteX1521"/>
              <a:gd fmla="*/ 2211290 h 3980066" name="connsiteY1521"/>
              <a:gd fmla="*/ 4438522 w 8387961" name="connsiteX1522"/>
              <a:gd fmla="*/ 2209617 h 3980066" name="connsiteY1522"/>
              <a:gd fmla="*/ 4448482 w 8387961" name="connsiteX1523"/>
              <a:gd fmla="*/ 2201256 h 3980066" name="connsiteY1523"/>
              <a:gd fmla="*/ 4466743 w 8387961" name="connsiteX1524"/>
              <a:gd fmla="*/ 2219652 h 3980066" name="connsiteY1524"/>
              <a:gd fmla="*/ 4486664 w 8387961" name="connsiteX1525"/>
              <a:gd fmla="*/ 2238047 h 3980066" name="connsiteY1525"/>
              <a:gd fmla="*/ 4483344 w 8387961" name="connsiteX1526"/>
              <a:gd fmla="*/ 2263133 h 3980066" name="connsiteY1526"/>
              <a:gd fmla="*/ 4498285 w 8387961" name="connsiteX1527"/>
              <a:gd fmla="*/ 2278184 h 3980066" name="connsiteY1527"/>
              <a:gd fmla="*/ 4480024 w 8387961" name="connsiteX1528"/>
              <a:gd fmla="*/ 2294907 h 3980066" name="connsiteY1528"/>
              <a:gd fmla="*/ 4463423 w 8387961" name="connsiteX1529"/>
              <a:gd fmla="*/ 2314976 h 3980066" name="connsiteY1529"/>
              <a:gd fmla="*/ 4458443 w 8387961" name="connsiteX1530"/>
              <a:gd fmla="*/ 2350095 h 3980066" name="connsiteY1530"/>
              <a:gd fmla="*/ 4451803 w 8387961" name="connsiteX1531"/>
              <a:gd fmla="*/ 2383542 h 3980066" name="connsiteY1531"/>
              <a:gd fmla="*/ 4441842 w 8387961" name="connsiteX1532"/>
              <a:gd fmla="*/ 2403610 h 3980066" name="connsiteY1532"/>
              <a:gd fmla="*/ 4433542 w 8387961" name="connsiteX1533"/>
              <a:gd fmla="*/ 2422006 h 3980066" name="connsiteY1533"/>
              <a:gd fmla="*/ 4436862 w 8387961" name="connsiteX1534"/>
              <a:gd fmla="*/ 2422006 h 3980066" name="connsiteY1534"/>
              <a:gd fmla="*/ 4436862 w 8387961" name="connsiteX1535"/>
              <a:gd fmla="*/ 2423678 h 3980066" name="connsiteY1535"/>
              <a:gd fmla="*/ 4438522 w 8387961" name="connsiteX1536"/>
              <a:gd fmla="*/ 2425351 h 3980066" name="connsiteY1536"/>
              <a:gd fmla="*/ 4441842 w 8387961" name="connsiteX1537"/>
              <a:gd fmla="*/ 2450436 h 3980066" name="connsiteY1537"/>
              <a:gd fmla="*/ 4448482 w 8387961" name="connsiteX1538"/>
              <a:gd fmla="*/ 2475521 h 3980066" name="connsiteY1538"/>
              <a:gd fmla="*/ 4448482 w 8387961" name="connsiteX1539"/>
              <a:gd fmla="*/ 2498934 h 3980066" name="connsiteY1539"/>
              <a:gd fmla="*/ 4450142 w 8387961" name="connsiteX1540"/>
              <a:gd fmla="*/ 2520674 h 3980066" name="connsiteY1540"/>
              <a:gd fmla="*/ 4458443 w 8387961" name="connsiteX1541"/>
              <a:gd fmla="*/ 2544087 h 3980066" name="connsiteY1541"/>
              <a:gd fmla="*/ 4470063 w 8387961" name="connsiteX1542"/>
              <a:gd fmla="*/ 2565828 h 3980066" name="connsiteY1542"/>
              <a:gd fmla="*/ 4480762 w 8387961" name="connsiteX1543"/>
              <a:gd fmla="*/ 2584305 h 3980066" name="connsiteY1543"/>
              <a:gd fmla="*/ 4481886 w 8387961" name="connsiteX1544"/>
              <a:gd fmla="*/ 2584002 h 3980066" name="connsiteY1544"/>
              <a:gd fmla="*/ 4470446 w 8387961" name="connsiteX1545"/>
              <a:gd fmla="*/ 2564434 h 3980066" name="connsiteY1545"/>
              <a:gd fmla="*/ 4458668 w 8387961" name="connsiteX1546"/>
              <a:gd fmla="*/ 2542606 h 3980066" name="connsiteY1546"/>
              <a:gd fmla="*/ 4450254 w 8387961" name="connsiteX1547"/>
              <a:gd fmla="*/ 2519099 h 3980066" name="connsiteY1547"/>
              <a:gd fmla="*/ 4448572 w 8387961" name="connsiteX1548"/>
              <a:gd fmla="*/ 2497271 h 3980066" name="connsiteY1548"/>
              <a:gd fmla="*/ 4448572 w 8387961" name="connsiteX1549"/>
              <a:gd fmla="*/ 2473764 h 3980066" name="connsiteY1549"/>
              <a:gd fmla="*/ 4453620 w 8387961" name="connsiteX1550"/>
              <a:gd fmla="*/ 2473764 h 3980066" name="connsiteY1550"/>
              <a:gd fmla="*/ 4453738 w 8387961" name="connsiteX1551"/>
              <a:gd fmla="*/ 2473606 h 3980066" name="connsiteY1551"/>
              <a:gd fmla="*/ 4449701 w 8387961" name="connsiteX1552"/>
              <a:gd fmla="*/ 2473606 h 3980066" name="connsiteY1552"/>
              <a:gd fmla="*/ 4443029 w 8387961" name="connsiteX1553"/>
              <a:gd fmla="*/ 2448631 h 3980066" name="connsiteY1553"/>
              <a:gd fmla="*/ 4439694 w 8387961" name="connsiteX1554"/>
              <a:gd fmla="*/ 2423655 h 3980066" name="connsiteY1554"/>
              <a:gd fmla="*/ 4438026 w 8387961" name="connsiteX1555"/>
              <a:gd fmla="*/ 2421990 h 3980066" name="connsiteY1555"/>
              <a:gd fmla="*/ 4439137 w 8387961" name="connsiteX1556"/>
              <a:gd fmla="*/ 2420881 h 3980066" name="connsiteY1556"/>
              <a:gd fmla="*/ 4438402 w 8387961" name="connsiteX1557"/>
              <a:gd fmla="*/ 2420881 h 3980066" name="connsiteY1557"/>
              <a:gd fmla="*/ 4435013 w 8387961" name="connsiteX1558"/>
              <a:gd fmla="*/ 2420881 h 3980066" name="connsiteY1558"/>
              <a:gd fmla="*/ 4443487 w 8387961" name="connsiteX1559"/>
              <a:gd fmla="*/ 2402596 h 3980066" name="connsiteY1559"/>
              <a:gd fmla="*/ 4453655 w 8387961" name="connsiteX1560"/>
              <a:gd fmla="*/ 2382648 h 3980066" name="connsiteY1560"/>
              <a:gd fmla="*/ 4454709 w 8387961" name="connsiteX1561"/>
              <a:gd fmla="*/ 2382648 h 3980066" name="connsiteY1561"/>
              <a:gd fmla="*/ 4461246 w 8387961" name="connsiteX1562"/>
              <a:gd fmla="*/ 2349510 h 3980066" name="connsiteY1562"/>
              <a:gd fmla="*/ 4466233 w 8387961" name="connsiteX1563"/>
              <a:gd fmla="*/ 2314116 h 3980066" name="connsiteY1563"/>
              <a:gd fmla="*/ 4482856 w 8387961" name="connsiteX1564"/>
              <a:gd fmla="*/ 2293890 h 3980066" name="connsiteY1564"/>
              <a:gd fmla="*/ 4501141 w 8387961" name="connsiteX1565"/>
              <a:gd fmla="*/ 2277036 h 3980066" name="connsiteY1565"/>
              <a:gd fmla="*/ 4486180 w 8387961" name="connsiteX1566"/>
              <a:gd fmla="*/ 2261867 h 3980066" name="connsiteY1566"/>
              <a:gd fmla="*/ 4489505 w 8387961" name="connsiteX1567"/>
              <a:gd fmla="*/ 2236585 h 3980066" name="connsiteY1567"/>
              <a:gd fmla="*/ 4491167 w 8387961" name="connsiteX1568"/>
              <a:gd fmla="*/ 2229843 h 3980066" name="connsiteY1568"/>
              <a:gd fmla="*/ 4511115 w 8387961" name="connsiteX1569"/>
              <a:gd fmla="*/ 2228158 h 3980066" name="connsiteY1569"/>
              <a:gd fmla="*/ 4516102 w 8387961" name="connsiteX1570"/>
              <a:gd fmla="*/ 2231529 h 3980066" name="connsiteY1570"/>
              <a:gd fmla="*/ 4529400 w 8387961" name="connsiteX1571"/>
              <a:gd fmla="*/ 2228158 h 3980066" name="connsiteY1571"/>
              <a:gd fmla="*/ 4559322 w 8387961" name="connsiteX1572"/>
              <a:gd fmla="*/ 2228158 h 3980066" name="connsiteY1572"/>
              <a:gd fmla="*/ 4565297 w 8387961" name="connsiteX1573"/>
              <a:gd fmla="*/ 2220368 h 3980066" name="connsiteY1573"/>
              <a:gd fmla="*/ 4559967 w 8387961" name="connsiteX1574"/>
              <a:gd fmla="*/ 2227200 h 3980066" name="connsiteY1574"/>
              <a:gd fmla="*/ 4529686 w 8387961" name="connsiteX1575"/>
              <a:gd fmla="*/ 2227200 h 3980066" name="connsiteY1575"/>
              <a:gd fmla="*/ 4516227 w 8387961" name="connsiteX1576"/>
              <a:gd fmla="*/ 2230554 h 3980066" name="connsiteY1576"/>
              <a:gd fmla="*/ 4511180 w 8387961" name="connsiteX1577"/>
              <a:gd fmla="*/ 2227200 h 3980066" name="connsiteY1577"/>
              <a:gd fmla="*/ 4490993 w 8387961" name="connsiteX1578"/>
              <a:gd fmla="*/ 2228877 h 3980066" name="connsiteY1578"/>
              <a:gd fmla="*/ 4489310 w 8387961" name="connsiteX1579"/>
              <a:gd fmla="*/ 2235586 h 3980066" name="connsiteY1579"/>
              <a:gd fmla="*/ 4469122 w 8387961" name="connsiteX1580"/>
              <a:gd fmla="*/ 2217137 h 3980066" name="connsiteY1580"/>
              <a:gd fmla="*/ 4450617 w 8387961" name="connsiteX1581"/>
              <a:gd fmla="*/ 2198688 h 3980066" name="connsiteY1581"/>
              <a:gd fmla="*/ 4440523 w 8387961" name="connsiteX1582"/>
              <a:gd fmla="*/ 2207074 h 3980066" name="connsiteY1582"/>
              <a:gd fmla="*/ 4423700 w 8387961" name="connsiteX1583"/>
              <a:gd fmla="*/ 2208751 h 3980066" name="connsiteY1583"/>
              <a:gd fmla="*/ 4403512 w 8387961" name="connsiteX1584"/>
              <a:gd fmla="*/ 2195334 h 3980066" name="connsiteY1584"/>
              <a:gd fmla="*/ 4398733 w 8387961" name="connsiteX1585"/>
              <a:gd fmla="*/ 2188981 h 3980066" name="connsiteY1585"/>
              <a:gd fmla="*/ 4398858 w 8387961" name="connsiteX1586"/>
              <a:gd fmla="*/ 2189233 h 3980066" name="connsiteY1586"/>
              <a:gd fmla="*/ 4383859 w 8387961" name="connsiteX1587"/>
              <a:gd fmla="*/ 2185872 h 3980066" name="connsiteY1587"/>
              <a:gd fmla="*/ 4362193 w 8387961" name="connsiteX1588"/>
              <a:gd fmla="*/ 2182512 h 3980066" name="connsiteY1588"/>
              <a:gd fmla="*/ 6191544 w 8387961" name="connsiteX1589"/>
              <a:gd fmla="*/ 2172315 h 3980066" name="connsiteY1589"/>
              <a:gd fmla="*/ 6210126 w 8387961" name="connsiteX1590"/>
              <a:gd fmla="*/ 2175667 h 3980066" name="connsiteY1590"/>
              <a:gd fmla="*/ 6230398 w 8387961" name="connsiteX1591"/>
              <a:gd fmla="*/ 2179020 h 3980066" name="connsiteY1591"/>
              <a:gd fmla="*/ 6250670 w 8387961" name="connsiteX1592"/>
              <a:gd fmla="*/ 2182373 h 3980066" name="connsiteY1592"/>
              <a:gd fmla="*/ 6276010 w 8387961" name="connsiteX1593"/>
              <a:gd fmla="*/ 2210870 h 3980066" name="connsiteY1593"/>
              <a:gd fmla="*/ 6277699 w 8387961" name="connsiteX1594"/>
              <a:gd fmla="*/ 2217575 h 3980066" name="connsiteY1594"/>
              <a:gd fmla="*/ 6301350 w 8387961" name="connsiteX1595"/>
              <a:gd fmla="*/ 2239367 h 3980066" name="connsiteY1595"/>
              <a:gd fmla="*/ 6326690 w 8387961" name="connsiteX1596"/>
              <a:gd fmla="*/ 2259483 h 3980066" name="connsiteY1596"/>
              <a:gd fmla="*/ 6346962 w 8387961" name="connsiteX1597"/>
              <a:gd fmla="*/ 2281275 h 3980066" name="connsiteY1597"/>
              <a:gd fmla="*/ 6343583 w 8387961" name="connsiteX1598"/>
              <a:gd fmla="*/ 2271217 h 3980066" name="connsiteY1598"/>
              <a:gd fmla="*/ 6368923 w 8387961" name="connsiteX1599"/>
              <a:gd fmla="*/ 2289656 h 3980066" name="connsiteY1599"/>
              <a:gd fmla="*/ 6382437 w 8387961" name="connsiteX1600"/>
              <a:gd fmla="*/ 2308096 h 3980066" name="connsiteY1600"/>
              <a:gd fmla="*/ 6407777 w 8387961" name="connsiteX1601"/>
              <a:gd fmla="*/ 2323182 h 3980066" name="connsiteY1601"/>
              <a:gd fmla="*/ 6411156 w 8387961" name="connsiteX1602"/>
              <a:gd fmla="*/ 2326535 h 3980066" name="connsiteY1602"/>
              <a:gd fmla="*/ 6428050 w 8387961" name="connsiteX1603"/>
              <a:gd fmla="*/ 2339946 h 3980066" name="connsiteY1603"/>
              <a:gd fmla="*/ 6414534 w 8387961" name="connsiteX1604"/>
              <a:gd fmla="*/ 2346651 h 3980066" name="connsiteY1604"/>
              <a:gd fmla="*/ 6417913 w 8387961" name="connsiteX1605"/>
              <a:gd fmla="*/ 2351680 h 3980066" name="connsiteY1605"/>
              <a:gd fmla="*/ 6414534 w 8387961" name="connsiteX1606"/>
              <a:gd fmla="*/ 2356709 h 3980066" name="connsiteY1606"/>
              <a:gd fmla="*/ 6419602 w 8387961" name="connsiteX1607"/>
              <a:gd fmla="*/ 2366766 h 3980066" name="connsiteY1607"/>
              <a:gd fmla="*/ 6439875 w 8387961" name="connsiteX1608"/>
              <a:gd fmla="*/ 2370119 h 3980066" name="connsiteY1608"/>
              <a:gd fmla="*/ 6444943 w 8387961" name="connsiteX1609"/>
              <a:gd fmla="*/ 2391911 h 3980066" name="connsiteY1609"/>
              <a:gd fmla="*/ 6450011 w 8387961" name="connsiteX1610"/>
              <a:gd fmla="*/ 2400292 h 3980066" name="connsiteY1610"/>
              <a:gd fmla="*/ 6450011 w 8387961" name="connsiteX1611"/>
              <a:gd fmla="*/ 2412027 h 3980066" name="connsiteY1611"/>
              <a:gd fmla="*/ 6471972 w 8387961" name="connsiteX1612"/>
              <a:gd fmla="*/ 2412027 h 3980066" name="connsiteY1612"/>
              <a:gd fmla="*/ 6483797 w 8387961" name="connsiteX1613"/>
              <a:gd fmla="*/ 2437171 h 3980066" name="connsiteY1613"/>
              <a:gd fmla="*/ 6482108 w 8387961" name="connsiteX1614"/>
              <a:gd fmla="*/ 2440524 h 3980066" name="connsiteY1614"/>
              <a:gd fmla="*/ 6478729 w 8387961" name="connsiteX1615"/>
              <a:gd fmla="*/ 2477402 h 3980066" name="connsiteY1615"/>
              <a:gd fmla="*/ 6473661 w 8387961" name="connsiteX1616"/>
              <a:gd fmla="*/ 2514281 h 3980066" name="connsiteY1616"/>
              <a:gd fmla="*/ 6461836 w 8387961" name="connsiteX1617"/>
              <a:gd fmla="*/ 2504223 h 3980066" name="connsiteY1617"/>
              <a:gd fmla="*/ 6460147 w 8387961" name="connsiteX1618"/>
              <a:gd fmla="*/ 2510929 h 3980066" name="connsiteY1618"/>
              <a:gd fmla="*/ 6444943 w 8387961" name="connsiteX1619"/>
              <a:gd fmla="*/ 2507576 h 3980066" name="connsiteY1619"/>
              <a:gd fmla="*/ 6444943 w 8387961" name="connsiteX1620"/>
              <a:gd fmla="*/ 2514281 h 3980066" name="connsiteY1620"/>
              <a:gd fmla="*/ 6419602 w 8387961" name="connsiteX1621"/>
              <a:gd fmla="*/ 2489137 h 3980066" name="connsiteY1621"/>
              <a:gd fmla="*/ 6404399 w 8387961" name="connsiteX1622"/>
              <a:gd fmla="*/ 2474050 h 3980066" name="connsiteY1622"/>
              <a:gd fmla="*/ 6390884 w 8387961" name="connsiteX1623"/>
              <a:gd fmla="*/ 2460639 h 3980066" name="connsiteY1623"/>
              <a:gd fmla="*/ 6377369 w 8387961" name="connsiteX1624"/>
              <a:gd fmla="*/ 2447229 h 3980066" name="connsiteY1624"/>
              <a:gd fmla="*/ 6362165 w 8387961" name="connsiteX1625"/>
              <a:gd fmla="*/ 2430466 h 3980066" name="connsiteY1625"/>
              <a:gd fmla="*/ 6350340 w 8387961" name="connsiteX1626"/>
              <a:gd fmla="*/ 2406998 h 3980066" name="connsiteY1626"/>
              <a:gd fmla="*/ 6338515 w 8387961" name="connsiteX1627"/>
              <a:gd fmla="*/ 2381853 h 3980066" name="connsiteY1627"/>
              <a:gd fmla="*/ 6333447 w 8387961" name="connsiteX1628"/>
              <a:gd fmla="*/ 2378501 h 3980066" name="connsiteY1628"/>
              <a:gd fmla="*/ 6319932 w 8387961" name="connsiteX1629"/>
              <a:gd fmla="*/ 2356709 h 3980066" name="connsiteY1629"/>
              <a:gd fmla="*/ 6306418 w 8387961" name="connsiteX1630"/>
              <a:gd fmla="*/ 2333240 h 3980066" name="connsiteY1630"/>
              <a:gd fmla="*/ 6297971 w 8387961" name="connsiteX1631"/>
              <a:gd fmla="*/ 2313125 h 3980066" name="connsiteY1631"/>
              <a:gd fmla="*/ 6289525 w 8387961" name="connsiteX1632"/>
              <a:gd fmla="*/ 2293009 h 3980066" name="connsiteY1632"/>
              <a:gd fmla="*/ 6267563 w 8387961" name="connsiteX1633"/>
              <a:gd fmla="*/ 2271217 h 3980066" name="connsiteY1633"/>
              <a:gd fmla="*/ 6250670 w 8387961" name="connsiteX1634"/>
              <a:gd fmla="*/ 2247749 h 3980066" name="connsiteY1634"/>
              <a:gd fmla="*/ 6230398 w 8387961" name="connsiteX1635"/>
              <a:gd fmla="*/ 2227633 h 3980066" name="connsiteY1635"/>
              <a:gd fmla="*/ 6210126 w 8387961" name="connsiteX1636"/>
              <a:gd fmla="*/ 2207517 h 3980066" name="connsiteY1636"/>
              <a:gd fmla="*/ 5613064 w 8387961" name="connsiteX1637"/>
              <a:gd fmla="*/ 2169302 h 3980066" name="connsiteY1637"/>
              <a:gd fmla="*/ 5616077 w 8387961" name="connsiteX1638"/>
              <a:gd fmla="*/ 2172315 h 3980066" name="connsiteY1638"/>
              <a:gd fmla="*/ 5613064 w 8387961" name="connsiteX1639"/>
              <a:gd fmla="*/ 2172315 h 3980066" name="connsiteY1639"/>
              <a:gd fmla="*/ 1879588 w 8387961" name="connsiteX1640"/>
              <a:gd fmla="*/ 2151789 h 3980066" name="connsiteY1640"/>
              <a:gd fmla="*/ 1857699 w 8387961" name="connsiteX1641"/>
              <a:gd fmla="*/ 2155126 h 3980066" name="connsiteY1641"/>
              <a:gd fmla="*/ 1834979 w 8387961" name="connsiteX1642"/>
              <a:gd fmla="*/ 2156627 h 3980066" name="connsiteY1642"/>
              <a:gd fmla="*/ 1836058 w 8387961" name="connsiteX1643"/>
              <a:gd fmla="*/ 2158024 h 3980066" name="connsiteY1643"/>
              <a:gd fmla="*/ 1861370 w 8387961" name="connsiteX1644"/>
              <a:gd fmla="*/ 2156350 h 3980066" name="connsiteY1644"/>
              <a:gd fmla="*/ 1879121 w 8387961" name="connsiteX1645"/>
              <a:gd fmla="*/ 2153644 h 3980066" name="connsiteY1645"/>
              <a:gd fmla="*/ 6759290 w 8387961" name="connsiteX1646"/>
              <a:gd fmla="*/ 2131640 h 3980066" name="connsiteY1646"/>
              <a:gd fmla="*/ 6760976 w 8387961" name="connsiteX1647"/>
              <a:gd fmla="*/ 2139932 h 3980066" name="connsiteY1647"/>
              <a:gd fmla="*/ 6767720 w 8387961" name="connsiteX1648"/>
              <a:gd fmla="*/ 2131640 h 3980066" name="connsiteY1648"/>
              <a:gd fmla="*/ 6782895 w 8387961" name="connsiteX1649"/>
              <a:gd fmla="*/ 2143249 h 3980066" name="connsiteY1649"/>
              <a:gd fmla="*/ 6782895 w 8387961" name="connsiteX1650"/>
              <a:gd fmla="*/ 2163151 h 3980066" name="connsiteY1650"/>
              <a:gd fmla="*/ 6794697 w 8387961" name="connsiteX1651"/>
              <a:gd fmla="*/ 2158176 h 3980066" name="connsiteY1651"/>
              <a:gd fmla="*/ 6794697 w 8387961" name="connsiteX1652"/>
              <a:gd fmla="*/ 2166468 h 3980066" name="connsiteY1652"/>
              <a:gd fmla="*/ 6799755 w 8387961" name="connsiteX1653"/>
              <a:gd fmla="*/ 2168127 h 3980066" name="connsiteY1653"/>
              <a:gd fmla="*/ 6831790 w 8387961" name="connsiteX1654"/>
              <a:gd fmla="*/ 2181394 h 3980066" name="connsiteY1654"/>
              <a:gd fmla="*/ 6803127 w 8387961" name="connsiteX1655"/>
              <a:gd fmla="*/ 2189687 h 3980066" name="connsiteY1655"/>
              <a:gd fmla="*/ 6811558 w 8387961" name="connsiteX1656"/>
              <a:gd fmla="*/ 2206272 h 3980066" name="connsiteY1656"/>
              <a:gd fmla="*/ 6793011 w 8387961" name="connsiteX1657"/>
              <a:gd fmla="*/ 2209589 h 3980066" name="connsiteY1657"/>
              <a:gd fmla="*/ 6787953 w 8387961" name="connsiteX1658"/>
              <a:gd fmla="*/ 2216223 h 3980066" name="connsiteY1658"/>
              <a:gd fmla="*/ 6764348 w 8387961" name="connsiteX1659"/>
              <a:gd fmla="*/ 2211247 h 3980066" name="connsiteY1659"/>
              <a:gd fmla="*/ 6740744 w 8387961" name="connsiteX1660"/>
              <a:gd fmla="*/ 2209589 h 3980066" name="connsiteY1660"/>
              <a:gd fmla="*/ 6734000 w 8387961" name="connsiteX1661"/>
              <a:gd fmla="*/ 2229491 h 3980066" name="connsiteY1661"/>
              <a:gd fmla="*/ 6728942 w 8387961" name="connsiteX1662"/>
              <a:gd fmla="*/ 2251051 h 3980066" name="connsiteY1662"/>
              <a:gd fmla="*/ 6722197 w 8387961" name="connsiteX1663"/>
              <a:gd fmla="*/ 2265977 h 3980066" name="connsiteY1663"/>
              <a:gd fmla="*/ 6710395 w 8387961" name="connsiteX1664"/>
              <a:gd fmla="*/ 2290855 h 3980066" name="connsiteY1664"/>
              <a:gd fmla="*/ 6688477 w 8387961" name="connsiteX1665"/>
              <a:gd fmla="*/ 2300806 h 3980066" name="connsiteY1665"/>
              <a:gd fmla="*/ 6653070 w 8387961" name="connsiteX1666"/>
              <a:gd fmla="*/ 2292513 h 3980066" name="connsiteY1666"/>
              <a:gd fmla="*/ 6642954 w 8387961" name="connsiteX1667"/>
              <a:gd fmla="*/ 2305781 h 3980066" name="connsiteY1667"/>
              <a:gd fmla="*/ 6609233 w 8387961" name="connsiteX1668"/>
              <a:gd fmla="*/ 2312415 h 3980066" name="connsiteY1668"/>
              <a:gd fmla="*/ 6596751 w 8387961" name="connsiteX1669"/>
              <a:gd fmla="*/ 2305508 h 3980066" name="connsiteY1669"/>
              <a:gd fmla="*/ 6610684 w 8387961" name="connsiteX1670"/>
              <a:gd fmla="*/ 2313339 h 3980066" name="connsiteY1670"/>
              <a:gd fmla="*/ 6644054 w 8387961" name="connsiteX1671"/>
              <a:gd fmla="*/ 2306671 h 3980066" name="connsiteY1671"/>
              <a:gd fmla="*/ 6654065 w 8387961" name="connsiteX1672"/>
              <a:gd fmla="*/ 2293333 h 3980066" name="connsiteY1672"/>
              <a:gd fmla="*/ 6689105 w 8387961" name="connsiteX1673"/>
              <a:gd fmla="*/ 2301669 h 3980066" name="connsiteY1673"/>
              <a:gd fmla="*/ 6710796 w 8387961" name="connsiteX1674"/>
              <a:gd fmla="*/ 2291666 h 3980066" name="connsiteY1674"/>
              <a:gd fmla="*/ 6722476 w 8387961" name="connsiteX1675"/>
              <a:gd fmla="*/ 2266659 h 3980066" name="connsiteY1675"/>
              <a:gd fmla="*/ 6729150 w 8387961" name="connsiteX1676"/>
              <a:gd fmla="*/ 2251655 h 3980066" name="connsiteY1676"/>
              <a:gd fmla="*/ 6734156 w 8387961" name="connsiteX1677"/>
              <a:gd fmla="*/ 2229982 h 3980066" name="connsiteY1677"/>
              <a:gd fmla="*/ 6740830 w 8387961" name="connsiteX1678"/>
              <a:gd fmla="*/ 2209976 h 3980066" name="connsiteY1678"/>
              <a:gd fmla="*/ 6764189 w 8387961" name="connsiteX1679"/>
              <a:gd fmla="*/ 2211643 h 3980066" name="connsiteY1679"/>
              <a:gd fmla="*/ 6787549 w 8387961" name="connsiteX1680"/>
              <a:gd fmla="*/ 2216644 h 3980066" name="connsiteY1680"/>
              <a:gd fmla="*/ 6784212 w 8387961" name="connsiteX1681"/>
              <a:gd fmla="*/ 2219979 h 3980066" name="connsiteY1681"/>
              <a:gd fmla="*/ 6784212 w 8387961" name="connsiteX1682"/>
              <a:gd fmla="*/ 2221646 h 3980066" name="connsiteY1682"/>
              <a:gd fmla="*/ 6790886 w 8387961" name="connsiteX1683"/>
              <a:gd fmla="*/ 2231649 h 3980066" name="connsiteY1683"/>
              <a:gd fmla="*/ 6784212 w 8387961" name="connsiteX1684"/>
              <a:gd fmla="*/ 2229982 h 3980066" name="connsiteY1684"/>
              <a:gd fmla="*/ 6777538 w 8387961" name="connsiteX1685"/>
              <a:gd fmla="*/ 2231649 h 3980066" name="connsiteY1685"/>
              <a:gd fmla="*/ 6780875 w 8387961" name="connsiteX1686"/>
              <a:gd fmla="*/ 2243319 h 3980066" name="connsiteY1686"/>
              <a:gd fmla="*/ 6800897 w 8387961" name="connsiteX1687"/>
              <a:gd fmla="*/ 2273327 h 3980066" name="connsiteY1687"/>
              <a:gd fmla="*/ 6797560 w 8387961" name="connsiteX1688"/>
              <a:gd fmla="*/ 2283330 h 3980066" name="connsiteY1688"/>
              <a:gd fmla="*/ 6810909 w 8387961" name="connsiteX1689"/>
              <a:gd fmla="*/ 2298335 h 3980066" name="connsiteY1689"/>
              <a:gd fmla="*/ 6824257 w 8387961" name="connsiteX1690"/>
              <a:gd fmla="*/ 2313339 h 3980066" name="connsiteY1690"/>
              <a:gd fmla="*/ 6800897 w 8387961" name="connsiteX1691"/>
              <a:gd fmla="*/ 2311672 h 3980066" name="connsiteY1691"/>
              <a:gd fmla="*/ 6799229 w 8387961" name="connsiteX1692"/>
              <a:gd fmla="*/ 2310005 h 3980066" name="connsiteY1692"/>
              <a:gd fmla="*/ 6787549 w 8387961" name="connsiteX1693"/>
              <a:gd fmla="*/ 2350016 h 3980066" name="connsiteY1693"/>
              <a:gd fmla="*/ 6790886 w 8387961" name="connsiteX1694"/>
              <a:gd fmla="*/ 2351684 h 3980066" name="connsiteY1694"/>
              <a:gd fmla="*/ 6784212 w 8387961" name="connsiteX1695"/>
              <a:gd fmla="*/ 2366688 h 3980066" name="connsiteY1695"/>
              <a:gd fmla="*/ 6769195 w 8387961" name="connsiteX1696"/>
              <a:gd fmla="*/ 2373357 h 3980066" name="connsiteY1696"/>
              <a:gd fmla="*/ 6757515 w 8387961" name="connsiteX1697"/>
              <a:gd fmla="*/ 2393362 h 3980066" name="connsiteY1697"/>
              <a:gd fmla="*/ 6757515 w 8387961" name="connsiteX1698"/>
              <a:gd fmla="*/ 2406699 h 3980066" name="connsiteY1698"/>
              <a:gd fmla="*/ 6762521 w 8387961" name="connsiteX1699"/>
              <a:gd fmla="*/ 2406699 h 3980066" name="connsiteY1699"/>
              <a:gd fmla="*/ 6754178 w 8387961" name="connsiteX1700"/>
              <a:gd fmla="*/ 2416702 h 3980066" name="connsiteY1700"/>
              <a:gd fmla="*/ 6750841 w 8387961" name="connsiteX1701"/>
              <a:gd fmla="*/ 2426705 h 3980066" name="connsiteY1701"/>
              <a:gd fmla="*/ 6744167 w 8387961" name="connsiteX1702"/>
              <a:gd fmla="*/ 2448378 h 3980066" name="connsiteY1702"/>
              <a:gd fmla="*/ 6709127 w 8387961" name="connsiteX1703"/>
              <a:gd fmla="*/ 2460048 h 3980066" name="connsiteY1703"/>
              <a:gd fmla="*/ 6704122 w 8387961" name="connsiteX1704"/>
              <a:gd fmla="*/ 2443377 h 3980066" name="connsiteY1704"/>
              <a:gd fmla="*/ 6700785 w 8387961" name="connsiteX1705"/>
              <a:gd fmla="*/ 2440042 h 3980066" name="connsiteY1705"/>
              <a:gd fmla="*/ 6682431 w 8387961" name="connsiteX1706"/>
              <a:gd fmla="*/ 2440042 h 3980066" name="connsiteY1706"/>
              <a:gd fmla="*/ 6667414 w 8387961" name="connsiteX1707"/>
              <a:gd fmla="*/ 2431707 h 3980066" name="connsiteY1707"/>
              <a:gd fmla="*/ 6650728 w 8387961" name="connsiteX1708"/>
              <a:gd fmla="*/ 2440042 h 3980066" name="connsiteY1708"/>
              <a:gd fmla="*/ 6637380 w 8387961" name="connsiteX1709"/>
              <a:gd fmla="*/ 2441710 h 3980066" name="connsiteY1709"/>
              <a:gd fmla="*/ 6630706 w 8387961" name="connsiteX1710"/>
              <a:gd fmla="*/ 2426705 h 3980066" name="connsiteY1710"/>
              <a:gd fmla="*/ 6609015 w 8387961" name="connsiteX1711"/>
              <a:gd fmla="*/ 2430039 h 3980066" name="connsiteY1711"/>
              <a:gd fmla="*/ 6610684 w 8387961" name="connsiteX1712"/>
              <a:gd fmla="*/ 2428372 h 3980066" name="connsiteY1712"/>
              <a:gd fmla="*/ 6604009 w 8387961" name="connsiteX1713"/>
              <a:gd fmla="*/ 2430039 h 3980066" name="connsiteY1713"/>
              <a:gd fmla="*/ 6592330 w 8387961" name="connsiteX1714"/>
              <a:gd fmla="*/ 2426705 h 3980066" name="connsiteY1714"/>
              <a:gd fmla="*/ 6587324 w 8387961" name="connsiteX1715"/>
              <a:gd fmla="*/ 2396697 h 3980066" name="connsiteY1715"/>
              <a:gd fmla="*/ 6587324 w 8387961" name="connsiteX1716"/>
              <a:gd fmla="*/ 2373357 h 3980066" name="connsiteY1716"/>
              <a:gd fmla="*/ 6570639 w 8387961" name="connsiteX1717"/>
              <a:gd fmla="*/ 2360019 h 3980066" name="connsiteY1717"/>
              <a:gd fmla="*/ 6572307 w 8387961" name="connsiteX1718"/>
              <a:gd fmla="*/ 2360019 h 3980066" name="connsiteY1718"/>
              <a:gd fmla="*/ 6567301 w 8387961" name="connsiteX1719"/>
              <a:gd fmla="*/ 2346682 h 3980066" name="connsiteY1719"/>
              <a:gd fmla="*/ 6567301 w 8387961" name="connsiteX1720"/>
              <a:gd fmla="*/ 2338346 h 3980066" name="connsiteY1720"/>
              <a:gd fmla="*/ 6560627 w 8387961" name="connsiteX1721"/>
              <a:gd fmla="*/ 2313339 h 3980066" name="connsiteY1721"/>
              <a:gd fmla="*/ 6568970 w 8387961" name="connsiteX1722"/>
              <a:gd fmla="*/ 2298335 h 3980066" name="connsiteY1722"/>
              <a:gd fmla="*/ 6563964 w 8387961" name="connsiteX1723"/>
              <a:gd fmla="*/ 2300002 h 3980066" name="connsiteY1723"/>
              <a:gd fmla="*/ 6577815 w 8387961" name="connsiteX1724"/>
              <a:gd fmla="*/ 2280012 h 3980066" name="connsiteY1724"/>
              <a:gd fmla="*/ 6577198 w 8387961" name="connsiteX1725"/>
              <a:gd fmla="*/ 2277587 h 3980066" name="connsiteY1725"/>
              <a:gd fmla="*/ 6578564 w 8387961" name="connsiteX1726"/>
              <a:gd fmla="*/ 2278930 h 3980066" name="connsiteY1726"/>
              <a:gd fmla="*/ 6578981 w 8387961" name="connsiteX1727"/>
              <a:gd fmla="*/ 2278329 h 3980066" name="connsiteY1727"/>
              <a:gd fmla="*/ 6579265 w 8387961" name="connsiteX1728"/>
              <a:gd fmla="*/ 2279464 h 3980066" name="connsiteY1728"/>
              <a:gd fmla="*/ 6599117 w 8387961" name="connsiteX1729"/>
              <a:gd fmla="*/ 2290855 h 3980066" name="connsiteY1729"/>
              <a:gd fmla="*/ 6619349 w 8387961" name="connsiteX1730"/>
              <a:gd fmla="*/ 2297489 h 3980066" name="connsiteY1730"/>
              <a:gd fmla="*/ 6615977 w 8387961" name="connsiteX1731"/>
              <a:gd fmla="*/ 2295830 h 3980066" name="connsiteY1731"/>
              <a:gd fmla="*/ 6619349 w 8387961" name="connsiteX1732"/>
              <a:gd fmla="*/ 2289196 h 3980066" name="connsiteY1732"/>
              <a:gd fmla="*/ 6621035 w 8387961" name="connsiteX1733"/>
              <a:gd fmla="*/ 2275928 h 3980066" name="connsiteY1733"/>
              <a:gd fmla="*/ 6621035 w 8387961" name="connsiteX1734"/>
              <a:gd fmla="*/ 2269294 h 3980066" name="connsiteY1734"/>
              <a:gd fmla="*/ 6626093 w 8387961" name="connsiteX1735"/>
              <a:gd fmla="*/ 2259343 h 3980066" name="connsiteY1735"/>
              <a:gd fmla="*/ 6642954 w 8387961" name="connsiteX1736"/>
              <a:gd fmla="*/ 2252709 h 3980066" name="connsiteY1736"/>
              <a:gd fmla="*/ 6661500 w 8387961" name="connsiteX1737"/>
              <a:gd fmla="*/ 2247734 h 3980066" name="connsiteY1737"/>
              <a:gd fmla="*/ 6678360 w 8387961" name="connsiteX1738"/>
              <a:gd fmla="*/ 2226174 h 3980066" name="connsiteY1738"/>
              <a:gd fmla="*/ 6693535 w 8387961" name="connsiteX1739"/>
              <a:gd fmla="*/ 2201296 h 3980066" name="connsiteY1739"/>
              <a:gd fmla="*/ 6708709 w 8387961" name="connsiteX1740"/>
              <a:gd fmla="*/ 2217881 h 3980066" name="connsiteY1740"/>
              <a:gd fmla="*/ 6713767 w 8387961" name="connsiteX1741"/>
              <a:gd fmla="*/ 2207930 h 3980066" name="connsiteY1741"/>
              <a:gd fmla="*/ 6718825 w 8387961" name="connsiteX1742"/>
              <a:gd fmla="*/ 2193004 h 3980066" name="connsiteY1742"/>
              <a:gd fmla="*/ 6723883 w 8387961" name="connsiteX1743"/>
              <a:gd fmla="*/ 2209589 h 3980066" name="connsiteY1743"/>
              <a:gd fmla="*/ 6723883 w 8387961" name="connsiteX1744"/>
              <a:gd fmla="*/ 2197979 h 3980066" name="connsiteY1744"/>
              <a:gd fmla="*/ 6730628 w 8387961" name="connsiteX1745"/>
              <a:gd fmla="*/ 2189687 h 3980066" name="connsiteY1745"/>
              <a:gd fmla="*/ 6728942 w 8387961" name="connsiteX1746"/>
              <a:gd fmla="*/ 2181394 h 3980066" name="connsiteY1746"/>
              <a:gd fmla="*/ 6734000 w 8387961" name="connsiteX1747"/>
              <a:gd fmla="*/ 2173102 h 3980066" name="connsiteY1747"/>
              <a:gd fmla="*/ 6747488 w 8387961" name="connsiteX1748"/>
              <a:gd fmla="*/ 2153200 h 3980066" name="connsiteY1748"/>
              <a:gd fmla="*/ 5607038 w 8387961" name="connsiteX1749"/>
              <a:gd fmla="*/ 2131640 h 3980066" name="connsiteY1749"/>
              <a:gd fmla="*/ 5607038 w 8387961" name="connsiteX1750"/>
              <a:gd fmla="*/ 2133146 h 3980066" name="connsiteY1750"/>
              <a:gd fmla="*/ 5602519 w 8387961" name="connsiteX1751"/>
              <a:gd fmla="*/ 2136159 h 3980066" name="connsiteY1751"/>
              <a:gd fmla="*/ 5610051 w 8387961" name="connsiteX1752"/>
              <a:gd fmla="*/ 2128627 h 3980066" name="connsiteY1752"/>
              <a:gd fmla="*/ 5613064 w 8387961" name="connsiteX1753"/>
              <a:gd fmla="*/ 2128627 h 3980066" name="connsiteY1753"/>
              <a:gd fmla="*/ 5610051 w 8387961" name="connsiteX1754"/>
              <a:gd fmla="*/ 2131640 h 3980066" name="connsiteY1754"/>
              <a:gd fmla="*/ 1770049 w 8387961" name="connsiteX1755"/>
              <a:gd fmla="*/ 2126896 h 3980066" name="connsiteY1755"/>
              <a:gd fmla="*/ 1771915 w 8387961" name="connsiteX1756"/>
              <a:gd fmla="*/ 2127905 h 3980066" name="connsiteY1756"/>
              <a:gd fmla="*/ 1792169 w 8387961" name="connsiteX1757"/>
              <a:gd fmla="*/ 2129578 h 3980066" name="connsiteY1757"/>
              <a:gd fmla="*/ 1811451 w 8387961" name="connsiteX1758"/>
              <a:gd fmla="*/ 2129578 h 3980066" name="connsiteY1758"/>
              <a:gd fmla="*/ 1810570 w 8387961" name="connsiteX1759"/>
              <a:gd fmla="*/ 2128436 h 3980066" name="connsiteY1759"/>
              <a:gd fmla="*/ 1788685 w 8387961" name="connsiteX1760"/>
              <a:gd fmla="*/ 2128436 h 3980066" name="connsiteY1760"/>
              <a:gd fmla="*/ 5602519 w 8387961" name="connsiteX1761"/>
              <a:gd fmla="*/ 2125614 h 3980066" name="connsiteY1761"/>
              <a:gd fmla="*/ 5607038 w 8387961" name="connsiteX1762"/>
              <a:gd fmla="*/ 2125614 h 3980066" name="connsiteY1762"/>
              <a:gd fmla="*/ 5607038 w 8387961" name="connsiteX1763"/>
              <a:gd fmla="*/ 2128627 h 3980066" name="connsiteY1763"/>
              <a:gd fmla="*/ 3410189 w 8387961" name="connsiteX1764"/>
              <a:gd fmla="*/ 2087052 h 3980066" name="connsiteY1764"/>
              <a:gd fmla="*/ 3418060 w 8387961" name="connsiteX1765"/>
              <a:gd fmla="*/ 2115354 h 3980066" name="connsiteY1765"/>
              <a:gd fmla="*/ 3419276 w 8387961" name="connsiteX1766"/>
              <a:gd fmla="*/ 2116264 h 3980066" name="connsiteY1766"/>
              <a:gd fmla="*/ 3411245 w 8387961" name="connsiteX1767"/>
              <a:gd fmla="*/ 2087052 h 3980066" name="connsiteY1767"/>
              <a:gd fmla="*/ 4292214 w 8387961" name="connsiteX1768"/>
              <a:gd fmla="*/ 2078189 h 3980066" name="connsiteY1768"/>
              <a:gd fmla="*/ 4292198 w 8387961" name="connsiteX1769"/>
              <a:gd fmla="*/ 2078334 h 3980066" name="connsiteY1769"/>
              <a:gd fmla="*/ 4309426 w 8387961" name="connsiteX1770"/>
              <a:gd fmla="*/ 2081492 h 3980066" name="connsiteY1770"/>
              <a:gd fmla="*/ 4309303 w 8387961" name="connsiteX1771"/>
              <a:gd fmla="*/ 2081287 h 3980066" name="connsiteY1771"/>
              <a:gd fmla="*/ 1730135 w 8387961" name="connsiteX1772"/>
              <a:gd fmla="*/ 2065047 h 3980066" name="connsiteY1772"/>
              <a:gd fmla="*/ 1729716 w 8387961" name="connsiteX1773"/>
              <a:gd fmla="*/ 2065993 h 3980066" name="connsiteY1773"/>
              <a:gd fmla="*/ 1736893 w 8387961" name="connsiteX1774"/>
              <a:gd fmla="*/ 2065993 h 3980066" name="connsiteY1774"/>
              <a:gd fmla="*/ 1736504 w 8387961" name="connsiteX1775"/>
              <a:gd fmla="*/ 2065047 h 3980066" name="connsiteY1775"/>
              <a:gd fmla="*/ 3386082 w 8387961" name="connsiteX1776"/>
              <a:gd fmla="*/ 2061971 h 3980066" name="connsiteY1776"/>
              <a:gd fmla="*/ 3388746 w 8387961" name="connsiteX1777"/>
              <a:gd fmla="*/ 2067109 h 3980066" name="connsiteY1777"/>
              <a:gd fmla="*/ 3387083 w 8387961" name="connsiteX1778"/>
              <a:gd fmla="*/ 2087487 h 3980066" name="connsiteY1778"/>
              <a:gd fmla="*/ 3387906 w 8387961" name="connsiteX1779"/>
              <a:gd fmla="*/ 2087347 h 3980066" name="connsiteY1779"/>
              <a:gd fmla="*/ 3389466 w 8387961" name="connsiteX1780"/>
              <a:gd fmla="*/ 2068430 h 3980066" name="connsiteY1780"/>
              <a:gd fmla="*/ 6982270 w 8387961" name="connsiteX1781"/>
              <a:gd fmla="*/ 2048785 h 3980066" name="connsiteY1781"/>
              <a:gd fmla="*/ 7002081 w 8387961" name="connsiteX1782"/>
              <a:gd fmla="*/ 2062322 h 3980066" name="connsiteY1782"/>
              <a:gd fmla="*/ 7007034 w 8387961" name="connsiteX1783"/>
              <a:gd fmla="*/ 2086013 h 3980066" name="connsiteY1783"/>
              <a:gd fmla="*/ 7018590 w 8387961" name="connsiteX1784"/>
              <a:gd fmla="*/ 2121549 h 3980066" name="connsiteY1784"/>
              <a:gd fmla="*/ 7011986 w 8387961" name="connsiteX1785"/>
              <a:gd fmla="*/ 2136779 h 3980066" name="connsiteY1785"/>
              <a:gd fmla="*/ 7010335 w 8387961" name="connsiteX1786"/>
              <a:gd fmla="*/ 2148624 h 3980066" name="connsiteY1786"/>
              <a:gd fmla="*/ 6998779 w 8387961" name="connsiteX1787"/>
              <a:gd fmla="*/ 2123241 h 3980066" name="connsiteY1787"/>
              <a:gd fmla="*/ 6990524 w 8387961" name="connsiteX1788"/>
              <a:gd fmla="*/ 2130010 h 3980066" name="connsiteY1788"/>
              <a:gd fmla="*/ 6993826 w 8387961" name="connsiteX1789"/>
              <a:gd fmla="*/ 2150316 h 3980066" name="connsiteY1789"/>
              <a:gd fmla="*/ 6990524 w 8387961" name="connsiteX1790"/>
              <a:gd fmla="*/ 2172315 h 3980066" name="connsiteY1790"/>
              <a:gd fmla="*/ 6987223 w 8387961" name="connsiteX1791"/>
              <a:gd fmla="*/ 2160470 h 3980066" name="connsiteY1791"/>
              <a:gd fmla="*/ 6982270 w 8387961" name="connsiteX1792"/>
              <a:gd fmla="*/ 2163854 h 3980066" name="connsiteY1792"/>
              <a:gd fmla="*/ 6952553 w 8387961" name="connsiteX1793"/>
              <a:gd fmla="*/ 2146932 h 3980066" name="connsiteY1793"/>
              <a:gd fmla="*/ 6957506 w 8387961" name="connsiteX1794"/>
              <a:gd fmla="*/ 2121549 h 3980066" name="connsiteY1794"/>
              <a:gd fmla="*/ 6940997 w 8387961" name="connsiteX1795"/>
              <a:gd fmla="*/ 2106319 h 3980066" name="connsiteY1795"/>
              <a:gd fmla="*/ 6934393 w 8387961" name="connsiteX1796"/>
              <a:gd fmla="*/ 2113088 h 3980066" name="connsiteY1796"/>
              <a:gd fmla="*/ 6929440 w 8387961" name="connsiteX1797"/>
              <a:gd fmla="*/ 2111396 h 3980066" name="connsiteY1797"/>
              <a:gd fmla="*/ 6924488 w 8387961" name="connsiteX1798"/>
              <a:gd fmla="*/ 2116473 h 3980066" name="connsiteY1798"/>
              <a:gd fmla="*/ 6917884 w 8387961" name="connsiteX1799"/>
              <a:gd fmla="*/ 2108012 h 3980066" name="connsiteY1799"/>
              <a:gd fmla="*/ 6904677 w 8387961" name="connsiteX1800"/>
              <a:gd fmla="*/ 2123241 h 3980066" name="connsiteY1800"/>
              <a:gd fmla="*/ 6898073 w 8387961" name="connsiteX1801"/>
              <a:gd fmla="*/ 2131702 h 3980066" name="connsiteY1801"/>
              <a:gd fmla="*/ 6901375 w 8387961" name="connsiteX1802"/>
              <a:gd fmla="*/ 2109704 h 3980066" name="connsiteY1802"/>
              <a:gd fmla="*/ 6921186 w 8387961" name="connsiteX1803"/>
              <a:gd fmla="*/ 2091090 h 3980066" name="connsiteY1803"/>
              <a:gd fmla="*/ 6937695 w 8387961" name="connsiteX1804"/>
              <a:gd fmla="*/ 2080937 h 3980066" name="connsiteY1804"/>
              <a:gd fmla="*/ 6942648 w 8387961" name="connsiteX1805"/>
              <a:gd fmla="*/ 2097858 h 3980066" name="connsiteY1805"/>
              <a:gd fmla="*/ 6954204 w 8387961" name="connsiteX1806"/>
              <a:gd fmla="*/ 2091090 h 3980066" name="connsiteY1806"/>
              <a:gd fmla="*/ 6962459 w 8387961" name="connsiteX1807"/>
              <a:gd fmla="*/ 2086013 h 3980066" name="connsiteY1807"/>
              <a:gd fmla="*/ 6967412 w 8387961" name="connsiteX1808"/>
              <a:gd fmla="*/ 2070783 h 3980066" name="connsiteY1808"/>
              <a:gd fmla="*/ 6978968 w 8387961" name="connsiteX1809"/>
              <a:gd fmla="*/ 2070783 h 3980066" name="connsiteY1809"/>
              <a:gd fmla="*/ 6983921 w 8387961" name="connsiteX1810"/>
              <a:gd fmla="*/ 2070783 h 3980066" name="connsiteY1810"/>
              <a:gd fmla="*/ 5785187 w 8387961" name="connsiteX1811"/>
              <a:gd fmla="*/ 2045772 h 3980066" name="connsiteY1811"/>
              <a:gd fmla="*/ 5795001 w 8387961" name="connsiteX1812"/>
              <a:gd fmla="*/ 2049134 h 3980066" name="connsiteY1812"/>
              <a:gd fmla="*/ 5804814 w 8387961" name="connsiteX1813"/>
              <a:gd fmla="*/ 2065945 h 3980066" name="connsiteY1813"/>
              <a:gd fmla="*/ 5816263 w 8387961" name="connsiteX1814"/>
              <a:gd fmla="*/ 2082756 h 3980066" name="connsiteY1814"/>
              <a:gd fmla="*/ 5827712 w 8387961" name="connsiteX1815"/>
              <a:gd fmla="*/ 2107973 h 3980066" name="connsiteY1815"/>
              <a:gd fmla="*/ 5837526 w 8387961" name="connsiteX1816"/>
              <a:gd fmla="*/ 2129828 h 3980066" name="connsiteY1816"/>
              <a:gd fmla="*/ 5824441 w 8387961" name="connsiteX1817"/>
              <a:gd fmla="*/ 2153363 h 3980066" name="connsiteY1817"/>
              <a:gd fmla="*/ 5798272 w 8387961" name="connsiteX1818"/>
              <a:gd fmla="*/ 2161769 h 3980066" name="connsiteY1818"/>
              <a:gd fmla="*/ 5785187 w 8387961" name="connsiteX1819"/>
              <a:gd fmla="*/ 2121422 h 3980066" name="connsiteY1819"/>
              <a:gd fmla="*/ 5780281 w 8387961" name="connsiteX1820"/>
              <a:gd fmla="*/ 2092843 h 3980066" name="connsiteY1820"/>
              <a:gd fmla="*/ 5781916 w 8387961" name="connsiteX1821"/>
              <a:gd fmla="*/ 2096205 h 3980066" name="connsiteY1821"/>
              <a:gd fmla="*/ 5786823 w 8387961" name="connsiteX1822"/>
              <a:gd fmla="*/ 2076032 h 3980066" name="connsiteY1822"/>
              <a:gd fmla="*/ 5790094 w 8387961" name="connsiteX1823"/>
              <a:gd fmla="*/ 2052496 h 3980066" name="connsiteY1823"/>
              <a:gd fmla="*/ 5790094 w 8387961" name="connsiteX1824"/>
              <a:gd fmla="*/ 2050815 h 3980066" name="connsiteY1824"/>
              <a:gd fmla="*/ 6958081 w 8387961" name="connsiteX1825"/>
              <a:gd fmla="*/ 2035227 h 3980066" name="connsiteY1825"/>
              <a:gd fmla="*/ 6961345 w 8387961" name="connsiteX1826"/>
              <a:gd fmla="*/ 2045772 h 3980066" name="connsiteY1826"/>
              <a:gd fmla="*/ 6941761 w 8387961" name="connsiteX1827"/>
              <a:gd fmla="*/ 2045772 h 3980066" name="connsiteY1827"/>
              <a:gd fmla="*/ 3464246 w 8387961" name="connsiteX1828"/>
              <a:gd fmla="*/ 2028547 h 3980066" name="connsiteY1828"/>
              <a:gd fmla="*/ 3463781 w 8387961" name="connsiteX1829"/>
              <a:gd fmla="*/ 2029012 h 3980066" name="connsiteY1829"/>
              <a:gd fmla="*/ 3477781 w 8387961" name="connsiteX1830"/>
              <a:gd fmla="*/ 2032082 h 3980066" name="connsiteY1830"/>
              <a:gd fmla="*/ 3478452 w 8387961" name="connsiteX1831"/>
              <a:gd fmla="*/ 2031704 h 3980066" name="connsiteY1831"/>
              <a:gd fmla="*/ 6915210 w 8387961" name="connsiteX1832"/>
              <a:gd fmla="*/ 2015643 h 3980066" name="connsiteY1832"/>
              <a:gd fmla="*/ 6931216 w 8387961" name="connsiteX1833"/>
              <a:gd fmla="*/ 2015643 h 3980066" name="connsiteY1833"/>
              <a:gd fmla="*/ 6924813 w 8387961" name="connsiteX1834"/>
              <a:gd fmla="*/ 2050923 h 3980066" name="connsiteY1834"/>
              <a:gd fmla="*/ 6924813 w 8387961" name="connsiteX1835"/>
              <a:gd fmla="*/ 2065356 h 3980066" name="connsiteY1835"/>
              <a:gd fmla="*/ 6905606 w 8387961" name="connsiteX1836"/>
              <a:gd fmla="*/ 2047716 h 3980066" name="connsiteY1836"/>
              <a:gd fmla="*/ 6912009 w 8387961" name="connsiteX1837"/>
              <a:gd fmla="*/ 2039698 h 3980066" name="connsiteY1837"/>
              <a:gd fmla="*/ 2041260 w 8387961" name="connsiteX1838"/>
              <a:gd fmla="*/ 2015643 h 3980066" name="connsiteY1838"/>
              <a:gd fmla="*/ 2057826 w 8387961" name="connsiteX1839"/>
              <a:gd fmla="*/ 2015643 h 3980066" name="connsiteY1839"/>
              <a:gd fmla="*/ 2050292 w 8387961" name="connsiteX1840"/>
              <a:gd fmla="*/ 2035227 h 3980066" name="connsiteY1840"/>
              <a:gd fmla="*/ 2035234 w 8387961" name="connsiteX1841"/>
              <a:gd fmla="*/ 2033595 h 3980066" name="connsiteY1841"/>
              <a:gd fmla="*/ 2044266 w 8387961" name="connsiteX1842"/>
              <a:gd fmla="*/ 2020539 h 3980066" name="connsiteY1842"/>
              <a:gd fmla="*/ 4802840 w 8387961" name="connsiteX1843"/>
              <a:gd fmla="*/ 2008110 h 3980066" name="connsiteY1843"/>
              <a:gd fmla="*/ 4802613 w 8387961" name="connsiteX1844"/>
              <a:gd fmla="*/ 2009360 h 3980066" name="connsiteY1844"/>
              <a:gd fmla="*/ 4803236 w 8387961" name="connsiteX1845"/>
              <a:gd fmla="*/ 2008110 h 3980066" name="connsiteY1845"/>
              <a:gd fmla="*/ 3441723 w 8387961" name="connsiteX1846"/>
              <a:gd fmla="*/ 2006835 h 3980066" name="connsiteY1846"/>
              <a:gd fmla="*/ 3441400 w 8387961" name="connsiteX1847"/>
              <a:gd fmla="*/ 2007489 h 3980066" name="connsiteY1847"/>
              <a:gd fmla="*/ 3446146 w 8387961" name="connsiteX1848"/>
              <a:gd fmla="*/ 2007489 h 3980066" name="connsiteY1848"/>
              <a:gd fmla="*/ 3445877 w 8387961" name="connsiteX1849"/>
              <a:gd fmla="*/ 2006835 h 3980066" name="connsiteY1849"/>
              <a:gd fmla="*/ 3665213 w 8387961" name="connsiteX1850"/>
              <a:gd fmla="*/ 2005098 h 3980066" name="connsiteY1850"/>
              <a:gd fmla="*/ 3665695 w 8387961" name="connsiteX1851"/>
              <a:gd fmla="*/ 2005172 h 3980066" name="connsiteY1851"/>
              <a:gd fmla="*/ 3666064 w 8387961" name="connsiteX1852"/>
              <a:gd fmla="*/ 2005098 h 3980066" name="connsiteY1852"/>
              <a:gd fmla="*/ 3666110 w 8387961" name="connsiteX1853"/>
              <a:gd fmla="*/ 2005235 h 3980066" name="connsiteY1853"/>
              <a:gd fmla="*/ 3686895 w 8387961" name="connsiteX1854"/>
              <a:gd fmla="*/ 2008409 h 3980066" name="connsiteY1854"/>
              <a:gd fmla="*/ 3691898 w 8387961" name="connsiteX1855"/>
              <a:gd fmla="*/ 2008409 h 3980066" name="connsiteY1855"/>
              <a:gd fmla="*/ 3690231 w 8387961" name="connsiteX1856"/>
              <a:gd fmla="*/ 2021652 h 3980066" name="connsiteY1856"/>
              <a:gd fmla="*/ 3705241 w 8387961" name="connsiteX1857"/>
              <a:gd fmla="*/ 2038207 h 3980066" name="connsiteY1857"/>
              <a:gd fmla="*/ 3708577 w 8387961" name="connsiteX1858"/>
              <a:gd fmla="*/ 2061383 h 3980066" name="connsiteY1858"/>
              <a:gd fmla="*/ 3708577 w 8387961" name="connsiteX1859"/>
              <a:gd fmla="*/ 2084559 h 3980066" name="connsiteY1859"/>
              <a:gd fmla="*/ 3710245 w 8387961" name="connsiteX1860"/>
              <a:gd fmla="*/ 2107736 h 3980066" name="connsiteY1860"/>
              <a:gd fmla="*/ 3710245 w 8387961" name="connsiteX1861"/>
              <a:gd fmla="*/ 2129257 h 3980066" name="connsiteY1861"/>
              <a:gd fmla="*/ 3711913 w 8387961" name="connsiteX1862"/>
              <a:gd fmla="*/ 2150778 h 3980066" name="connsiteY1862"/>
              <a:gd fmla="*/ 3700238 w 8387961" name="connsiteX1863"/>
              <a:gd fmla="*/ 2155744 h 3980066" name="connsiteY1863"/>
              <a:gd fmla="*/ 3687919 w 8387961" name="connsiteX1864"/>
              <a:gd fmla="*/ 2140460 h 3980066" name="connsiteY1864"/>
              <a:gd fmla="*/ 3687919 w 8387961" name="connsiteX1865"/>
              <a:gd fmla="*/ 2141036 h 3980066" name="connsiteY1865"/>
              <a:gd fmla="*/ 3701368 w 8387961" name="connsiteX1866"/>
              <a:gd fmla="*/ 2157818 h 3980066" name="connsiteY1866"/>
              <a:gd fmla="*/ 3687919 w 8387961" name="connsiteX1867"/>
              <a:gd fmla="*/ 2167888 h 3980066" name="connsiteY1867"/>
              <a:gd fmla="*/ 3669427 w 8387961" name="connsiteX1868"/>
              <a:gd fmla="*/ 2172922 h 3980066" name="connsiteY1868"/>
              <a:gd fmla="*/ 3649253 w 8387961" name="connsiteX1869"/>
              <a:gd fmla="*/ 2181314 h 3980066" name="connsiteY1869"/>
              <a:gd fmla="*/ 3630761 w 8387961" name="connsiteX1870"/>
              <a:gd fmla="*/ 2189705 h 3980066" name="connsiteY1870"/>
              <a:gd fmla="*/ 3612269 w 8387961" name="connsiteX1871"/>
              <a:gd fmla="*/ 2196418 h 3980066" name="connsiteY1871"/>
              <a:gd fmla="*/ 3587052 w 8387961" name="connsiteX1872"/>
              <a:gd fmla="*/ 2188027 h 3980066" name="connsiteY1872"/>
              <a:gd fmla="*/ 3595457 w 8387961" name="connsiteX1873"/>
              <a:gd fmla="*/ 2181314 h 3980066" name="connsiteY1873"/>
              <a:gd fmla="*/ 3590414 w 8387961" name="connsiteX1874"/>
              <a:gd fmla="*/ 2157818 h 3980066" name="connsiteY1874"/>
              <a:gd fmla="*/ 3585371 w 8387961" name="connsiteX1875"/>
              <a:gd fmla="*/ 2136001 h 3980066" name="connsiteY1875"/>
              <a:gd fmla="*/ 3595457 w 8387961" name="connsiteX1876"/>
              <a:gd fmla="*/ 2115862 h 3980066" name="connsiteY1876"/>
              <a:gd fmla="*/ 3602182 w 8387961" name="connsiteX1877"/>
              <a:gd fmla="*/ 2092367 h 3980066" name="connsiteY1877"/>
              <a:gd fmla="*/ 3598820 w 8387961" name="connsiteX1878"/>
              <a:gd fmla="*/ 2055445 h 3980066" name="connsiteY1878"/>
              <a:gd fmla="*/ 3597139 w 8387961" name="connsiteX1879"/>
              <a:gd fmla="*/ 2031950 h 3980066" name="connsiteY1879"/>
              <a:gd fmla="*/ 3595457 w 8387961" name="connsiteX1880"/>
              <a:gd fmla="*/ 2008454 h 3980066" name="connsiteY1880"/>
              <a:gd fmla="*/ 3627399 w 8387961" name="connsiteX1881"/>
              <a:gd fmla="*/ 2008454 h 3980066" name="connsiteY1881"/>
              <a:gd fmla="*/ 3657659 w 8387961" name="connsiteX1882"/>
              <a:gd fmla="*/ 2006776 h 3980066" name="connsiteY1882"/>
              <a:gd fmla="*/ 3665266 w 8387961" name="connsiteX1883"/>
              <a:gd fmla="*/ 2005257 h 3980066" name="connsiteY1883"/>
              <a:gd fmla="*/ 6944774 w 8387961" name="connsiteX1884"/>
              <a:gd fmla="*/ 2002085 h 3980066" name="connsiteY1884"/>
              <a:gd fmla="*/ 6944774 w 8387961" name="connsiteX1885"/>
              <a:gd fmla="*/ 2016465 h 3980066" name="connsiteY1885"/>
              <a:gd fmla="*/ 6938560 w 8387961" name="connsiteX1886"/>
              <a:gd fmla="*/ 2035638 h 3980066" name="connsiteY1886"/>
              <a:gd fmla="*/ 6928203 w 8387961" name="connsiteX1887"/>
              <a:gd fmla="*/ 2054811 h 3980066" name="connsiteY1887"/>
              <a:gd fmla="*/ 6938560 w 8387961" name="connsiteX1888"/>
              <a:gd fmla="*/ 2027649 h 3980066" name="connsiteY1888"/>
              <a:gd fmla="*/ 6821529 w 8387961" name="connsiteX1889"/>
              <a:gd fmla="*/ 2002085 h 3980066" name="connsiteY1889"/>
              <a:gd fmla="*/ 6831789 w 8387961" name="connsiteX1890"/>
              <a:gd fmla="*/ 2025985 h 3980066" name="connsiteY1890"/>
              <a:gd fmla="*/ 6807849 w 8387961" name="connsiteX1891"/>
              <a:gd fmla="*/ 2048292 h 3980066" name="connsiteY1891"/>
              <a:gd fmla="*/ 6789038 w 8387961" name="connsiteX1892"/>
              <a:gd fmla="*/ 2065819 h 3980066" name="connsiteY1892"/>
              <a:gd fmla="*/ 6768518 w 8387961" name="connsiteX1893"/>
              <a:gd fmla="*/ 2084940 h 3980066" name="connsiteY1893"/>
              <a:gd fmla="*/ 6770228 w 8387961" name="connsiteX1894"/>
              <a:gd fmla="*/ 2078566 h 3980066" name="connsiteY1894"/>
              <a:gd fmla="*/ 6790748 w 8387961" name="connsiteX1895"/>
              <a:gd fmla="*/ 2056259 h 3980066" name="connsiteY1895"/>
              <a:gd fmla="*/ 6809559 w 8387961" name="connsiteX1896"/>
              <a:gd fmla="*/ 2035546 h 3980066" name="connsiteY1896"/>
              <a:gd fmla="*/ 6818109 w 8387961" name="connsiteX1897"/>
              <a:gd fmla="*/ 2016425 h 3980066" name="connsiteY1897"/>
              <a:gd fmla="*/ 6819819 w 8387961" name="connsiteX1898"/>
              <a:gd fmla="*/ 2016425 h 3980066" name="connsiteY1898"/>
              <a:gd fmla="*/ 6952306 w 8387961" name="connsiteX1899"/>
              <a:gd fmla="*/ 1994552 h 3980066" name="connsiteY1899"/>
              <a:gd fmla="*/ 6969253 w 8387961" name="connsiteX1900"/>
              <a:gd fmla="*/ 2001060 h 3980066" name="connsiteY1900"/>
              <a:gd fmla="*/ 6979422 w 8387961" name="connsiteX1901"/>
              <a:gd fmla="*/ 2028718 h 3980066" name="connsiteY1901"/>
              <a:gd fmla="*/ 6972643 w 8387961" name="connsiteX1902"/>
              <a:gd fmla="*/ 2030345 h 3980066" name="connsiteY1902"/>
              <a:gd fmla="*/ 6970948 w 8387961" name="connsiteX1903"/>
              <a:gd fmla="*/ 2035226 h 3980066" name="connsiteY1903"/>
              <a:gd fmla="*/ 6959085 w 8387961" name="connsiteX1904"/>
              <a:gd fmla="*/ 2010821 h 3980066" name="connsiteY1904"/>
              <a:gd fmla="*/ 3439549 w 8387961" name="connsiteX1905"/>
              <a:gd fmla="*/ 1991541 h 3980066" name="connsiteY1905"/>
              <a:gd fmla="*/ 3445858 w 8387961" name="connsiteX1906"/>
              <a:gd fmla="*/ 1996853 h 3980066" name="connsiteY1906"/>
              <a:gd fmla="*/ 3445877 w 8387961" name="connsiteX1907"/>
              <a:gd fmla="*/ 1996815 h 3980066" name="connsiteY1907"/>
              <a:gd fmla="*/ 6889465 w 8387961" name="connsiteX1908"/>
              <a:gd fmla="*/ 1985514 h 3980066" name="connsiteY1908"/>
              <a:gd fmla="*/ 6917514 w 8387961" name="connsiteX1909"/>
              <a:gd fmla="*/ 1992042 h 3980066" name="connsiteY1909"/>
              <a:gd fmla="*/ 6919164 w 8387961" name="connsiteX1910"/>
              <a:gd fmla="*/ 1998570 h 3980066" name="connsiteY1910"/>
              <a:gd fmla="*/ 6917514 w 8387961" name="connsiteX1911"/>
              <a:gd fmla="*/ 2000202 h 3980066" name="connsiteY1911"/>
              <a:gd fmla="*/ 6892765 w 8387961" name="connsiteX1912"/>
              <a:gd fmla="*/ 2024682 h 3980066" name="connsiteY1912"/>
              <a:gd fmla="*/ 6884515 w 8387961" name="connsiteX1913"/>
              <a:gd fmla="*/ 1987146 h 3980066" name="connsiteY1913"/>
              <a:gd fmla="*/ 2042015 w 8387961" name="connsiteX1914"/>
              <a:gd fmla="*/ 1971955 h 3980066" name="connsiteY1914"/>
              <a:gd fmla="*/ 2045775 w 8387961" name="connsiteX1915"/>
              <a:gd fmla="*/ 1971955 h 3980066" name="connsiteY1915"/>
              <a:gd fmla="*/ 2045775 w 8387961" name="connsiteX1916"/>
              <a:gd fmla="*/ 1974968 h 3980066" name="connsiteY1916"/>
              <a:gd fmla="*/ 2045775 w 8387961" name="connsiteX1917"/>
              <a:gd fmla="*/ 1976474 h 3980066" name="connsiteY1917"/>
              <a:gd fmla="*/ 2045775 w 8387961" name="connsiteX1918"/>
              <a:gd fmla="*/ 1977981 h 3980066" name="connsiteY1918"/>
              <a:gd fmla="*/ 2042015 w 8387961" name="connsiteX1919"/>
              <a:gd fmla="*/ 1977981 h 3980066" name="connsiteY1919"/>
              <a:gd fmla="*/ 2038242 w 8387961" name="connsiteX1920"/>
              <a:gd fmla="*/ 1977981 h 3980066" name="connsiteY1920"/>
              <a:gd fmla="*/ 2038242 w 8387961" name="connsiteX1921"/>
              <a:gd fmla="*/ 1976474 h 3980066" name="connsiteY1921"/>
              <a:gd fmla="*/ 2038242 w 8387961" name="connsiteX1922"/>
              <a:gd fmla="*/ 1974968 h 3980066" name="connsiteY1922"/>
              <a:gd fmla="*/ 2042015 w 8387961" name="connsiteX1923"/>
              <a:gd fmla="*/ 1974968 h 3980066" name="connsiteY1923"/>
              <a:gd fmla="*/ 6502907 w 8387961" name="connsiteX1924"/>
              <a:gd fmla="*/ 1970696 h 3980066" name="connsiteY1924"/>
              <a:gd fmla="*/ 6478063 w 8387961" name="connsiteX1925"/>
              <a:gd fmla="*/ 1983596 h 3980066" name="connsiteY1925"/>
              <a:gd fmla="*/ 6462871 w 8387961" name="connsiteX1926"/>
              <a:gd fmla="*/ 1990170 h 3980066" name="connsiteY1926"/>
              <a:gd fmla="*/ 6463423 w 8387961" name="connsiteX1927"/>
              <a:gd fmla="*/ 1991676 h 3980066" name="connsiteY1927"/>
              <a:gd fmla="*/ 6477935 w 8387961" name="connsiteX1928"/>
              <a:gd fmla="*/ 1985214 h 3980066" name="connsiteY1928"/>
              <a:gd fmla="*/ 6502988 w 8387961" name="connsiteX1929"/>
              <a:gd fmla="*/ 1971829 h 3980066" name="connsiteY1929"/>
              <a:gd fmla="*/ 3739454 w 8387961" name="connsiteX1930"/>
              <a:gd fmla="*/ 1970212 h 3980066" name="connsiteY1930"/>
              <a:gd fmla="*/ 3732599 w 8387961" name="connsiteX1931"/>
              <a:gd fmla="*/ 1978464 h 3980066" name="connsiteY1931"/>
              <a:gd fmla="*/ 3732599 w 8387961" name="connsiteX1932"/>
              <a:gd fmla="*/ 1978777 h 3980066" name="connsiteY1932"/>
              <a:gd fmla="*/ 1792169 w 8387961" name="connsiteX1933"/>
              <a:gd fmla="*/ 1968943 h 3980066" name="connsiteY1933"/>
              <a:gd fmla="*/ 1788791 w 8387961" name="connsiteX1934"/>
              <a:gd fmla="*/ 1985676 h 3980066" name="connsiteY1934"/>
              <a:gd fmla="*/ 1782743 w 8387961" name="connsiteX1935"/>
              <a:gd fmla="*/ 1986767 h 3980066" name="connsiteY1935"/>
              <a:gd fmla="*/ 1768485 w 8387961" name="connsiteX1936"/>
              <a:gd fmla="*/ 1996654 h 3980066" name="connsiteY1936"/>
              <a:gd fmla="*/ 1775225 w 8387961" name="connsiteX1937"/>
              <a:gd fmla="*/ 2021675 h 3980066" name="connsiteY1937"/>
              <a:gd fmla="*/ 1760069 w 8387961" name="connsiteX1938"/>
              <a:gd fmla="*/ 2046697 h 3980066" name="connsiteY1938"/>
              <a:gd fmla="*/ 1776903 w 8387961" name="connsiteX1939"/>
              <a:gd fmla="*/ 2068383 h 3980066" name="connsiteY1939"/>
              <a:gd fmla="*/ 1787006 w 8387961" name="connsiteX1940"/>
              <a:gd fmla="*/ 2051702 h 3980066" name="connsiteY1940"/>
              <a:gd fmla="*/ 1780269 w 8387961" name="connsiteX1941"/>
              <a:gd fmla="*/ 2015003 h 3980066" name="connsiteY1941"/>
              <a:gd fmla="*/ 1785319 w 8387961" name="connsiteX1942"/>
              <a:gd fmla="*/ 2008330 h 3980066" name="connsiteY1942"/>
              <a:gd fmla="*/ 1820667 w 8387961" name="connsiteX1943"/>
              <a:gd fmla="*/ 1994985 h 3980066" name="connsiteY1943"/>
              <a:gd fmla="*/ 1827407 w 8387961" name="connsiteX1944"/>
              <a:gd fmla="*/ 1994985 h 3980066" name="connsiteY1944"/>
              <a:gd fmla="*/ 1815624 w 8387961" name="connsiteX1945"/>
              <a:gd fmla="*/ 1986645 h 3980066" name="connsiteY1945"/>
              <a:gd fmla="*/ 1820667 w 8387961" name="connsiteX1946"/>
              <a:gd fmla="*/ 1974968 h 3980066" name="connsiteY1946"/>
              <a:gd fmla="*/ 1832451 w 8387961" name="connsiteX1947"/>
              <a:gd fmla="*/ 1994985 h 3980066" name="connsiteY1947"/>
              <a:gd fmla="*/ 1861065 w 8387961" name="connsiteX1948"/>
              <a:gd fmla="*/ 2006662 h 3980066" name="connsiteY1948"/>
              <a:gd fmla="*/ 1871170 w 8387961" name="connsiteX1949"/>
              <a:gd fmla="*/ 2025012 h 3980066" name="connsiteY1949"/>
              <a:gd fmla="*/ 1896415 w 8387961" name="connsiteX1950"/>
              <a:gd fmla="*/ 2025012 h 3980066" name="connsiteY1950"/>
              <a:gd fmla="*/ 1919988 w 8387961" name="connsiteX1951"/>
              <a:gd fmla="*/ 2025012 h 3980066" name="connsiteY1951"/>
              <a:gd fmla="*/ 1957012 w 8387961" name="connsiteX1952"/>
              <a:gd fmla="*/ 2036689 h 3980066" name="connsiteY1952"/>
              <a:gd fmla="*/ 1983951 w 8387961" name="connsiteX1953"/>
              <a:gd fmla="*/ 2025012 h 3980066" name="connsiteY1953"/>
              <a:gd fmla="*/ 1973845 w 8387961" name="connsiteX1954"/>
              <a:gd fmla="*/ 2020007 h 3980066" name="connsiteY1954"/>
              <a:gd fmla="*/ 2002462 w 8387961" name="connsiteX1955"/>
              <a:gd fmla="*/ 2020007 h 3980066" name="connsiteY1955"/>
              <a:gd fmla="*/ 2031079 w 8387961" name="connsiteX1956"/>
              <a:gd fmla="*/ 2020007 h 3980066" name="connsiteY1956"/>
              <a:gd fmla="*/ 2004152 w 8387961" name="connsiteX1957"/>
              <a:gd fmla="*/ 2028348 h 3980066" name="connsiteY1957"/>
              <a:gd fmla="*/ 2012560 w 8387961" name="connsiteX1958"/>
              <a:gd fmla="*/ 2036689 h 3980066" name="connsiteY1958"/>
              <a:gd fmla="*/ 2007515 w 8387961" name="connsiteX1959"/>
              <a:gd fmla="*/ 2038357 h 3980066" name="connsiteY1959"/>
              <a:gd fmla="*/ 2017610 w 8387961" name="connsiteX1960"/>
              <a:gd fmla="*/ 2036689 h 3980066" name="connsiteY1960"/>
              <a:gd fmla="*/ 2022661 w 8387961" name="connsiteX1961"/>
              <a:gd fmla="*/ 2045029 h 3980066" name="connsiteY1961"/>
              <a:gd fmla="*/ 2024351 w 8387961" name="connsiteX1962"/>
              <a:gd fmla="*/ 2048365 h 3980066" name="connsiteY1962"/>
              <a:gd fmla="*/ 2022661 w 8387961" name="connsiteX1963"/>
              <a:gd fmla="*/ 2040025 h 3980066" name="connsiteY1963"/>
              <a:gd fmla="*/ 2032760 w 8387961" name="connsiteX1964"/>
              <a:gd fmla="*/ 2046697 h 3980066" name="connsiteY1964"/>
              <a:gd fmla="*/ 2042861 w 8387961" name="connsiteX1965"/>
              <a:gd fmla="*/ 2046697 h 3980066" name="connsiteY1965"/>
              <a:gd fmla="*/ 2059697 w 8387961" name="connsiteX1966"/>
              <a:gd fmla="*/ 2060042 h 3980066" name="connsiteY1966"/>
              <a:gd fmla="*/ 2052959 w 8387961" name="connsiteX1967"/>
              <a:gd fmla="*/ 2066715 h 3980066" name="connsiteY1967"/>
              <a:gd fmla="*/ 2044542 w 8387961" name="connsiteX1968"/>
              <a:gd fmla="*/ 2080060 h 3980066" name="connsiteY1968"/>
              <a:gd fmla="*/ 2037809 w 8387961" name="connsiteX1969"/>
              <a:gd fmla="*/ 2081728 h 3980066" name="connsiteY1969"/>
              <a:gd fmla="*/ 2054643 w 8387961" name="connsiteX1970"/>
              <a:gd fmla="*/ 2081728 h 3980066" name="connsiteY1970"/>
              <a:gd fmla="*/ 2081574 w 8387961" name="connsiteX1971"/>
              <a:gd fmla="*/ 2081728 h 3980066" name="connsiteY1971"/>
              <a:gd fmla="*/ 2084941 w 8387961" name="connsiteX1972"/>
              <a:gd fmla="*/ 2090069 h 3980066" name="connsiteY1972"/>
              <a:gd fmla="*/ 2061375 w 8387961" name="connsiteX1973"/>
              <a:gd fmla="*/ 2111754 h 3980066" name="connsiteY1973"/>
              <a:gd fmla="*/ 2071479 w 8387961" name="connsiteX1974"/>
              <a:gd fmla="*/ 2125099 h 3980066" name="connsiteY1974"/>
              <a:gd fmla="*/ 2052959 w 8387961" name="connsiteX1975"/>
              <a:gd fmla="*/ 2136776 h 3980066" name="connsiteY1975"/>
              <a:gd fmla="*/ 2042861 w 8387961" name="connsiteX1976"/>
              <a:gd fmla="*/ 2158462 h 3980066" name="connsiteY1976"/>
              <a:gd fmla="*/ 2058009 w 8387961" name="connsiteX1977"/>
              <a:gd fmla="*/ 2181816 h 3980066" name="connsiteY1977"/>
              <a:gd fmla="*/ 2059697 w 8387961" name="connsiteX1978"/>
              <a:gd fmla="*/ 2181816 h 3980066" name="connsiteY1978"/>
              <a:gd fmla="*/ 2052959 w 8387961" name="connsiteX1979"/>
              <a:gd fmla="*/ 2198497 h 3980066" name="connsiteY1979"/>
              <a:gd fmla="*/ 2031079 w 8387961" name="connsiteX1980"/>
              <a:gd fmla="*/ 2208506 h 3980066" name="connsiteY1980"/>
              <a:gd fmla="*/ 2009194 w 8387961" name="connsiteX1981"/>
              <a:gd fmla="*/ 2218514 h 3980066" name="connsiteY1981"/>
              <a:gd fmla="*/ 2004152 w 8387961" name="connsiteX1982"/>
              <a:gd fmla="*/ 2228523 h 3980066" name="connsiteY1982"/>
              <a:gd fmla="*/ 1978897 w 8387961" name="connsiteX1983"/>
              <a:gd fmla="*/ 2220183 h 3980066" name="connsiteY1983"/>
              <a:gd fmla="*/ 1976613 w 8387961" name="connsiteX1984"/>
              <a:gd fmla="*/ 2219333 h 3980066" name="connsiteY1984"/>
              <a:gd fmla="*/ 1981907 w 8387961" name="connsiteX1985"/>
              <a:gd fmla="*/ 2221320 h 3980066" name="connsiteY1985"/>
              <a:gd fmla="*/ 2006994 w 8387961" name="connsiteX1986"/>
              <a:gd fmla="*/ 2229681 h 3980066" name="connsiteY1986"/>
              <a:gd fmla="*/ 2012012 w 8387961" name="connsiteX1987"/>
              <a:gd fmla="*/ 2219648 h 3980066" name="connsiteY1987"/>
              <a:gd fmla="*/ 2033746 w 8387961" name="connsiteX1988"/>
              <a:gd fmla="*/ 2209615 h 3980066" name="connsiteY1988"/>
              <a:gd fmla="*/ 2055488 w 8387961" name="connsiteX1989"/>
              <a:gd fmla="*/ 2199582 h 3980066" name="connsiteY1989"/>
              <a:gd fmla="*/ 2062179 w 8387961" name="connsiteX1990"/>
              <a:gd fmla="*/ 2182860 h 3980066" name="connsiteY1990"/>
              <a:gd fmla="*/ 2075041 w 8387961" name="connsiteX1991"/>
              <a:gd fmla="*/ 2182860 h 3980066" name="connsiteY1991"/>
              <a:gd fmla="*/ 2075030 w 8387961" name="connsiteX1992"/>
              <a:gd fmla="*/ 2182744 h 3980066" name="connsiteY1992"/>
              <a:gd fmla="*/ 2060402 w 8387961" name="connsiteX1993"/>
              <a:gd fmla="*/ 2182744 h 3980066" name="connsiteY1993"/>
              <a:gd fmla="*/ 2045775 w 8387961" name="connsiteX1994"/>
              <a:gd fmla="*/ 2159220 h 3980066" name="connsiteY1994"/>
              <a:gd fmla="*/ 2055526 w 8387961" name="connsiteX1995"/>
              <a:gd fmla="*/ 2137376 h 3980066" name="connsiteY1995"/>
              <a:gd fmla="*/ 2073405 w 8387961" name="connsiteX1996"/>
              <a:gd fmla="*/ 2125614 h 3980066" name="connsiteY1996"/>
              <a:gd fmla="*/ 2063654 w 8387961" name="connsiteX1997"/>
              <a:gd fmla="*/ 2112172 h 3980066" name="connsiteY1997"/>
              <a:gd fmla="*/ 2086408 w 8387961" name="connsiteX1998"/>
              <a:gd fmla="*/ 2090328 h 3980066" name="connsiteY1998"/>
              <a:gd fmla="*/ 2083156 w 8387961" name="connsiteX1999"/>
              <a:gd fmla="*/ 2081927 h 3980066" name="connsiteY1999"/>
              <a:gd fmla="*/ 2094539 w 8387961" name="connsiteX2000"/>
              <a:gd fmla="*/ 2092009 h 3980066" name="connsiteY2000"/>
              <a:gd fmla="*/ 2089664 w 8387961" name="connsiteX2001"/>
              <a:gd fmla="*/ 2088648 h 3980066" name="connsiteY2001"/>
              <a:gd fmla="*/ 2102669 w 8387961" name="connsiteX2002"/>
              <a:gd fmla="*/ 2102090 h 3980066" name="connsiteY2002"/>
              <a:gd fmla="*/ 2118916 w 8387961" name="connsiteX2003"/>
              <a:gd fmla="*/ 2115533 h 3980066" name="connsiteY2003"/>
              <a:gd fmla="*/ 2115665 w 8387961" name="connsiteX2004"/>
              <a:gd fmla="*/ 2145778 h 3980066" name="connsiteY2004"/>
              <a:gd fmla="*/ 2122168 w 8387961" name="connsiteX2005"/>
              <a:gd fmla="*/ 2132335 h 3980066" name="connsiteY2005"/>
              <a:gd fmla="*/ 2149798 w 8387961" name="connsiteX2006"/>
              <a:gd fmla="*/ 2150819 h 3980066" name="connsiteY2006"/>
              <a:gd fmla="*/ 2149798 w 8387961" name="connsiteX2007"/>
              <a:gd fmla="*/ 2176023 h 3980066" name="connsiteY2007"/>
              <a:gd fmla="*/ 2145123 w 8387961" name="connsiteX2008"/>
              <a:gd fmla="*/ 2188910 h 3980066" name="connsiteY2008"/>
              <a:gd fmla="*/ 2145281 w 8387961" name="connsiteX2009"/>
              <a:gd fmla="*/ 2188804 h 3980066" name="connsiteY2009"/>
              <a:gd fmla="*/ 2150390 w 8387961" name="connsiteX2010"/>
              <a:gd fmla="*/ 2175286 h 3980066" name="connsiteY2010"/>
              <a:gd fmla="*/ 2155498 w 8387961" name="connsiteX2011"/>
              <a:gd fmla="*/ 2161769 h 3980066" name="connsiteY2011"/>
              <a:gd fmla="*/ 2186170 w 8387961" name="connsiteX2012"/>
              <a:gd fmla="*/ 2165148 h 3980066" name="connsiteY2012"/>
              <a:gd fmla="*/ 2211731 w 8387961" name="connsiteX2013"/>
              <a:gd fmla="*/ 2161769 h 3980066" name="connsiteY2013"/>
              <a:gd fmla="*/ 2235587 w 8387961" name="connsiteX2014"/>
              <a:gd fmla="*/ 2165148 h 3980066" name="connsiteY2014"/>
              <a:gd fmla="*/ 2234807 w 8387961" name="connsiteX2015"/>
              <a:gd fmla="*/ 2171335 h 3980066" name="connsiteY2015"/>
              <a:gd fmla="*/ 2237702 w 8387961" name="connsiteX2016"/>
              <a:gd fmla="*/ 2166289 h 3980066" name="connsiteY2016"/>
              <a:gd fmla="*/ 2254690 w 8387961" name="connsiteX2017"/>
              <a:gd fmla="*/ 2171365 h 3980066" name="connsiteY2017"/>
              <a:gd fmla="*/ 2280172 w 8387961" name="connsiteX2018"/>
              <a:gd fmla="*/ 2196743 h 3980066" name="connsiteY2018"/>
              <a:gd fmla="*/ 2290369 w 8387961" name="connsiteX2019"/>
              <a:gd fmla="*/ 2206894 h 3980066" name="connsiteY2019"/>
              <a:gd fmla="*/ 2290369 w 8387961" name="connsiteX2020"/>
              <a:gd fmla="*/ 2200126 h 3980066" name="connsiteY2020"/>
              <a:gd fmla="*/ 2298859 w 8387961" name="connsiteX2021"/>
              <a:gd fmla="*/ 2218737 h 3980066" name="connsiteY2021"/>
              <a:gd fmla="*/ 2280172 w 8387961" name="connsiteX2022"/>
              <a:gd fmla="*/ 2247499 h 3980066" name="connsiteY2022"/>
              <a:gd fmla="*/ 2261571 w 8387961" name="connsiteX2023"/>
              <a:gd fmla="*/ 2276133 h 3980066" name="connsiteY2023"/>
              <a:gd fmla="*/ 2264521 w 8387961" name="connsiteX2024"/>
              <a:gd fmla="*/ 2276501 h 3980066" name="connsiteY2024"/>
              <a:gd fmla="*/ 2282906 w 8387961" name="connsiteX2025"/>
              <a:gd fmla="*/ 2248075 h 3980066" name="connsiteY2025"/>
              <a:gd fmla="*/ 2301305 w 8387961" name="connsiteX2026"/>
              <a:gd fmla="*/ 2219648 h 3980066" name="connsiteY2026"/>
              <a:gd fmla="*/ 2301305 w 8387961" name="connsiteX2027"/>
              <a:gd fmla="*/ 2217975 h 3980066" name="connsiteY2027"/>
              <a:gd fmla="*/ 2304651 w 8387961" name="connsiteX2028"/>
              <a:gd fmla="*/ 2217975 h 3980066" name="connsiteY2028"/>
              <a:gd fmla="*/ 2302978 w 8387961" name="connsiteX2029"/>
              <a:gd fmla="*/ 2211287 h 3980066" name="connsiteY2029"/>
              <a:gd fmla="*/ 2313006 w 8387961" name="connsiteX2030"/>
              <a:gd fmla="*/ 2226336 h 3980066" name="connsiteY2030"/>
              <a:gd fmla="*/ 2314679 w 8387961" name="connsiteX2031"/>
              <a:gd fmla="*/ 2222992 h 3980066" name="connsiteY2031"/>
              <a:gd fmla="*/ 2321367 w 8387961" name="connsiteX2032"/>
              <a:gd fmla="*/ 2249747 h 3980066" name="connsiteY2032"/>
              <a:gd fmla="*/ 2324712 w 8387961" name="connsiteX2033"/>
              <a:gd fmla="*/ 2276501 h 3980066" name="connsiteY2033"/>
              <a:gd fmla="*/ 2338090 w 8387961" name="connsiteX2034"/>
              <a:gd fmla="*/ 2286534 h 3980066" name="connsiteY2034"/>
              <a:gd fmla="*/ 2344781 w 8387961" name="connsiteX2035"/>
              <a:gd fmla="*/ 2301584 h 3980066" name="connsiteY2035"/>
              <a:gd fmla="*/ 2328056 w 8387961" name="connsiteX2036"/>
              <a:gd fmla="*/ 2321650 h 3980066" name="connsiteY2036"/>
              <a:gd fmla="*/ 2311342 w 8387961" name="connsiteX2037"/>
              <a:gd fmla="*/ 2341716 h 3980066" name="connsiteY2037"/>
              <a:gd fmla="*/ 2294614 w 8387961" name="connsiteX2038"/>
              <a:gd fmla="*/ 2373488 h 3980066" name="connsiteY2038"/>
              <a:gd fmla="*/ 2274545 w 8387961" name="connsiteX2039"/>
              <a:gd fmla="*/ 2386865 h 3980066" name="connsiteY2039"/>
              <a:gd fmla="*/ 2284579 w 8387961" name="connsiteX2040"/>
              <a:gd fmla="*/ 2388537 h 3980066" name="connsiteY2040"/>
              <a:gd fmla="*/ 2302978 w 8387961" name="connsiteX2041"/>
              <a:gd fmla="*/ 2378504 h 3980066" name="connsiteY2041"/>
              <a:gd fmla="*/ 2321367 w 8387961" name="connsiteX2042"/>
              <a:gd fmla="*/ 2368471 h 3980066" name="connsiteY2042"/>
              <a:gd fmla="*/ 2322404 w 8387961" name="connsiteX2043"/>
              <a:gd fmla="*/ 2371570 h 3980066" name="connsiteY2043"/>
              <a:gd fmla="*/ 2323437 w 8387961" name="connsiteX2044"/>
              <a:gd fmla="*/ 2371570 h 3980066" name="connsiteY2044"/>
              <a:gd fmla="*/ 2321692 w 8387961" name="connsiteX2045"/>
              <a:gd fmla="*/ 2359618 h 3980066" name="connsiteY2045"/>
              <a:gd fmla="*/ 2330414 w 8387961" name="connsiteX2046"/>
              <a:gd fmla="*/ 2342545 h 3980066" name="connsiteY2046"/>
              <a:gd fmla="*/ 2356581 w 8387961" name="connsiteX2047"/>
              <a:gd fmla="*/ 2345960 h 3980066" name="connsiteY2047"/>
              <a:gd fmla="*/ 2386232 w 8387961" name="connsiteX2048"/>
              <a:gd fmla="*/ 2349374 h 3980066" name="connsiteY2048"/>
              <a:gd fmla="*/ 2372284 w 8387961" name="connsiteX2049"/>
              <a:gd fmla="*/ 2376692 h 3980066" name="connsiteY2049"/>
              <a:gd fmla="*/ 2370539 w 8387961" name="connsiteX2050"/>
              <a:gd fmla="*/ 2378399 h 3980066" name="connsiteY2050"/>
              <a:gd fmla="*/ 2367050 w 8387961" name="connsiteX2051"/>
              <a:gd fmla="*/ 2386936 h 3980066" name="connsiteY2051"/>
              <a:gd fmla="*/ 2363560 w 8387961" name="connsiteX2052"/>
              <a:gd fmla="*/ 2386936 h 3980066" name="connsiteY2052"/>
              <a:gd fmla="*/ 2353091 w 8387961" name="connsiteX2053"/>
              <a:gd fmla="*/ 2390350 h 3980066" name="connsiteY2053"/>
              <a:gd fmla="*/ 2349602 w 8387961" name="connsiteX2054"/>
              <a:gd fmla="*/ 2392058 h 3980066" name="connsiteY2054"/>
              <a:gd fmla="*/ 2333903 w 8387961" name="connsiteX2055"/>
              <a:gd fmla="*/ 2386936 h 3980066" name="connsiteY2055"/>
              <a:gd fmla="*/ 2329457 w 8387961" name="connsiteX2056"/>
              <a:gd fmla="*/ 2392738 h 3980066" name="connsiteY2056"/>
              <a:gd fmla="*/ 2331401 w 8387961" name="connsiteX2057"/>
              <a:gd fmla="*/ 2398570 h 3980066" name="connsiteY2057"/>
              <a:gd fmla="*/ 2338090 w 8387961" name="connsiteX2058"/>
              <a:gd fmla="*/ 2398570 h 3980066" name="connsiteY2058"/>
              <a:gd fmla="*/ 2348127 w 8387961" name="connsiteX2059"/>
              <a:gd fmla="*/ 2401914 h 3980066" name="connsiteY2059"/>
              <a:gd fmla="*/ 2356491 w 8387961" name="connsiteX2060"/>
              <a:gd fmla="*/ 2396898 h 3980066" name="connsiteY2060"/>
              <a:gd fmla="*/ 2354818 w 8387961" name="connsiteX2061"/>
              <a:gd fmla="*/ 2418636 h 3980066" name="connsiteY2061"/>
              <a:gd fmla="*/ 2373206 w 8387961" name="connsiteX2062"/>
              <a:gd fmla="*/ 2391881 h 3980066" name="connsiteY2062"/>
              <a:gd fmla="*/ 2383240 w 8387961" name="connsiteX2063"/>
              <a:gd fmla="*/ 2388537 h 3980066" name="connsiteY2063"/>
              <a:gd fmla="*/ 2383240 w 8387961" name="connsiteX2064"/>
              <a:gd fmla="*/ 2383521 h 3980066" name="connsiteY2064"/>
              <a:gd fmla="*/ 2393275 w 8387961" name="connsiteX2065"/>
              <a:gd fmla="*/ 2366799 h 3980066" name="connsiteY2065"/>
              <a:gd fmla="*/ 2408331 w 8387961" name="connsiteX2066"/>
              <a:gd fmla="*/ 2361782 h 3980066" name="connsiteY2066"/>
              <a:gd fmla="*/ 2411667 w 8387961" name="connsiteX2067"/>
              <a:gd fmla="*/ 2358438 h 3980066" name="connsiteY2067"/>
              <a:gd fmla="*/ 2425042 w 8387961" name="connsiteX2068"/>
              <a:gd fmla="*/ 2366799 h 3980066" name="connsiteY2068"/>
              <a:gd fmla="*/ 2433403 w 8387961" name="connsiteX2069"/>
              <a:gd fmla="*/ 2368471 h 3980066" name="connsiteY2069"/>
              <a:gd fmla="*/ 2443436 w 8387961" name="connsiteX2070"/>
              <a:gd fmla="*/ 2371815 h 3980066" name="connsiteY2070"/>
              <a:gd fmla="*/ 2455142 w 8387961" name="connsiteX2071"/>
              <a:gd fmla="*/ 2378504 h 3980066" name="connsiteY2071"/>
              <a:gd fmla="*/ 2465175 w 8387961" name="connsiteX2072"/>
              <a:gd fmla="*/ 2381848 h 3980066" name="connsiteY2072"/>
              <a:gd fmla="*/ 2466847 w 8387961" name="connsiteX2073"/>
              <a:gd fmla="*/ 2386865 h 3980066" name="connsiteY2073"/>
              <a:gd fmla="*/ 2476880 w 8387961" name="connsiteX2074"/>
              <a:gd fmla="*/ 2386865 h 3980066" name="connsiteY2074"/>
              <a:gd fmla="*/ 2486914 w 8387961" name="connsiteX2075"/>
              <a:gd fmla="*/ 2393554 h 3980066" name="connsiteY2075"/>
              <a:gd fmla="*/ 2485241 w 8387961" name="connsiteX2076"/>
              <a:gd fmla="*/ 2408603 h 3980066" name="connsiteY2076"/>
              <a:gd fmla="*/ 2486914 w 8387961" name="connsiteX2077"/>
              <a:gd fmla="*/ 2406931 h 3980066" name="connsiteY2077"/>
              <a:gd fmla="*/ 2491930 w 8387961" name="connsiteX2078"/>
              <a:gd fmla="*/ 2411947 h 3980066" name="connsiteY2078"/>
              <a:gd fmla="*/ 2483569 w 8387961" name="connsiteX2079"/>
              <a:gd fmla="*/ 2437030 h 3980066" name="connsiteY2079"/>
              <a:gd fmla="*/ 2495275 w 8387961" name="connsiteX2080"/>
              <a:gd fmla="*/ 2416964 h 3980066" name="connsiteY2080"/>
              <a:gd fmla="*/ 2498619 w 8387961" name="connsiteX2081"/>
              <a:gd fmla="*/ 2411947 h 3980066" name="connsiteY2081"/>
              <a:gd fmla="*/ 2496947 w 8387961" name="connsiteX2082"/>
              <a:gd fmla="*/ 2421980 h 3980066" name="connsiteY2082"/>
              <a:gd fmla="*/ 2517014 w 8387961" name="connsiteX2083"/>
              <a:gd fmla="*/ 2413620 h 3980066" name="connsiteY2083"/>
              <a:gd fmla="*/ 2542097 w 8387961" name="connsiteX2084"/>
              <a:gd fmla="*/ 2420308 h 3980066" name="connsiteY2084"/>
              <a:gd fmla="*/ 2563836 w 8387961" name="connsiteX2085"/>
              <a:gd fmla="*/ 2426997 h 3980066" name="connsiteY2085"/>
              <a:gd fmla="*/ 2588919 w 8387961" name="connsiteX2086"/>
              <a:gd fmla="*/ 2423653 h 3980066" name="connsiteY2086"/>
              <a:gd fmla="*/ 2625708 w 8387961" name="connsiteX2087"/>
              <a:gd fmla="*/ 2437030 h 3980066" name="connsiteY2087"/>
              <a:gd fmla="*/ 2655808 w 8387961" name="connsiteX2088"/>
              <a:gd fmla="*/ 2460440 h 3980066" name="connsiteY2088"/>
              <a:gd fmla="*/ 2684235 w 8387961" name="connsiteX2089"/>
              <a:gd fmla="*/ 2487195 h 3980066" name="connsiteY2089"/>
              <a:gd fmla="*/ 2704302 w 8387961" name="connsiteX2090"/>
              <a:gd fmla="*/ 2490539 h 3980066" name="connsiteY2090"/>
              <a:gd fmla="*/ 2726041 w 8387961" name="connsiteX2091"/>
              <a:gd fmla="*/ 2493884 h 3980066" name="connsiteY2091"/>
              <a:gd fmla="*/ 2737746 w 8387961" name="connsiteX2092"/>
              <a:gd fmla="*/ 2523983 h 3980066" name="connsiteY2092"/>
              <a:gd fmla="*/ 2747780 w 8387961" name="connsiteX2093"/>
              <a:gd fmla="*/ 2554082 h 3980066" name="connsiteY2093"/>
              <a:gd fmla="*/ 2744435 w 8387961" name="connsiteX2094"/>
              <a:gd fmla="*/ 2597558 h 3980066" name="connsiteY2094"/>
              <a:gd fmla="*/ 2722697 w 8387961" name="connsiteX2095"/>
              <a:gd fmla="*/ 2631002 h 3980066" name="connsiteY2095"/>
              <a:gd fmla="*/ 2705974 w 8387961" name="connsiteX2096"/>
              <a:gd fmla="*/ 2652740 h 3980066" name="connsiteY2096"/>
              <a:gd fmla="*/ 2689252 w 8387961" name="connsiteX2097"/>
              <a:gd fmla="*/ 2672806 h 3980066" name="connsiteY2097"/>
              <a:gd fmla="*/ 2684235 w 8387961" name="connsiteX2098"/>
              <a:gd fmla="*/ 2681167 h 3980066" name="connsiteY2098"/>
              <a:gd fmla="*/ 2684235 w 8387961" name="connsiteX2099"/>
              <a:gd fmla="*/ 2682839 h 3980066" name="connsiteY2099"/>
              <a:gd fmla="*/ 2669186 w 8387961" name="connsiteX2100"/>
              <a:gd fmla="*/ 2707922 h 3980066" name="connsiteY2100"/>
              <a:gd fmla="*/ 2655808 w 8387961" name="connsiteX2101"/>
              <a:gd fmla="*/ 2731332 h 3980066" name="connsiteY2101"/>
              <a:gd fmla="*/ 2654136 w 8387961" name="connsiteX2102"/>
              <a:gd fmla="*/ 2721299 h 3980066" name="connsiteY2102"/>
              <a:gd fmla="*/ 2645774 w 8387961" name="connsiteX2103"/>
              <a:gd fmla="*/ 2724643 h 3980066" name="connsiteY2103"/>
              <a:gd fmla="*/ 2642430 w 8387961" name="connsiteX2104"/>
              <a:gd fmla="*/ 2753070 h 3980066" name="connsiteY2104"/>
              <a:gd fmla="*/ 2645774 w 8387961" name="connsiteX2105"/>
              <a:gd fmla="*/ 2761431 h 3980066" name="connsiteY2105"/>
              <a:gd fmla="*/ 2645774 w 8387961" name="connsiteX2106"/>
              <a:gd fmla="*/ 2783169 h 3980066" name="connsiteY2106"/>
              <a:gd fmla="*/ 2647447 w 8387961" name="connsiteX2107"/>
              <a:gd fmla="*/ 2804907 h 3980066" name="connsiteY2107"/>
              <a:gd fmla="*/ 2645774 w 8387961" name="connsiteX2108"/>
              <a:gd fmla="*/ 2835006 h 3980066" name="connsiteY2108"/>
              <a:gd fmla="*/ 2644102 w 8387961" name="connsiteX2109"/>
              <a:gd fmla="*/ 2863433 h 3980066" name="connsiteY2109"/>
              <a:gd fmla="*/ 2637413 w 8387961" name="connsiteX2110"/>
              <a:gd fmla="*/ 2880155 h 3980066" name="connsiteY2110"/>
              <a:gd fmla="*/ 2634069 w 8387961" name="connsiteX2111"/>
              <a:gd fmla="*/ 2920287 h 3980066" name="connsiteY2111"/>
              <a:gd fmla="*/ 2622363 w 8387961" name="connsiteX2112"/>
              <a:gd fmla="*/ 2942025 h 3980066" name="connsiteY2112"/>
              <a:gd fmla="*/ 2608986 w 8387961" name="connsiteX2113"/>
              <a:gd fmla="*/ 2965436 h 3980066" name="connsiteY2113"/>
              <a:gd fmla="*/ 2605641 w 8387961" name="connsiteX2114"/>
              <a:gd fmla="*/ 3000551 h 3980066" name="connsiteY2114"/>
              <a:gd fmla="*/ 2588919 w 8387961" name="connsiteX2115"/>
              <a:gd fmla="*/ 3008912 h 3980066" name="connsiteY2115"/>
              <a:gd fmla="*/ 2582230 w 8387961" name="connsiteX2116"/>
              <a:gd fmla="*/ 3023962 h 3980066" name="connsiteY2116"/>
              <a:gd fmla="*/ 2553802 w 8387961" name="connsiteX2117"/>
              <a:gd fmla="*/ 3023962 h 3980066" name="connsiteY2117"/>
              <a:gd fmla="*/ 2548786 w 8387961" name="connsiteX2118"/>
              <a:gd fmla="*/ 3025634 h 3980066" name="connsiteY2118"/>
              <a:gd fmla="*/ 2536245 w 8387961" name="connsiteX2119"/>
              <a:gd fmla="*/ 3030650 h 3980066" name="connsiteY2119"/>
              <a:gd fmla="*/ 2522030 w 8387961" name="connsiteX2120"/>
              <a:gd fmla="*/ 3030650 h 3980066" name="connsiteY2120"/>
              <a:gd fmla="*/ 2513669 w 8387961" name="connsiteX2121"/>
              <a:gd fmla="*/ 3039011 h 3980066" name="connsiteY2121"/>
              <a:gd fmla="*/ 2493603 w 8387961" name="connsiteX2122"/>
              <a:gd fmla="*/ 3052389 h 3980066" name="connsiteY2122"/>
              <a:gd fmla="*/ 2471864 w 8387961" name="connsiteX2123"/>
              <a:gd fmla="*/ 3059077 h 3980066" name="connsiteY2123"/>
              <a:gd fmla="*/ 2448453 w 8387961" name="connsiteX2124"/>
              <a:gd fmla="*/ 3080816 h 3980066" name="connsiteY2124"/>
              <a:gd fmla="*/ 2425042 w 8387961" name="connsiteX2125"/>
              <a:gd fmla="*/ 3102554 h 3980066" name="connsiteY2125"/>
              <a:gd fmla="*/ 2415012 w 8387961" name="connsiteX2126"/>
              <a:gd fmla="*/ 3104226 h 3980066" name="connsiteY2126"/>
              <a:gd fmla="*/ 2418356 w 8387961" name="connsiteX2127"/>
              <a:gd fmla="*/ 3105898 h 3980066" name="connsiteY2127"/>
              <a:gd fmla="*/ 2415012 w 8387961" name="connsiteX2128"/>
              <a:gd fmla="*/ 3115931 h 3980066" name="connsiteY2128"/>
              <a:gd fmla="*/ 2415012 w 8387961" name="connsiteX2129"/>
              <a:gd fmla="*/ 3125964 h 3980066" name="connsiteY2129"/>
              <a:gd fmla="*/ 2421700 w 8387961" name="connsiteX2130"/>
              <a:gd fmla="*/ 3144358 h 3980066" name="connsiteY2130"/>
              <a:gd fmla="*/ 2421700 w 8387961" name="connsiteX2131"/>
              <a:gd fmla="*/ 3169441 h 3980066" name="connsiteY2131"/>
              <a:gd fmla="*/ 2421700 w 8387961" name="connsiteX2132"/>
              <a:gd fmla="*/ 3192851 h 3980066" name="connsiteY2132"/>
              <a:gd fmla="*/ 2418356 w 8387961" name="connsiteX2133"/>
              <a:gd fmla="*/ 3192851 h 3980066" name="connsiteY2133"/>
              <a:gd fmla="*/ 2411667 w 8387961" name="connsiteX2134"/>
              <a:gd fmla="*/ 3206228 h 3980066" name="connsiteY2134"/>
              <a:gd fmla="*/ 2401639 w 8387961" name="connsiteX2135"/>
              <a:gd fmla="*/ 3231311 h 3980066" name="connsiteY2135"/>
              <a:gd fmla="*/ 2391603 w 8387961" name="connsiteX2136"/>
              <a:gd fmla="*/ 3254721 h 3980066" name="connsiteY2136"/>
              <a:gd fmla="*/ 2373206 w 8387961" name="connsiteX2137"/>
              <a:gd fmla="*/ 3279804 h 3980066" name="connsiteY2137"/>
              <a:gd fmla="*/ 2361761 w 8387961" name="connsiteX2138"/>
              <a:gd fmla="*/ 3294371 h 3980066" name="connsiteY2138"/>
              <a:gd fmla="*/ 2373206 w 8387961" name="connsiteX2139"/>
              <a:gd fmla="*/ 3273115 h 3980066" name="connsiteY2139"/>
              <a:gd fmla="*/ 2383240 w 8387961" name="connsiteX2140"/>
              <a:gd fmla="*/ 3251377 h 3980066" name="connsiteY2140"/>
              <a:gd fmla="*/ 2376550 w 8387961" name="connsiteX2141"/>
              <a:gd fmla="*/ 3251377 h 3980066" name="connsiteY2141"/>
              <a:gd fmla="*/ 2364845 w 8387961" name="connsiteX2142"/>
              <a:gd fmla="*/ 3246360 h 3980066" name="connsiteY2142"/>
              <a:gd fmla="*/ 2366517 w 8387961" name="connsiteX2143"/>
              <a:gd fmla="*/ 3264754 h 3980066" name="connsiteY2143"/>
              <a:gd fmla="*/ 2356491 w 8387961" name="connsiteX2144"/>
              <a:gd fmla="*/ 3279804 h 3980066" name="connsiteY2144"/>
              <a:gd fmla="*/ 2348127 w 8387961" name="connsiteX2145"/>
              <a:gd fmla="*/ 3296525 h 3980066" name="connsiteY2145"/>
              <a:gd fmla="*/ 2346454 w 8387961" name="connsiteX2146"/>
              <a:gd fmla="*/ 3314919 h 3980066" name="connsiteY2146"/>
              <a:gd fmla="*/ 2338090 w 8387961" name="connsiteX2147"/>
              <a:gd fmla="*/ 3334985 h 3980066" name="connsiteY2147"/>
              <a:gd fmla="*/ 2328056 w 8387961" name="connsiteX2148"/>
              <a:gd fmla="*/ 3353379 h 3980066" name="connsiteY2148"/>
              <a:gd fmla="*/ 2323039 w 8387961" name="connsiteX2149"/>
              <a:gd fmla="*/ 3333313 h 3980066" name="connsiteY2149"/>
              <a:gd fmla="*/ 2324712 w 8387961" name="connsiteX2150"/>
              <a:gd fmla="*/ 3319936 h 3980066" name="connsiteY2150"/>
              <a:gd fmla="*/ 2297959 w 8387961" name="connsiteX2151"/>
              <a:gd fmla="*/ 3299870 h 3980066" name="connsiteY2151"/>
              <a:gd fmla="*/ 2271201 w 8387961" name="connsiteX2152"/>
              <a:gd fmla="*/ 3279804 h 3980066" name="connsiteY2152"/>
              <a:gd fmla="*/ 2254484 w 8387961" name="connsiteX2153"/>
              <a:gd fmla="*/ 3269771 h 3980066" name="connsiteY2153"/>
              <a:gd fmla="*/ 2247792 w 8387961" name="connsiteX2154"/>
              <a:gd fmla="*/ 3269771 h 3980066" name="connsiteY2154"/>
              <a:gd fmla="*/ 2216017 w 8387961" name="connsiteX2155"/>
              <a:gd fmla="*/ 3244688 h 3980066" name="connsiteY2155"/>
              <a:gd fmla="*/ 2202841 w 8387961" name="connsiteX2156"/>
              <a:gd fmla="*/ 3246336 h 3980066" name="connsiteY2156"/>
              <a:gd fmla="*/ 2201474 w 8387961" name="connsiteX2157"/>
              <a:gd fmla="*/ 3248040 h 3980066" name="connsiteY2157"/>
              <a:gd fmla="*/ 2214425 w 8387961" name="connsiteX2158"/>
              <a:gd fmla="*/ 3246420 h 3980066" name="connsiteY2158"/>
              <a:gd fmla="*/ 2246053 w 8387961" name="connsiteX2159"/>
              <a:gd fmla="*/ 3271410 h 3980066" name="connsiteY2159"/>
              <a:gd fmla="*/ 2252721 w 8387961" name="connsiteX2160"/>
              <a:gd fmla="*/ 3271410 h 3980066" name="connsiteY2160"/>
              <a:gd fmla="*/ 2269364 w 8387961" name="connsiteX2161"/>
              <a:gd fmla="*/ 3281406 h 3980066" name="connsiteY2161"/>
              <a:gd fmla="*/ 2296005 w 8387961" name="connsiteX2162"/>
              <a:gd fmla="*/ 3301397 h 3980066" name="connsiteY2162"/>
              <a:gd fmla="*/ 2322645 w 8387961" name="connsiteX2163"/>
              <a:gd fmla="*/ 3321389 h 3980066" name="connsiteY2163"/>
              <a:gd fmla="*/ 2320984 w 8387961" name="connsiteX2164"/>
              <a:gd fmla="*/ 3334716 h 3980066" name="connsiteY2164"/>
              <a:gd fmla="*/ 2325975 w 8387961" name="connsiteX2165"/>
              <a:gd fmla="*/ 3354708 h 3980066" name="connsiteY2165"/>
              <a:gd fmla="*/ 2309328 w 8387961" name="connsiteX2166"/>
              <a:gd fmla="*/ 3381363 h 3980066" name="connsiteY2166"/>
              <a:gd fmla="*/ 2284349 w 8387961" name="connsiteX2167"/>
              <a:gd fmla="*/ 3388027 h 3980066" name="connsiteY2167"/>
              <a:gd fmla="*/ 2242723 w 8387961" name="connsiteX2168"/>
              <a:gd fmla="*/ 3383029 h 3980066" name="connsiteY2168"/>
              <a:gd fmla="*/ 2211087 w 8387961" name="connsiteX2169"/>
              <a:gd fmla="*/ 3368036 h 3980066" name="connsiteY2169"/>
              <a:gd fmla="*/ 2199432 w 8387961" name="connsiteX2170"/>
              <a:gd fmla="*/ 3344712 h 3980066" name="connsiteY2170"/>
              <a:gd fmla="*/ 2199658 w 8387961" name="connsiteX2171"/>
              <a:gd fmla="*/ 3341569 h 3980066" name="connsiteY2171"/>
              <a:gd fmla="*/ 2196122 w 8387961" name="connsiteX2172"/>
              <a:gd fmla="*/ 3348622 h 3980066" name="connsiteY2172"/>
              <a:gd fmla="*/ 2206169 w 8387961" name="connsiteX2173"/>
              <a:gd fmla="*/ 3383683 h 3980066" name="connsiteY2173"/>
              <a:gd fmla="*/ 2241299 w 8387961" name="connsiteX2174"/>
              <a:gd fmla="*/ 3407056 h 3980066" name="connsiteY2174"/>
              <a:gd fmla="*/ 2244644 w 8387961" name="connsiteX2175"/>
              <a:gd fmla="*/ 3427091 h 3980066" name="connsiteY2175"/>
              <a:gd fmla="*/ 2261376 w 8387961" name="connsiteX2176"/>
              <a:gd fmla="*/ 3438778 h 3980066" name="connsiteY2176"/>
              <a:gd fmla="*/ 2251337 w 8387961" name="connsiteX2177"/>
              <a:gd fmla="*/ 3465490 h 3980066" name="connsiteY2177"/>
              <a:gd fmla="*/ 2241299 w 8387961" name="connsiteX2178"/>
              <a:gd fmla="*/ 3492203 h 3980066" name="connsiteY2178"/>
              <a:gd fmla="*/ 2219552 w 8387961" name="connsiteX2179"/>
              <a:gd fmla="*/ 3497212 h 3980066" name="connsiteY2179"/>
              <a:gd fmla="*/ 2199469 w 8387961" name="connsiteX2180"/>
              <a:gd fmla="*/ 3503890 h 3980066" name="connsiteY2180"/>
              <a:gd fmla="*/ 2176045 w 8387961" name="connsiteX2181"/>
              <a:gd fmla="*/ 3507229 h 3980066" name="connsiteY2181"/>
              <a:gd fmla="*/ 2155966 w 8387961" name="connsiteX2182"/>
              <a:gd fmla="*/ 3513907 h 3980066" name="connsiteY2182"/>
              <a:gd fmla="*/ 2135892 w 8387961" name="connsiteX2183"/>
              <a:gd fmla="*/ 3512238 h 3980066" name="connsiteY2183"/>
              <a:gd fmla="*/ 2142584 w 8387961" name="connsiteX2184"/>
              <a:gd fmla="*/ 3522255 h 3980066" name="connsiteY2184"/>
              <a:gd fmla="*/ 2149275 w 8387961" name="connsiteX2185"/>
              <a:gd fmla="*/ 3558985 h 3980066" name="connsiteY2185"/>
              <a:gd fmla="*/ 2142584 w 8387961" name="connsiteX2186"/>
              <a:gd fmla="*/ 3574011 h 3980066" name="connsiteY2186"/>
              <a:gd fmla="*/ 2109127 w 8387961" name="connsiteX2187"/>
              <a:gd fmla="*/ 3572341 h 3980066" name="connsiteY2187"/>
              <a:gd fmla="*/ 2082349 w 8387961" name="connsiteX2188"/>
              <a:gd fmla="*/ 3567333 h 3980066" name="connsiteY2188"/>
              <a:gd fmla="*/ 2102426 w 8387961" name="connsiteX2189"/>
              <a:gd fmla="*/ 3607402 h 3980066" name="connsiteY2189"/>
              <a:gd fmla="*/ 2110799 w 8387961" name="connsiteX2190"/>
              <a:gd fmla="*/ 3612410 h 3980066" name="connsiteY2190"/>
              <a:gd fmla="*/ 2120836 w 8387961" name="connsiteX2191"/>
              <a:gd fmla="*/ 3609071 h 3980066" name="connsiteY2191"/>
              <a:gd fmla="*/ 2125855 w 8387961" name="connsiteX2192"/>
              <a:gd fmla="*/ 3604063 h 3980066" name="connsiteY2192"/>
              <a:gd fmla="*/ 2134219 w 8387961" name="connsiteX2193"/>
              <a:gd fmla="*/ 3625767 h 3980066" name="connsiteY2193"/>
              <a:gd fmla="*/ 2120836 w 8387961" name="connsiteX2194"/>
              <a:gd fmla="*/ 3622428 h 3980066" name="connsiteY2194"/>
              <a:gd fmla="*/ 2102426 w 8387961" name="connsiteX2195"/>
              <a:gd fmla="*/ 3622428 h 3980066" name="connsiteY2195"/>
              <a:gd fmla="*/ 2122510 w 8387961" name="connsiteX2196"/>
              <a:gd fmla="*/ 3632445 h 3980066" name="connsiteY2196"/>
              <a:gd fmla="*/ 2104098 w 8387961" name="connsiteX2197"/>
              <a:gd fmla="*/ 3654149 h 3980066" name="connsiteY2197"/>
              <a:gd fmla="*/ 2105772 w 8387961" name="connsiteX2198"/>
              <a:gd fmla="*/ 3677523 h 3980066" name="connsiteY2198"/>
              <a:gd fmla="*/ 2102426 w 8387961" name="connsiteX2199"/>
              <a:gd fmla="*/ 3692548 h 3980066" name="connsiteY2199"/>
              <a:gd fmla="*/ 2075655 w 8387961" name="connsiteX2200"/>
              <a:gd fmla="*/ 3704235 h 3980066" name="connsiteY2200"/>
              <a:gd fmla="*/ 2075655 w 8387961" name="connsiteX2201"/>
              <a:gd fmla="*/ 3732618 h 3980066" name="connsiteY2201"/>
              <a:gd fmla="*/ 2114145 w 8387961" name="connsiteX2202"/>
              <a:gd fmla="*/ 3752652 h 3980066" name="connsiteY2202"/>
              <a:gd fmla="*/ 2129201 w 8387961" name="connsiteX2203"/>
              <a:gd fmla="*/ 3759330 h 3980066" name="connsiteY2203"/>
              <a:gd fmla="*/ 2120836 w 8387961" name="connsiteX2204"/>
              <a:gd fmla="*/ 3774356 h 3980066" name="connsiteY2204"/>
              <a:gd fmla="*/ 2129201 w 8387961" name="connsiteX2205"/>
              <a:gd fmla="*/ 3777695 h 3980066" name="connsiteY2205"/>
              <a:gd fmla="*/ 2115818 w 8387961" name="connsiteX2206"/>
              <a:gd fmla="*/ 3796060 h 3980066" name="connsiteY2206"/>
              <a:gd fmla="*/ 2102426 w 8387961" name="connsiteX2207"/>
              <a:gd fmla="*/ 3816095 h 3980066" name="connsiteY2207"/>
              <a:gd fmla="*/ 2100752 w 8387961" name="connsiteX2208"/>
              <a:gd fmla="*/ 3837799 h 3980066" name="connsiteY2208"/>
              <a:gd fmla="*/ 2089041 w 8387961" name="connsiteX2209"/>
              <a:gd fmla="*/ 3834460 h 3980066" name="connsiteY2209"/>
              <a:gd fmla="*/ 2082349 w 8387961" name="connsiteX2210"/>
              <a:gd fmla="*/ 3836129 h 3980066" name="connsiteY2210"/>
              <a:gd fmla="*/ 2094060 w 8387961" name="connsiteX2211"/>
              <a:gd fmla="*/ 3842808 h 3980066" name="connsiteY2211"/>
              <a:gd fmla="*/ 2084021 w 8387961" name="connsiteX2212"/>
              <a:gd fmla="*/ 3857833 h 3980066" name="connsiteY2212"/>
              <a:gd fmla="*/ 2084021 w 8387961" name="connsiteX2213"/>
              <a:gd fmla="*/ 3866181 h 3980066" name="connsiteY2213"/>
              <a:gd fmla="*/ 2095733 w 8387961" name="connsiteX2214"/>
              <a:gd fmla="*/ 3884546 h 3980066" name="connsiteY2214"/>
              <a:gd fmla="*/ 2090714 w 8387961" name="connsiteX2215"/>
              <a:gd fmla="*/ 3882877 h 3980066" name="connsiteY2215"/>
              <a:gd fmla="*/ 2105772 w 8387961" name="connsiteX2216"/>
              <a:gd fmla="*/ 3889555 h 3980066" name="connsiteY2216"/>
              <a:gd fmla="*/ 2120836 w 8387961" name="connsiteX2217"/>
              <a:gd fmla="*/ 3906250 h 3980066" name="connsiteY2217"/>
              <a:gd fmla="*/ 2080674 w 8387961" name="connsiteX2218"/>
              <a:gd fmla="*/ 3894563 h 3980066" name="connsiteY2218"/>
              <a:gd fmla="*/ 2033831 w 8387961" name="connsiteX2219"/>
              <a:gd fmla="*/ 3889555 h 3980066" name="connsiteY2219"/>
              <a:gd fmla="*/ 2020449 w 8387961" name="connsiteX2220"/>
              <a:gd fmla="*/ 3876198 h 3980066" name="connsiteY2220"/>
              <a:gd fmla="*/ 2005383 w 8387961" name="connsiteX2221"/>
              <a:gd fmla="*/ 3854494 h 3980066" name="connsiteY2221"/>
              <a:gd fmla="*/ 1991997 w 8387961" name="connsiteX2222"/>
              <a:gd fmla="*/ 3856164 h 3980066" name="connsiteY2222"/>
              <a:gd fmla="*/ 1968573 w 8387961" name="connsiteX2223"/>
              <a:gd fmla="*/ 3816095 h 3980066" name="connsiteY2223"/>
              <a:gd fmla="*/ 1983631 w 8387961" name="connsiteX2224"/>
              <a:gd fmla="*/ 3799399 h 3980066" name="connsiteY2224"/>
              <a:gd fmla="*/ 1980285 w 8387961" name="connsiteX2225"/>
              <a:gd fmla="*/ 3759330 h 3980066" name="connsiteY2225"/>
              <a:gd fmla="*/ 1973593 w 8387961" name="connsiteX2226"/>
              <a:gd fmla="*/ 3725939 h 3980066" name="connsiteY2226"/>
              <a:gd fmla="*/ 1971919 w 8387961" name="connsiteX2227"/>
              <a:gd fmla="*/ 3704235 h 3980066" name="connsiteY2227"/>
              <a:gd fmla="*/ 1965227 w 8387961" name="connsiteX2228"/>
              <a:gd fmla="*/ 3689209 h 3980066" name="connsiteY2228"/>
              <a:gd fmla="*/ 1955442 w 8387961" name="connsiteX2229"/>
              <a:gd fmla="*/ 3684323 h 3980066" name="connsiteY2229"/>
              <a:gd fmla="*/ 1953607 w 8387961" name="connsiteX2230"/>
              <a:gd fmla="*/ 3685061 h 3980066" name="connsiteY2230"/>
              <a:gd fmla="*/ 1963572 w 8387961" name="connsiteX2231"/>
              <a:gd fmla="*/ 3690090 h 3980066" name="connsiteY2231"/>
              <a:gd fmla="*/ 1970218 w 8387961" name="connsiteX2232"/>
              <a:gd fmla="*/ 3705178 h 3980066" name="connsiteY2232"/>
              <a:gd fmla="*/ 1971882 w 8387961" name="connsiteX2233"/>
              <a:gd fmla="*/ 3726972 h 3980066" name="connsiteY2233"/>
              <a:gd fmla="*/ 1978524 w 8387961" name="connsiteX2234"/>
              <a:gd fmla="*/ 3760500 h 3980066" name="connsiteY2234"/>
              <a:gd fmla="*/ 1981848 w 8387961" name="connsiteX2235"/>
              <a:gd fmla="*/ 3800735 h 3980066" name="connsiteY2235"/>
              <a:gd fmla="*/ 1966900 w 8387961" name="connsiteX2236"/>
              <a:gd fmla="*/ 3817499 h 3980066" name="connsiteY2236"/>
              <a:gd fmla="*/ 1990157 w 8387961" name="connsiteX2237"/>
              <a:gd fmla="*/ 3857734 h 3980066" name="connsiteY2237"/>
              <a:gd fmla="*/ 2003450 w 8387961" name="connsiteX2238"/>
              <a:gd fmla="*/ 3856057 h 3980066" name="connsiteY2238"/>
              <a:gd fmla="*/ 2018398 w 8387961" name="connsiteX2239"/>
              <a:gd fmla="*/ 3877851 h 3980066" name="connsiteY2239"/>
              <a:gd fmla="*/ 2031690 w 8387961" name="connsiteX2240"/>
              <a:gd fmla="*/ 3891262 h 3980066" name="connsiteY2240"/>
              <a:gd fmla="*/ 2078209 w 8387961" name="connsiteX2241"/>
              <a:gd fmla="*/ 3896291 h 3980066" name="connsiteY2241"/>
              <a:gd fmla="*/ 2118084 w 8387961" name="connsiteX2242"/>
              <a:gd fmla="*/ 3908026 h 3980066" name="connsiteY2242"/>
              <a:gd fmla="*/ 2093162 w 8387961" name="connsiteX2243"/>
              <a:gd fmla="*/ 3904674 h 3980066" name="connsiteY2243"/>
              <a:gd fmla="*/ 2073225 w 8387961" name="connsiteX2244"/>
              <a:gd fmla="*/ 3914732 h 3980066" name="connsiteY2244"/>
              <a:gd fmla="*/ 2071569 w 8387961" name="connsiteX2245"/>
              <a:gd fmla="*/ 3949937 h 3980066" name="connsiteY2245"/>
              <a:gd fmla="*/ 2038335 w 8387961" name="connsiteX2246"/>
              <a:gd fmla="*/ 3936526 h 3980066" name="connsiteY2246"/>
              <a:gd fmla="*/ 2023382 w 8387961" name="connsiteX2247"/>
              <a:gd fmla="*/ 3931496 h 3980066" name="connsiteY2247"/>
              <a:gd fmla="*/ 2028367 w 8387961" name="connsiteX2248"/>
              <a:gd fmla="*/ 3929820 h 3980066" name="connsiteY2248"/>
              <a:gd fmla="*/ 2023382 w 8387961" name="connsiteX2249"/>
              <a:gd fmla="*/ 3926467 h 3980066" name="connsiteY2249"/>
              <a:gd fmla="*/ 2011760 w 8387961" name="connsiteX2250"/>
              <a:gd fmla="*/ 3919761 h 3980066" name="connsiteY2250"/>
              <a:gd fmla="*/ 2008432 w 8387961" name="connsiteX2251"/>
              <a:gd fmla="*/ 3914732 h 3980066" name="connsiteY2251"/>
              <a:gd fmla="*/ 1998468 w 8387961" name="connsiteX2252"/>
              <a:gd fmla="*/ 3899644 h 3980066" name="connsiteY2252"/>
              <a:gd fmla="*/ 1996800 w 8387961" name="connsiteX2253"/>
              <a:gd fmla="*/ 3894615 h 3980066" name="connsiteY2253"/>
              <a:gd fmla="*/ 1983509 w 8387961" name="connsiteX2254"/>
              <a:gd fmla="*/ 3881204 h 3980066" name="connsiteY2254"/>
              <a:gd fmla="*/ 1991815 w 8387961" name="connsiteX2255"/>
              <a:gd fmla="*/ 3886233 h 3980066" name="connsiteY2255"/>
              <a:gd fmla="*/ 1986831 w 8387961" name="connsiteX2256"/>
              <a:gd fmla="*/ 3877851 h 3980066" name="connsiteY2256"/>
              <a:gd fmla="*/ 1973540 w 8387961" name="connsiteX2257"/>
              <a:gd fmla="*/ 3869469 h 3980066" name="connsiteY2257"/>
              <a:gd fmla="*/ 1973540 w 8387961" name="connsiteX2258"/>
              <a:gd fmla="*/ 3864439 h 3980066" name="connsiteY2258"/>
              <a:gd fmla="*/ 1966900 w 8387961" name="connsiteX2259"/>
              <a:gd fmla="*/ 3851028 h 3980066" name="connsiteY2259"/>
              <a:gd fmla="*/ 1951942 w 8387961" name="connsiteX2260"/>
              <a:gd fmla="*/ 3845998 h 3980066" name="connsiteY2260"/>
              <a:gd fmla="*/ 1958590 w 8387961" name="connsiteX2261"/>
              <a:gd fmla="*/ 3840969 h 3980066" name="connsiteY2261"/>
              <a:gd fmla="*/ 1951942 w 8387961" name="connsiteX2262"/>
              <a:gd fmla="*/ 3830911 h 3980066" name="connsiteY2262"/>
              <a:gd fmla="*/ 1951942 w 8387961" name="connsiteX2263"/>
              <a:gd fmla="*/ 3819176 h 3980066" name="connsiteY2263"/>
              <a:gd fmla="*/ 1940314 w 8387961" name="connsiteX2264"/>
              <a:gd fmla="*/ 3799058 h 3980066" name="connsiteY2264"/>
              <a:gd fmla="*/ 1928682 w 8387961" name="connsiteX2265"/>
              <a:gd fmla="*/ 3780618 h 3980066" name="connsiteY2265"/>
              <a:gd fmla="*/ 1936989 w 8387961" name="connsiteX2266"/>
              <a:gd fmla="*/ 3783971 h 3980066" name="connsiteY2266"/>
              <a:gd fmla="*/ 1951942 w 8387961" name="connsiteX2267"/>
              <a:gd fmla="*/ 3787323 h 3980066" name="connsiteY2267"/>
              <a:gd fmla="*/ 1951942 w 8387961" name="connsiteX2268"/>
              <a:gd fmla="*/ 3778941 h 3980066" name="connsiteY2268"/>
              <a:gd fmla="*/ 1943642 w 8387961" name="connsiteX2269"/>
              <a:gd fmla="*/ 3768883 h 3980066" name="connsiteY2269"/>
              <a:gd fmla="*/ 1941973 w 8387961" name="connsiteX2270"/>
              <a:gd fmla="*/ 3770559 h 3980066" name="connsiteY2270"/>
              <a:gd fmla="*/ 1920384 w 8387961" name="connsiteX2271"/>
              <a:gd fmla="*/ 3773912 h 3980066" name="connsiteY2271"/>
              <a:gd fmla="*/ 1932005 w 8387961" name="connsiteX2272"/>
              <a:gd fmla="*/ 3768883 h 3980066" name="connsiteY2272"/>
              <a:gd fmla="*/ 1923697 w 8387961" name="connsiteX2273"/>
              <a:gd fmla="*/ 3763853 h 3980066" name="connsiteY2273"/>
              <a:gd fmla="*/ 1932005 w 8387961" name="connsiteX2274"/>
              <a:gd fmla="*/ 3757148 h 3980066" name="connsiteY2274"/>
              <a:gd fmla="*/ 1913730 w 8387961" name="connsiteX2275"/>
              <a:gd fmla="*/ 3743736 h 3980066" name="connsiteY2275"/>
              <a:gd fmla="*/ 1900438 w 8387961" name="connsiteX2276"/>
              <a:gd fmla="*/ 3738707 h 3980066" name="connsiteY2276"/>
              <a:gd fmla="*/ 1892131 w 8387961" name="connsiteX2277"/>
              <a:gd fmla="*/ 3743736 h 3980066" name="connsiteY2277"/>
              <a:gd fmla="*/ 1888816 w 8387961" name="connsiteX2278"/>
              <a:gd fmla="*/ 3745413 h 3980066" name="connsiteY2278"/>
              <a:gd fmla="*/ 1900438 w 8387961" name="connsiteX2279"/>
              <a:gd fmla="*/ 3720266 h 3980066" name="connsiteY2279"/>
              <a:gd fmla="*/ 1908746 w 8387961" name="connsiteX2280"/>
              <a:gd fmla="*/ 3718590 h 3980066" name="connsiteY2280"/>
              <a:gd fmla="*/ 1913730 w 8387961" name="connsiteX2281"/>
              <a:gd fmla="*/ 3718590 h 3980066" name="connsiteY2281"/>
              <a:gd fmla="*/ 1912074 w 8387961" name="connsiteX2282"/>
              <a:gd fmla="*/ 3728648 h 3980066" name="connsiteY2282"/>
              <a:gd fmla="*/ 1922039 w 8387961" name="connsiteX2283"/>
              <a:gd fmla="*/ 3728648 h 3980066" name="connsiteY2283"/>
              <a:gd fmla="*/ 1923697 w 8387961" name="connsiteX2284"/>
              <a:gd fmla="*/ 3737030 h 3980066" name="connsiteY2284"/>
              <a:gd fmla="*/ 1932005 w 8387961" name="connsiteX2285"/>
              <a:gd fmla="*/ 3725295 h 3980066" name="connsiteY2285"/>
              <a:gd fmla="*/ 1930349 w 8387961" name="connsiteX2286"/>
              <a:gd fmla="*/ 3726972 h 3980066" name="connsiteY2286"/>
              <a:gd fmla="*/ 1928682 w 8387961" name="connsiteX2287"/>
              <a:gd fmla="*/ 3713560 h 3980066" name="connsiteY2287"/>
              <a:gd fmla="*/ 1928682 w 8387961" name="connsiteX2288"/>
              <a:gd fmla="*/ 3710208 h 3980066" name="connsiteY2288"/>
              <a:gd fmla="*/ 1928682 w 8387961" name="connsiteX2289"/>
              <a:gd fmla="*/ 3703502 h 3980066" name="connsiteY2289"/>
              <a:gd fmla="*/ 1933666 w 8387961" name="connsiteX2290"/>
              <a:gd fmla="*/ 3703502 h 3980066" name="connsiteY2290"/>
              <a:gd fmla="*/ 1923697 w 8387961" name="connsiteX2291"/>
              <a:gd fmla="*/ 3696796 h 3980066" name="connsiteY2291"/>
              <a:gd fmla="*/ 1932005 w 8387961" name="connsiteX2292"/>
              <a:gd fmla="*/ 3676679 h 3980066" name="connsiteY2292"/>
              <a:gd fmla="*/ 1918713 w 8387961" name="connsiteX2293"/>
              <a:gd fmla="*/ 3664944 h 3980066" name="connsiteY2293"/>
              <a:gd fmla="*/ 1918713 w 8387961" name="connsiteX2294"/>
              <a:gd fmla="*/ 3654885 h 3980066" name="connsiteY2294"/>
              <a:gd fmla="*/ 1917056 w 8387961" name="connsiteX2295"/>
              <a:gd fmla="*/ 3634768 h 3980066" name="connsiteY2295"/>
              <a:gd fmla="*/ 1913730 w 8387961" name="connsiteX2296"/>
              <a:gd fmla="*/ 3616327 h 3980066" name="connsiteY2296"/>
              <a:gd fmla="*/ 1912074 w 8387961" name="connsiteX2297"/>
              <a:gd fmla="*/ 3607945 h 3980066" name="connsiteY2297"/>
              <a:gd fmla="*/ 1917056 w 8387961" name="connsiteX2298"/>
              <a:gd fmla="*/ 3609622 h 3980066" name="connsiteY2298"/>
              <a:gd fmla="*/ 1908746 w 8387961" name="connsiteX2299"/>
              <a:gd fmla="*/ 3602916 h 3980066" name="connsiteY2299"/>
              <a:gd fmla="*/ 1912074 w 8387961" name="connsiteX2300"/>
              <a:gd fmla="*/ 3586152 h 3980066" name="connsiteY2300"/>
              <a:gd fmla="*/ 1903763 w 8387961" name="connsiteX2301"/>
              <a:gd fmla="*/ 3589505 h 3980066" name="connsiteY2301"/>
              <a:gd fmla="*/ 1893798 w 8387961" name="connsiteX2302"/>
              <a:gd fmla="*/ 3589505 h 3980066" name="connsiteY2302"/>
              <a:gd fmla="*/ 1884072 w 8387961" name="connsiteX2303"/>
              <a:gd fmla="*/ 3596043 h 3980066" name="connsiteY2303"/>
              <a:gd fmla="*/ 1894698 w 8387961" name="connsiteX2304"/>
              <a:gd fmla="*/ 3608186 h 3980066" name="connsiteY2304"/>
              <a:gd fmla="*/ 1891262 w 8387961" name="connsiteX2305"/>
              <a:gd fmla="*/ 3611629 h 3980066" name="connsiteY2305"/>
              <a:gd fmla="*/ 1898140 w 8387961" name="connsiteX2306"/>
              <a:gd fmla="*/ 3628846 h 3980066" name="connsiteY2306"/>
              <a:gd fmla="*/ 1894698 w 8387961" name="connsiteX2307"/>
              <a:gd fmla="*/ 3637454 h 3980066" name="connsiteY2307"/>
              <a:gd fmla="*/ 1884373 w 8387961" name="connsiteX2308"/>
              <a:gd fmla="*/ 3642619 h 3980066" name="connsiteY2308"/>
              <a:gd fmla="*/ 1874037 w 8387961" name="connsiteX2309"/>
              <a:gd fmla="*/ 3601299 h 3980066" name="connsiteY2309"/>
              <a:gd fmla="*/ 1882646 w 8387961" name="connsiteX2310"/>
              <a:gd fmla="*/ 3594412 h 3980066" name="connsiteY2310"/>
              <a:gd fmla="*/ 1883671 w 8387961" name="connsiteX2311"/>
              <a:gd fmla="*/ 3595582 h 3980066" name="connsiteY2311"/>
              <a:gd fmla="*/ 1882162 w 8387961" name="connsiteX2312"/>
              <a:gd fmla="*/ 3589505 h 3980066" name="connsiteY2312"/>
              <a:gd fmla="*/ 1867213 w 8387961" name="connsiteX2313"/>
              <a:gd fmla="*/ 3566034 h 3980066" name="connsiteY2313"/>
              <a:gd fmla="*/ 1870540 w 8387961" name="connsiteX2314"/>
              <a:gd fmla="*/ 3537535 h 3980066" name="connsiteY2314"/>
              <a:gd fmla="*/ 1863887 w 8387961" name="connsiteX2315"/>
              <a:gd fmla="*/ 3509036 h 3980066" name="connsiteY2315"/>
              <a:gd fmla="*/ 1853920 w 8387961" name="connsiteX2316"/>
              <a:gd fmla="*/ 3483889 h 3980066" name="connsiteY2316"/>
              <a:gd fmla="*/ 1847273 w 8387961" name="connsiteX2317"/>
              <a:gd fmla="*/ 3458743 h 3980066" name="connsiteY2317"/>
              <a:gd fmla="*/ 1852265 w 8387961" name="connsiteX2318"/>
              <a:gd fmla="*/ 3448684 h 3980066" name="connsiteY2318"/>
              <a:gd fmla="*/ 1853920 w 8387961" name="connsiteX2319"/>
              <a:gd fmla="*/ 3421861 h 3980066" name="connsiteY2319"/>
              <a:gd fmla="*/ 1857248 w 8387961" name="connsiteX2320"/>
              <a:gd fmla="*/ 3395038 h 3980066" name="connsiteY2320"/>
              <a:gd fmla="*/ 1860564 w 8387961" name="connsiteX2321"/>
              <a:gd fmla="*/ 3368216 h 3980066" name="connsiteY2321"/>
              <a:gd fmla="*/ 1862230 w 8387961" name="connsiteX2322"/>
              <a:gd fmla="*/ 3341393 h 3980066" name="connsiteY2322"/>
              <a:gd fmla="*/ 1860564 w 8387961" name="connsiteX2323"/>
              <a:gd fmla="*/ 3317923 h 3980066" name="connsiteY2323"/>
              <a:gd fmla="*/ 1857248 w 8387961" name="connsiteX2324"/>
              <a:gd fmla="*/ 3296129 h 3980066" name="connsiteY2324"/>
              <a:gd fmla="*/ 1852265 w 8387961" name="connsiteX2325"/>
              <a:gd fmla="*/ 3274335 h 3980066" name="connsiteY2325"/>
              <a:gd fmla="*/ 1847273 w 8387961" name="connsiteX2326"/>
              <a:gd fmla="*/ 3250865 h 3980066" name="connsiteY2326"/>
              <a:gd fmla="*/ 1847273 w 8387961" name="connsiteX2327"/>
              <a:gd fmla="*/ 3222366 h 3980066" name="connsiteY2327"/>
              <a:gd fmla="*/ 1843955 w 8387961" name="connsiteX2328"/>
              <a:gd fmla="*/ 3202249 h 3980066" name="connsiteY2328"/>
              <a:gd fmla="*/ 1843955 w 8387961" name="connsiteX2329"/>
              <a:gd fmla="*/ 3160338 h 3980066" name="connsiteY2329"/>
              <a:gd fmla="*/ 1847273 w 8387961" name="connsiteX2330"/>
              <a:gd fmla="*/ 3116751 h 3980066" name="connsiteY2330"/>
              <a:gd fmla="*/ 1843955 w 8387961" name="connsiteX2331"/>
              <a:gd fmla="*/ 3084899 h 3980066" name="connsiteY2331"/>
              <a:gd fmla="*/ 1840627 w 8387961" name="connsiteX2332"/>
              <a:gd fmla="*/ 3046341 h 3980066" name="connsiteY2332"/>
              <a:gd fmla="*/ 1840627 w 8387961" name="connsiteX2333"/>
              <a:gd fmla="*/ 3032929 h 3980066" name="connsiteY2333"/>
              <a:gd fmla="*/ 1842289 w 8387961" name="connsiteX2334"/>
              <a:gd fmla="*/ 3001077 h 3980066" name="connsiteY2334"/>
              <a:gd fmla="*/ 1842289 w 8387961" name="connsiteX2335"/>
              <a:gd fmla="*/ 2969225 h 3980066" name="connsiteY2335"/>
              <a:gd fmla="*/ 1833990 w 8387961" name="connsiteX2336"/>
              <a:gd fmla="*/ 2930667 h 3980066" name="connsiteY2336"/>
              <a:gd fmla="*/ 1827371 w 8387961" name="connsiteX2337"/>
              <a:gd fmla="*/ 2892287 h 3980066" name="connsiteY2337"/>
              <a:gd fmla="*/ 1827018 w 8387961" name="connsiteX2338"/>
              <a:gd fmla="*/ 2892403 h 3980066" name="connsiteY2338"/>
              <a:gd fmla="*/ 1810288 w 8387961" name="connsiteX2339"/>
              <a:gd fmla="*/ 2879033 h 3980066" name="connsiteY2339"/>
              <a:gd fmla="*/ 1798576 w 8387961" name="connsiteX2340"/>
              <a:gd fmla="*/ 2862320 h 3980066" name="connsiteY2340"/>
              <a:gd fmla="*/ 1776827 w 8387961" name="connsiteX2341"/>
              <a:gd fmla="*/ 2850621 h 3980066" name="connsiteY2341"/>
              <a:gd fmla="*/ 1751733 w 8387961" name="connsiteX2342"/>
              <a:gd fmla="*/ 2835579 h 3980066" name="connsiteY2342"/>
              <a:gd fmla="*/ 1729986 w 8387961" name="connsiteX2343"/>
              <a:gd fmla="*/ 2823880 h 3980066" name="connsiteY2343"/>
              <a:gd fmla="*/ 1708239 w 8387961" name="connsiteX2344"/>
              <a:gd fmla="*/ 2810509 h 3980066" name="connsiteY2344"/>
              <a:gd fmla="*/ 1683137 w 8387961" name="connsiteX2345"/>
              <a:gd fmla="*/ 2788782 h 3980066" name="connsiteY2345"/>
              <a:gd fmla="*/ 1661388 w 8387961" name="connsiteX2346"/>
              <a:gd fmla="*/ 2765384 h 3980066" name="connsiteY2346"/>
              <a:gd fmla="*/ 1661388 w 8387961" name="connsiteX2347"/>
              <a:gd fmla="*/ 2750343 h 3980066" name="connsiteY2347"/>
              <a:gd fmla="*/ 1642985 w 8387961" name="connsiteX2348"/>
              <a:gd fmla="*/ 2718588 h 3980066" name="connsiteY2348"/>
              <a:gd fmla="*/ 1627926 w 8387961" name="connsiteX2349"/>
              <a:gd fmla="*/ 2683491 h 3980066" name="connsiteY2349"/>
              <a:gd fmla="*/ 1612870 w 8387961" name="connsiteX2350"/>
              <a:gd fmla="*/ 2663435 h 3980066" name="connsiteY2350"/>
              <a:gd fmla="*/ 1601159 w 8387961" name="connsiteX2351"/>
              <a:gd fmla="*/ 2643379 h 3980066" name="connsiteY2351"/>
              <a:gd fmla="*/ 1591123 w 8387961" name="connsiteX2352"/>
              <a:gd fmla="*/ 2621652 h 3980066" name="connsiteY2352"/>
              <a:gd fmla="*/ 1579413 w 8387961" name="connsiteX2353"/>
              <a:gd fmla="*/ 2599925 h 3980066" name="connsiteY2353"/>
              <a:gd fmla="*/ 1569376 w 8387961" name="connsiteX2354"/>
              <a:gd fmla="*/ 2578199 h 3980066" name="connsiteY2354"/>
              <a:gd fmla="*/ 1557666 w 8387961" name="connsiteX2355"/>
              <a:gd fmla="*/ 2554800 h 3980066" name="connsiteY2355"/>
              <a:gd fmla="*/ 1539265 w 8387961" name="connsiteX2356"/>
              <a:gd fmla="*/ 2539759 h 3980066" name="connsiteY2356"/>
              <a:gd fmla="*/ 1519180 w 8387961" name="connsiteX2357"/>
              <a:gd fmla="*/ 2524717 h 3980066" name="connsiteY2357"/>
              <a:gd fmla="*/ 1520853 w 8387961" name="connsiteX2358"/>
              <a:gd fmla="*/ 2518032 h 3980066" name="connsiteY2358"/>
              <a:gd fmla="*/ 1512487 w 8387961" name="connsiteX2359"/>
              <a:gd fmla="*/ 2477921 h 3980066" name="connsiteY2359"/>
              <a:gd fmla="*/ 1525871 w 8387961" name="connsiteX2360"/>
              <a:gd fmla="*/ 2459536 h 3980066" name="connsiteY2360"/>
              <a:gd fmla="*/ 1537582 w 8387961" name="connsiteX2361"/>
              <a:gd fmla="*/ 2441152 h 3980066" name="connsiteY2361"/>
              <a:gd fmla="*/ 1539265 w 8387961" name="connsiteX2362"/>
              <a:gd fmla="*/ 2459536 h 3980066" name="connsiteY2362"/>
              <a:gd fmla="*/ 1532563 w 8387961" name="connsiteX2363"/>
              <a:gd fmla="*/ 2472907 h 3980066" name="connsiteY2363"/>
              <a:gd fmla="*/ 1542610 w 8387961" name="connsiteX2364"/>
              <a:gd fmla="*/ 2469564 h 3980066" name="connsiteY2364"/>
              <a:gd fmla="*/ 1571049 w 8387961" name="connsiteX2365"/>
              <a:gd fmla="*/ 2491291 h 3980066" name="connsiteY2365"/>
              <a:gd fmla="*/ 1572344 w 8387961" name="connsiteX2366"/>
              <a:gd fmla="*/ 2489477 h 3980066" name="connsiteY2366"/>
              <a:gd fmla="*/ 1544792 w 8387961" name="connsiteX2367"/>
              <a:gd fmla="*/ 2468209 h 3980066" name="connsiteY2367"/>
              <a:gd fmla="*/ 1534750 w 8387961" name="connsiteX2368"/>
              <a:gd fmla="*/ 2471589 h 3980066" name="connsiteY2368"/>
              <a:gd fmla="*/ 1541445 w 8387961" name="connsiteX2369"/>
              <a:gd fmla="*/ 2458070 h 3980066" name="connsiteY2369"/>
              <a:gd fmla="*/ 1539771 w 8387961" name="connsiteX2370"/>
              <a:gd fmla="*/ 2439482 h 3980066" name="connsiteY2370"/>
              <a:gd fmla="*/ 1549813 w 8387961" name="connsiteX2371"/>
              <a:gd fmla="*/ 2436102 h 3980066" name="connsiteY2371"/>
              <a:gd fmla="*/ 1549813 w 8387961" name="connsiteX2372"/>
              <a:gd fmla="*/ 2415824 h 3980066" name="connsiteY2372"/>
              <a:gd fmla="*/ 1548139 w 8387961" name="connsiteX2373"/>
              <a:gd fmla="*/ 2409064 h 3980066" name="connsiteY2373"/>
              <a:gd fmla="*/ 1541445 w 8387961" name="connsiteX2374"/>
              <a:gd fmla="*/ 2417513 h 3980066" name="connsiteY2374"/>
              <a:gd fmla="*/ 1523040 w 8387961" name="connsiteX2375"/>
              <a:gd fmla="*/ 2409064 h 3980066" name="connsiteY2375"/>
              <a:gd fmla="*/ 1528058 w 8387961" name="connsiteX2376"/>
              <a:gd fmla="*/ 2402305 h 3980066" name="connsiteY2376"/>
              <a:gd fmla="*/ 1523040 w 8387961" name="connsiteX2377"/>
              <a:gd fmla="*/ 2371887 h 3980066" name="connsiteY2377"/>
              <a:gd fmla="*/ 1534750 w 8387961" name="connsiteX2378"/>
              <a:gd fmla="*/ 2356679 h 3980066" name="connsiteY2378"/>
              <a:gd fmla="*/ 1538096 w 8387961" name="connsiteX2379"/>
              <a:gd fmla="*/ 2341470 h 3980066" name="connsiteY2379"/>
              <a:gd fmla="*/ 1543119 w 8387961" name="connsiteX2380"/>
              <a:gd fmla="*/ 2317812 h 3980066" name="connsiteY2380"/>
              <a:gd fmla="*/ 1568226 w 8387961" name="connsiteX2381"/>
              <a:gd fmla="*/ 2305983 h 3980066" name="connsiteY2381"/>
              <a:gd fmla="*/ 1575995 w 8387961" name="connsiteX2382"/>
              <a:gd fmla="*/ 2298141 h 3980066" name="connsiteY2382"/>
              <a:gd fmla="*/ 1572745 w 8387961" name="connsiteX2383"/>
              <a:gd fmla="*/ 2286866 h 3980066" name="connsiteY2383"/>
              <a:gd fmla="*/ 1581184 w 8387961" name="connsiteX2384"/>
              <a:gd fmla="*/ 2281847 h 3980066" name="connsiteY2384"/>
              <a:gd fmla="*/ 1587939 w 8387961" name="connsiteX2385"/>
              <a:gd fmla="*/ 2266787 h 3980066" name="connsiteY2385"/>
              <a:gd fmla="*/ 1603127 w 8387961" name="connsiteX2386"/>
              <a:gd fmla="*/ 2258421 h 3980066" name="connsiteY2386"/>
              <a:gd fmla="*/ 1621702 w 8387961" name="connsiteX2387"/>
              <a:gd fmla="*/ 2223282 h 3980066" name="connsiteY2387"/>
              <a:gd fmla="*/ 1618320 w 8387961" name="connsiteX2388"/>
              <a:gd fmla="*/ 2219935 h 3980066" name="connsiteY2388"/>
              <a:gd fmla="*/ 1616629 w 8387961" name="connsiteX2389"/>
              <a:gd fmla="*/ 2198182 h 3980066" name="connsiteY2389"/>
              <a:gd fmla="*/ 1613254 w 8387961" name="connsiteX2390"/>
              <a:gd fmla="*/ 2176430 h 3980066" name="connsiteY2390"/>
              <a:gd fmla="*/ 1620011 w 8387961" name="connsiteX2391"/>
              <a:gd fmla="*/ 2163044 h 3980066" name="connsiteY2391"/>
              <a:gd fmla="*/ 1613254 w 8387961" name="connsiteX2392"/>
              <a:gd fmla="*/ 2136271 h 3980066" name="connsiteY2392"/>
              <a:gd fmla="*/ 1606503 w 8387961" name="connsiteX2393"/>
              <a:gd fmla="*/ 2122885 h 3980066" name="connsiteY2393"/>
              <a:gd fmla="*/ 1607527 w 8387961" name="connsiteX2394"/>
              <a:gd fmla="*/ 2120516 h 3980066" name="connsiteY2394"/>
              <a:gd fmla="*/ 1602204 w 8387961" name="connsiteX2395"/>
              <a:gd fmla="*/ 2112433 h 3980066" name="connsiteY2395"/>
              <a:gd fmla="*/ 1598857 w 8387961" name="connsiteX2396"/>
              <a:gd fmla="*/ 2092096 h 3980066" name="connsiteY2396"/>
              <a:gd fmla="*/ 1608899 w 8387961" name="connsiteX2397"/>
              <a:gd fmla="*/ 2092096 h 3980066" name="connsiteY2397"/>
              <a:gd fmla="*/ 1605551 w 8387961" name="connsiteX2398"/>
              <a:gd fmla="*/ 2087012 h 3980066" name="connsiteY2398"/>
              <a:gd fmla="*/ 1598857 w 8387961" name="connsiteX2399"/>
              <a:gd fmla="*/ 2085317 h 3980066" name="connsiteY2399"/>
              <a:gd fmla="*/ 1590493 w 8387961" name="connsiteX2400"/>
              <a:gd fmla="*/ 2076843 h 3980066" name="connsiteY2400"/>
              <a:gd fmla="*/ 1572075 w 8387961" name="connsiteX2401"/>
              <a:gd fmla="*/ 2068369 h 3980066" name="connsiteY2401"/>
              <a:gd fmla="*/ 1563709 w 8387961" name="connsiteX2402"/>
              <a:gd fmla="*/ 2061590 h 3980066" name="connsiteY2402"/>
              <a:gd fmla="*/ 1563709 w 8387961" name="connsiteX2403"/>
              <a:gd fmla="*/ 2054811 h 3980066" name="connsiteY2403"/>
              <a:gd fmla="*/ 1588820 w 8387961" name="connsiteX2404"/>
              <a:gd fmla="*/ 2056506 h 3980066" name="connsiteY2404"/>
              <a:gd fmla="*/ 1605551 w 8387961" name="connsiteX2405"/>
              <a:gd fmla="*/ 2068369 h 3980066" name="connsiteY2405"/>
              <a:gd fmla="*/ 1623968 w 8387961" name="connsiteX2406"/>
              <a:gd fmla="*/ 2078538 h 3980066" name="connsiteY2406"/>
              <a:gd fmla="*/ 1623968 w 8387961" name="connsiteX2407"/>
              <a:gd fmla="*/ 2082194 h 3980066" name="connsiteY2407"/>
              <a:gd fmla="*/ 1628447 w 8387961" name="connsiteX2408"/>
              <a:gd fmla="*/ 2087746 h 3980066" name="connsiteY2408"/>
              <a:gd fmla="*/ 1631828 w 8387961" name="connsiteX2409"/>
              <a:gd fmla="*/ 2101132 h 3980066" name="connsiteY2409"/>
              <a:gd fmla="*/ 1636884 w 8387961" name="connsiteX2410"/>
              <a:gd fmla="*/ 2086073 h 3980066" name="connsiteY2410"/>
              <a:gd fmla="*/ 1667265 w 8387961" name="connsiteX2411"/>
              <a:gd fmla="*/ 2057627 h 3980066" name="connsiteY2411"/>
              <a:gd fmla="*/ 1668955 w 8387961" name="connsiteX2412"/>
              <a:gd fmla="*/ 2035874 h 3980066" name="connsiteY2412"/>
              <a:gd fmla="*/ 1689208 w 8387961" name="connsiteX2413"/>
              <a:gd fmla="*/ 2010775 h 3980066" name="connsiteY2413"/>
              <a:gd fmla="*/ 1702717 w 8387961" name="connsiteX2414"/>
              <a:gd fmla="*/ 2010775 h 3980066" name="connsiteY2414"/>
              <a:gd fmla="*/ 1701026 w 8387961" name="connsiteX2415"/>
              <a:gd fmla="*/ 2015795 h 3980066" name="connsiteY2415"/>
              <a:gd fmla="*/ 1709462 w 8387961" name="connsiteX2416"/>
              <a:gd fmla="*/ 2002409 h 3980066" name="connsiteY2416"/>
              <a:gd fmla="*/ 1724652 w 8387961" name="connsiteX2417"/>
              <a:gd fmla="*/ 2000735 h 3980066" name="connsiteY2417"/>
              <a:gd fmla="*/ 1749971 w 8387961" name="connsiteX2418"/>
              <a:gd fmla="*/ 1987349 h 3980066" name="connsiteY2418"/>
              <a:gd fmla="*/ 1773606 w 8387961" name="connsiteX2419"/>
              <a:gd fmla="*/ 1970616 h 3980066" name="connsiteY2419"/>
              <a:gd fmla="*/ 4788835 w 8387961" name="connsiteX2420"/>
              <a:gd fmla="*/ 1966629 h 3980066" name="connsiteY2420"/>
              <a:gd fmla="*/ 4788614 w 8387961" name="connsiteX2421"/>
              <a:gd fmla="*/ 1966704 h 3980066" name="connsiteY2421"/>
              <a:gd fmla="*/ 4781593 w 8387961" name="connsiteX2422"/>
              <a:gd fmla="*/ 1984973 h 3980066" name="connsiteY2422"/>
              <a:gd fmla="*/ 3427507 w 8387961" name="connsiteX2423"/>
              <a:gd fmla="*/ 1965083 h 3980066" name="connsiteY2423"/>
              <a:gd fmla="*/ 3424167 w 8387961" name="connsiteX2424"/>
              <a:gd fmla="*/ 1970094 h 3980066" name="connsiteY2424"/>
              <a:gd fmla="*/ 3405798 w 8387961" name="connsiteX2425"/>
              <a:gd fmla="*/ 1976774 h 3980066" name="connsiteY2425"/>
              <a:gd fmla="*/ 3389098 w 8387961" name="connsiteX2426"/>
              <a:gd fmla="*/ 1978444 h 3980066" name="connsiteY2426"/>
              <a:gd fmla="*/ 3380749 w 8387961" name="connsiteX2427"/>
              <a:gd fmla="*/ 1975104 h 3980066" name="connsiteY2427"/>
              <a:gd fmla="*/ 3366099 w 8387961" name="connsiteX2428"/>
              <a:gd fmla="*/ 1975104 h 3980066" name="connsiteY2428"/>
              <a:gd fmla="*/ 3366012 w 8387961" name="connsiteX2429"/>
              <a:gd fmla="*/ 1975325 h 3980066" name="connsiteY2429"/>
              <a:gd fmla="*/ 3381090 w 8387961" name="connsiteX2430"/>
              <a:gd fmla="*/ 1975325 h 3980066" name="connsiteY2430"/>
              <a:gd fmla="*/ 3389466 w 8387961" name="connsiteX2431"/>
              <a:gd fmla="*/ 1978711 h 3980066" name="connsiteY2431"/>
              <a:gd fmla="*/ 3406219 w 8387961" name="connsiteX2432"/>
              <a:gd fmla="*/ 1977018 h 3980066" name="connsiteY2432"/>
              <a:gd fmla="*/ 3424647 w 8387961" name="connsiteX2433"/>
              <a:gd fmla="*/ 1970247 h 3980066" name="connsiteY2433"/>
              <a:gd fmla="*/ 3427699 w 8387961" name="connsiteX2434"/>
              <a:gd fmla="*/ 1965620 h 3980066" name="connsiteY2434"/>
              <a:gd fmla="*/ 6920778 w 8387961" name="connsiteX2435"/>
              <a:gd fmla="*/ 1964423 h 3980066" name="connsiteY2435"/>
              <a:gd fmla="*/ 6941761 w 8387961" name="connsiteX2436"/>
              <a:gd fmla="*/ 1984818 h 3980066" name="connsiteY2436"/>
              <a:gd fmla="*/ 6941761 w 8387961" name="connsiteX2437"/>
              <a:gd fmla="*/ 1988526 h 3980066" name="connsiteY2437"/>
              <a:gd fmla="*/ 6922392 w 8387961" name="connsiteX2438"/>
              <a:gd fmla="*/ 1975547 h 3980066" name="connsiteY2438"/>
              <a:gd fmla="*/ 6919164 w 8387961" name="connsiteX2439"/>
              <a:gd fmla="*/ 1977401 h 3980066" name="connsiteY2439"/>
              <a:gd fmla="*/ 6967427 w 8387961" name="connsiteX2440"/>
              <a:gd fmla="*/ 1961410 h 3980066" name="connsiteY2440"/>
              <a:gd fmla="*/ 6977135 w 8387961" name="connsiteX2441"/>
              <a:gd fmla="*/ 1979756 h 3980066" name="connsiteY2441"/>
              <a:gd fmla="*/ 6988461 w 8387961" name="connsiteX2442"/>
              <a:gd fmla="*/ 2008110 h 3980066" name="connsiteY2442"/>
              <a:gd fmla="*/ 6977135 w 8387961" name="connsiteX2443"/>
              <a:gd fmla="*/ 2006442 h 3980066" name="connsiteY2443"/>
              <a:gd fmla="*/ 6964190 w 8387961" name="connsiteX2444"/>
              <a:gd fmla="*/ 1991431 h 3980066" name="connsiteY2444"/>
              <a:gd fmla="*/ 6944774 w 8387961" name="connsiteX2445"/>
              <a:gd fmla="*/ 1966413 h 3980066" name="connsiteY2445"/>
              <a:gd fmla="*/ 1824331 w 8387961" name="connsiteX2446"/>
              <a:gd fmla="*/ 1961410 h 3980066" name="connsiteY2446"/>
              <a:gd fmla="*/ 1827336 w 8387961" name="connsiteX2447"/>
              <a:gd fmla="*/ 1964423 h 3980066" name="connsiteY2447"/>
              <a:gd fmla="*/ 1824331 w 8387961" name="connsiteX2448"/>
              <a:gd fmla="*/ 1962163 h 3980066" name="connsiteY2448"/>
              <a:gd fmla="*/ 3306917 w 8387961" name="connsiteX2449"/>
              <a:gd fmla="*/ 1960258 h 3980066" name="connsiteY2449"/>
              <a:gd fmla="*/ 3306215 w 8387961" name="connsiteX2450"/>
              <a:gd fmla="*/ 1960312 h 3980066" name="connsiteY2450"/>
              <a:gd fmla="*/ 3303405 w 8387961" name="connsiteX2451"/>
              <a:gd fmla="*/ 1972004 h 3980066" name="connsiteY2451"/>
              <a:gd fmla="*/ 3303405 w 8387961" name="connsiteX2452"/>
              <a:gd fmla="*/ 1989012 h 3980066" name="connsiteY2452"/>
              <a:gd fmla="*/ 3294520 w 8387961" name="connsiteX2453"/>
              <a:gd fmla="*/ 1992710 h 3980066" name="connsiteY2453"/>
              <a:gd fmla="*/ 3304026 w 8387961" name="connsiteX2454"/>
              <a:gd fmla="*/ 1988868 h 3980066" name="connsiteY2454"/>
              <a:gd fmla="*/ 3304026 w 8387961" name="connsiteX2455"/>
              <a:gd fmla="*/ 1971939 h 3980066" name="connsiteY2455"/>
              <a:gd fmla="*/ 4049723 w 8387961" name="connsiteX2456"/>
              <a:gd fmla="*/ 1946229 h 3980066" name="connsiteY2456"/>
              <a:gd fmla="*/ 4060863 w 8387961" name="connsiteX2457"/>
              <a:gd fmla="*/ 1975012 h 3980066" name="connsiteY2457"/>
              <a:gd fmla="*/ 4065868 w 8387961" name="connsiteX2458"/>
              <a:gd fmla="*/ 2008538 h 3980066" name="connsiteY2458"/>
              <a:gd fmla="*/ 4082551 w 8387961" name="connsiteX2459"/>
              <a:gd fmla="*/ 2038712 h 3980066" name="connsiteY2459"/>
              <a:gd fmla="*/ 4050853 w 8387961" name="connsiteX2460"/>
              <a:gd fmla="*/ 2038712 h 3980066" name="connsiteY2460"/>
              <a:gd fmla="*/ 4039175 w 8387961" name="connsiteX2461"/>
              <a:gd fmla="*/ 2045417 h 3980066" name="connsiteY2461"/>
              <a:gd fmla="*/ 4040143 w 8387961" name="connsiteX2462"/>
              <a:gd fmla="*/ 2046689 h 3980066" name="connsiteY2462"/>
              <a:gd fmla="*/ 4051716 w 8387961" name="connsiteX2463"/>
              <a:gd fmla="*/ 2040030 h 3980066" name="connsiteY2463"/>
              <a:gd fmla="*/ 4083324 w 8387961" name="connsiteX2464"/>
              <a:gd fmla="*/ 2040030 h 3980066" name="connsiteY2464"/>
              <a:gd fmla="*/ 4066689 w 8387961" name="connsiteX2465"/>
              <a:gd fmla="*/ 2009880 h 3980066" name="connsiteY2465"/>
              <a:gd fmla="*/ 4061698 w 8387961" name="connsiteX2466"/>
              <a:gd fmla="*/ 1976380 h 3980066" name="connsiteY2466"/>
              <a:gd fmla="*/ 4050053 w 8387961" name="connsiteX2467"/>
              <a:gd fmla="*/ 1946229 h 3980066" name="connsiteY2467"/>
              <a:gd fmla="*/ 2098500 w 8387961" name="connsiteX2468"/>
              <a:gd fmla="*/ 1941826 h 3980066" name="connsiteY2468"/>
              <a:gd fmla="*/ 2106033 w 8387961" name="connsiteX2469"/>
              <a:gd fmla="*/ 1944086 h 3980066" name="connsiteY2469"/>
              <a:gd fmla="*/ 2106033 w 8387961" name="connsiteX2470"/>
              <a:gd fmla="*/ 1944839 h 3980066" name="connsiteY2470"/>
              <a:gd fmla="*/ 2101014 w 8387961" name="connsiteX2471"/>
              <a:gd fmla="*/ 1944839 h 3980066" name="connsiteY2471"/>
              <a:gd fmla="*/ 2057826 w 8387961" name="connsiteX2472"/>
              <a:gd fmla="*/ 1938813 h 3980066" name="connsiteY2472"/>
              <a:gd fmla="*/ 2057826 w 8387961" name="connsiteX2473"/>
              <a:gd fmla="*/ 1944839 h 3980066" name="connsiteY2473"/>
              <a:gd fmla="*/ 2054812 w 8387961" name="connsiteX2474"/>
              <a:gd fmla="*/ 1941826 h 3980066" name="connsiteY2474"/>
              <a:gd fmla="*/ 3561103 w 8387961" name="connsiteX2475"/>
              <a:gd fmla="*/ 1936692 h 3980066" name="connsiteY2475"/>
              <a:gd fmla="*/ 3557831 w 8387961" name="connsiteX2476"/>
              <a:gd fmla="*/ 1954693 h 3980066" name="connsiteY2476"/>
              <a:gd fmla="*/ 3558400 w 8387961" name="connsiteX2477"/>
              <a:gd fmla="*/ 1953684 h 3980066" name="connsiteY2477"/>
              <a:gd fmla="*/ 3561422 w 8387961" name="connsiteX2478"/>
              <a:gd fmla="*/ 1936851 h 3980066" name="connsiteY2478"/>
              <a:gd fmla="*/ 3697984 w 8387961" name="connsiteX2479"/>
              <a:gd fmla="*/ 1935258 h 3980066" name="connsiteY2479"/>
              <a:gd fmla="*/ 3694880 w 8387961" name="connsiteX2480"/>
              <a:gd fmla="*/ 1936830 h 3980066" name="connsiteY2480"/>
              <a:gd fmla="*/ 3694880 w 8387961" name="connsiteX2481"/>
              <a:gd fmla="*/ 1946942 h 3980066" name="connsiteY2481"/>
              <a:gd fmla="*/ 3695819 w 8387961" name="connsiteX2482"/>
              <a:gd fmla="*/ 1947682 h 3980066" name="connsiteY2482"/>
              <a:gd fmla="*/ 3695819 w 8387961" name="connsiteX2483"/>
              <a:gd fmla="*/ 1938216 h 3980066" name="connsiteY2483"/>
              <a:gd fmla="*/ 3699163 w 8387961" name="connsiteX2484"/>
              <a:gd fmla="*/ 1936539 h 3980066" name="connsiteY2484"/>
              <a:gd fmla="*/ 6834802 w 8387961" name="connsiteX2485"/>
              <a:gd fmla="*/ 1934294 h 3980066" name="connsiteY2485"/>
              <a:gd fmla="*/ 6862740 w 8387961" name="connsiteX2486"/>
              <a:gd fmla="*/ 1938060 h 3980066" name="connsiteY2486"/>
              <a:gd fmla="*/ 6870957 w 8387961" name="connsiteX2487"/>
              <a:gd fmla="*/ 1960657 h 3980066" name="connsiteY2487"/>
              <a:gd fmla="*/ 6864383 w 8387961" name="connsiteX2488"/>
              <a:gd fmla="*/ 1971955 h 3980066" name="connsiteY2488"/>
              <a:gd fmla="*/ 6851236 w 8387961" name="connsiteX2489"/>
              <a:gd fmla="*/ 1955007 h 3980066" name="connsiteY2489"/>
              <a:gd fmla="*/ 3581319 w 8387961" name="connsiteX2490"/>
              <a:gd fmla="*/ 1931638 h 3980066" name="connsiteY2490"/>
              <a:gd fmla="*/ 3581143 w 8387961" name="connsiteX2491"/>
              <a:gd fmla="*/ 1931682 h 3980066" name="connsiteY2491"/>
              <a:gd fmla="*/ 3578193 w 8387961" name="connsiteX2492"/>
              <a:gd fmla="*/ 1943481 h 3980066" name="connsiteY2492"/>
              <a:gd fmla="*/ 3578372 w 8387961" name="connsiteX2493"/>
              <a:gd fmla="*/ 1943571 h 3980066" name="connsiteY2493"/>
              <a:gd fmla="*/ 3354740 w 8387961" name="connsiteX2494"/>
              <a:gd fmla="*/ 1927915 h 3980066" name="connsiteY2494"/>
              <a:gd fmla="*/ 3354819 w 8387961" name="connsiteX2495"/>
              <a:gd fmla="*/ 1928269 h 3980066" name="connsiteY2495"/>
              <a:gd fmla="*/ 3360837 w 8387961" name="connsiteX2496"/>
              <a:gd fmla="*/ 1938797 h 3980066" name="connsiteY2496"/>
              <a:gd fmla="*/ 3360709 w 8387961" name="connsiteX2497"/>
              <a:gd fmla="*/ 1938362 h 3980066" name="connsiteY2497"/>
              <a:gd fmla="*/ 2065363 w 8387961" name="connsiteX2498"/>
              <a:gd fmla="*/ 1917723 h 3980066" name="connsiteY2498"/>
              <a:gd fmla="*/ 2063852 w 8387961" name="connsiteX2499"/>
              <a:gd fmla="*/ 1928268 h 3980066" name="connsiteY2499"/>
              <a:gd fmla="*/ 2062344 w 8387961" name="connsiteX2500"/>
              <a:gd fmla="*/ 1921238 h 3980066" name="connsiteY2500"/>
              <a:gd fmla="*/ 6459495 w 8387961" name="connsiteX2501"/>
              <a:gd fmla="*/ 1911681 h 3980066" name="connsiteY2501"/>
              <a:gd fmla="*/ 6458475 w 8387961" name="connsiteX2502"/>
              <a:gd fmla="*/ 1912356 h 3980066" name="connsiteY2502"/>
              <a:gd fmla="*/ 6458475 w 8387961" name="connsiteX2503"/>
              <a:gd fmla="*/ 1918968 h 3980066" name="connsiteY2503"/>
              <a:gd fmla="*/ 6459495 w 8387961" name="connsiteX2504"/>
              <a:gd fmla="*/ 1919503 h 3980066" name="connsiteY2504"/>
              <a:gd fmla="*/ 6381325 w 8387961" name="connsiteX2505"/>
              <a:gd fmla="*/ 1910288 h 3980066" name="connsiteY2505"/>
              <a:gd fmla="*/ 6377257 w 8387961" name="connsiteX2506"/>
              <a:gd fmla="*/ 1916958 h 3980066" name="connsiteY2506"/>
              <a:gd fmla="*/ 6381443 w 8387961" name="connsiteX2507"/>
              <a:gd fmla="*/ 1910288 h 3980066" name="connsiteY2507"/>
              <a:gd fmla="*/ 3616435 w 8387961" name="connsiteX2508"/>
              <a:gd fmla="*/ 1901520 h 3980066" name="connsiteY2508"/>
              <a:gd fmla="*/ 3616212 w 8387961" name="connsiteX2509"/>
              <a:gd fmla="*/ 1901620 h 3980066" name="connsiteY2509"/>
              <a:gd fmla="*/ 3614760 w 8387961" name="connsiteX2510"/>
              <a:gd fmla="*/ 1913233 h 3980066" name="connsiteY2510"/>
              <a:gd fmla="*/ 3614989 w 8387961" name="connsiteX2511"/>
              <a:gd fmla="*/ 1913233 h 3980066" name="connsiteY2511"/>
              <a:gd fmla="*/ 3346615 w 8387961" name="connsiteX2512"/>
              <a:gd fmla="*/ 1896543 h 3980066" name="connsiteY2512"/>
              <a:gd fmla="*/ 3347541 w 8387961" name="connsiteX2513"/>
              <a:gd fmla="*/ 1897469 h 3980066" name="connsiteY2513"/>
              <a:gd fmla="*/ 3347425 w 8387961" name="connsiteX2514"/>
              <a:gd fmla="*/ 1896947 h 3980066" name="connsiteY2514"/>
              <a:gd fmla="*/ 2057826 w 8387961" name="connsiteX2515"/>
              <a:gd fmla="*/ 1895126 h 3980066" name="connsiteY2515"/>
              <a:gd fmla="*/ 2068370 w 8387961" name="connsiteX2516"/>
              <a:gd fmla="*/ 1904165 h 3980066" name="connsiteY2516"/>
              <a:gd fmla="*/ 2066864 w 8387961" name="connsiteX2517"/>
              <a:gd fmla="*/ 1904165 h 3980066" name="connsiteY2517"/>
              <a:gd fmla="*/ 3675168 w 8387961" name="connsiteX2518"/>
              <a:gd fmla="*/ 1889930 h 3980066" name="connsiteY2518"/>
              <a:gd fmla="*/ 3678236 w 8387961" name="connsiteX2519"/>
              <a:gd fmla="*/ 1913233 h 3980066" name="connsiteY2519"/>
              <a:gd fmla="*/ 3679015 w 8387961" name="connsiteX2520"/>
              <a:gd fmla="*/ 1914087 h 3980066" name="connsiteY2520"/>
              <a:gd fmla="*/ 3675804 w 8387961" name="connsiteX2521"/>
              <a:gd fmla="*/ 1889930 h 3980066" name="connsiteY2521"/>
              <a:gd fmla="*/ 3701379 w 8387961" name="connsiteX2522"/>
              <a:gd fmla="*/ 1879909 h 3980066" name="connsiteY2522"/>
              <a:gd fmla="*/ 3678809 w 8387961" name="connsiteX2523"/>
              <a:gd fmla="*/ 1889583 h 3980066" name="connsiteY2523"/>
              <a:gd fmla="*/ 3679101 w 8387961" name="connsiteX2524"/>
              <a:gd fmla="*/ 1889583 h 3980066" name="connsiteY2524"/>
              <a:gd fmla="*/ 3701604 w 8387961" name="connsiteX2525"/>
              <a:gd fmla="*/ 1879909 h 3980066" name="connsiteY2525"/>
              <a:gd fmla="*/ 3423984 w 8387961" name="connsiteX2526"/>
              <a:gd fmla="*/ 1874715 h 3980066" name="connsiteY2526"/>
              <a:gd fmla="*/ 3424167 w 8387961" name="connsiteX2527"/>
              <a:gd fmla="*/ 1874899 h 3980066" name="connsiteY2527"/>
              <a:gd fmla="*/ 3449217 w 8387961" name="connsiteX2528"/>
              <a:gd fmla="*/ 1874899 h 3980066" name="connsiteY2528"/>
              <a:gd fmla="*/ 3474266 w 8387961" name="connsiteX2529"/>
              <a:gd fmla="*/ 1874899 h 3980066" name="connsiteY2529"/>
              <a:gd fmla="*/ 3499315 w 8387961" name="connsiteX2530"/>
              <a:gd fmla="*/ 1874899 h 3980066" name="connsiteY2530"/>
              <a:gd fmla="*/ 3524364 w 8387961" name="connsiteX2531"/>
              <a:gd fmla="*/ 1874899 h 3980066" name="connsiteY2531"/>
              <a:gd fmla="*/ 3524389 w 8387961" name="connsiteX2532"/>
              <a:gd fmla="*/ 1874715 h 3980066" name="connsiteY2532"/>
              <a:gd fmla="*/ 3499337 w 8387961" name="connsiteX2533"/>
              <a:gd fmla="*/ 1874715 h 3980066" name="connsiteY2533"/>
              <a:gd fmla="*/ 3474138 w 8387961" name="connsiteX2534"/>
              <a:gd fmla="*/ 1874715 h 3980066" name="connsiteY2534"/>
              <a:gd fmla="*/ 3448938 w 8387961" name="connsiteX2535"/>
              <a:gd fmla="*/ 1874715 h 3980066" name="connsiteY2535"/>
              <a:gd fmla="*/ 3420378 w 8387961" name="connsiteX2536"/>
              <a:gd fmla="*/ 1871369 h 3980066" name="connsiteY2536"/>
              <a:gd fmla="*/ 3383419 w 8387961" name="connsiteX2537"/>
              <a:gd fmla="*/ 1879735 h 3980066" name="connsiteY2537"/>
              <a:gd fmla="*/ 3378674 w 8387961" name="connsiteX2538"/>
              <a:gd fmla="*/ 1881310 h 3980066" name="connsiteY2538"/>
              <a:gd fmla="*/ 3379079 w 8387961" name="connsiteX2539"/>
              <a:gd fmla="*/ 1881579 h 3980066" name="connsiteY2539"/>
              <a:gd fmla="*/ 3384089 w 8387961" name="connsiteX2540"/>
              <a:gd fmla="*/ 1879909 h 3980066" name="connsiteY2540"/>
              <a:gd fmla="*/ 3420617 w 8387961" name="connsiteX2541"/>
              <a:gd fmla="*/ 1871607 h 3980066" name="connsiteY2541"/>
              <a:gd fmla="*/ 3363259 w 8387961" name="connsiteX2542"/>
              <a:gd fmla="*/ 1871369 h 3980066" name="connsiteY2542"/>
              <a:gd fmla="*/ 3349937 w 8387961" name="connsiteX2543"/>
              <a:gd fmla="*/ 1897904 h 3980066" name="connsiteY2543"/>
              <a:gd fmla="*/ 3350690 w 8387961" name="connsiteX2544"/>
              <a:gd fmla="*/ 1898280 h 3980066" name="connsiteY2544"/>
              <a:gd fmla="*/ 3363924 w 8387961" name="connsiteX2545"/>
              <a:gd fmla="*/ 1871810 h 3980066" name="connsiteY2545"/>
              <a:gd fmla="*/ 2054812 w 8387961" name="connsiteX2546"/>
              <a:gd fmla="*/ 1871023 h 3980066" name="connsiteY2546"/>
              <a:gd fmla="*/ 2057072 w 8387961" name="connsiteX2547"/>
              <a:gd fmla="*/ 1871023 h 3980066" name="connsiteY2547"/>
              <a:gd fmla="*/ 2057826 w 8387961" name="connsiteX2548"/>
              <a:gd fmla="*/ 1879497 h 3980066" name="connsiteY2548"/>
              <a:gd fmla="*/ 2055566 w 8387961" name="connsiteX2549"/>
              <a:gd fmla="*/ 1884581 h 3980066" name="connsiteY2549"/>
              <a:gd fmla="*/ 6257866 w 8387961" name="connsiteX2550"/>
              <a:gd fmla="*/ 1867959 h 3980066" name="connsiteY2550"/>
              <a:gd fmla="*/ 6252938 w 8387961" name="connsiteX2551"/>
              <a:gd fmla="*/ 1879418 h 3980066" name="connsiteY2551"/>
              <a:gd fmla="*/ 6252938 w 8387961" name="connsiteX2552"/>
              <a:gd fmla="*/ 1879660 h 3980066" name="connsiteY2552"/>
              <a:gd fmla="*/ 6257730 w 8387961" name="connsiteX2553"/>
              <a:gd fmla="*/ 1868458 h 3980066" name="connsiteY2553"/>
              <a:gd fmla="*/ 4279626 w 8387961" name="connsiteX2554"/>
              <a:gd fmla="*/ 1867504 h 3980066" name="connsiteY2554"/>
              <a:gd fmla="*/ 4271309 w 8387961" name="connsiteX2555"/>
              <a:gd fmla="*/ 1875879 h 3980066" name="connsiteY2555"/>
              <a:gd fmla="*/ 4258000 w 8387961" name="connsiteX2556"/>
              <a:gd fmla="*/ 1899329 h 3980066" name="connsiteY2556"/>
              <a:gd fmla="*/ 4258000 w 8387961" name="connsiteX2557"/>
              <a:gd fmla="*/ 1909379 h 3980066" name="connsiteY2557"/>
              <a:gd fmla="*/ 4256336 w 8387961" name="connsiteX2558"/>
              <a:gd fmla="*/ 1917754 h 3980066" name="connsiteY2558"/>
              <a:gd fmla="*/ 4251346 w 8387961" name="connsiteX2559"/>
              <a:gd fmla="*/ 1931154 h 3980066" name="connsiteY2559"/>
              <a:gd fmla="*/ 4243028 w 8387961" name="connsiteX2560"/>
              <a:gd fmla="*/ 1954605 h 3980066" name="connsiteY2560"/>
              <a:gd fmla="*/ 4253009 w 8387961" name="connsiteX2561"/>
              <a:gd fmla="*/ 1956280 h 3980066" name="connsiteY2561"/>
              <a:gd fmla="*/ 4262991 w 8387961" name="connsiteX2562"/>
              <a:gd fmla="*/ 1978055 h 3980066" name="connsiteY2562"/>
              <a:gd fmla="*/ 4269645 w 8387961" name="connsiteX2563"/>
              <a:gd fmla="*/ 1994805 h 3980066" name="connsiteY2563"/>
              <a:gd fmla="*/ 4271309 w 8387961" name="connsiteX2564"/>
              <a:gd fmla="*/ 2011555 h 3980066" name="connsiteY2564"/>
              <a:gd fmla="*/ 4246355 w 8387961" name="connsiteX2565"/>
              <a:gd fmla="*/ 2018255 h 3980066" name="connsiteY2565"/>
              <a:gd fmla="*/ 4226392 w 8387961" name="connsiteX2566"/>
              <a:gd fmla="*/ 2041705 h 3980066" name="connsiteY2566"/>
              <a:gd fmla="*/ 4206429 w 8387961" name="connsiteX2567"/>
              <a:gd fmla="*/ 2066830 h 3980066" name="connsiteY2567"/>
              <a:gd fmla="*/ 4168167 w 8387961" name="connsiteX2568"/>
              <a:gd fmla="*/ 2075206 h 3980066" name="connsiteY2568"/>
              <a:gd fmla="*/ 4171494 w 8387961" name="connsiteX2569"/>
              <a:gd fmla="*/ 2081906 h 3980066" name="connsiteY2569"/>
              <a:gd fmla="*/ 4159849 w 8387961" name="connsiteX2570"/>
              <a:gd fmla="*/ 2098656 h 3980066" name="connsiteY2570"/>
              <a:gd fmla="*/ 4123250 w 8387961" name="connsiteX2571"/>
              <a:gd fmla="*/ 2107031 h 3980066" name="connsiteY2571"/>
              <a:gd fmla="*/ 4110380 w 8387961" name="connsiteX2572"/>
              <a:gd fmla="*/ 2108471 h 3980066" name="connsiteY2572"/>
              <a:gd fmla="*/ 4110542 w 8387961" name="connsiteX2573"/>
              <a:gd fmla="*/ 2108579 h 3980066" name="connsiteY2573"/>
              <a:gd fmla="*/ 4125541 w 8387961" name="connsiteX2574"/>
              <a:gd fmla="*/ 2106899 h 3980066" name="connsiteY2574"/>
              <a:gd fmla="*/ 4162205 w 8387961" name="connsiteX2575"/>
              <a:gd fmla="*/ 2098498 h 3980066" name="connsiteY2575"/>
              <a:gd fmla="*/ 4173871 w 8387961" name="connsiteX2576"/>
              <a:gd fmla="*/ 2081695 h 3980066" name="connsiteY2576"/>
              <a:gd fmla="*/ 4170538 w 8387961" name="connsiteX2577"/>
              <a:gd fmla="*/ 2074974 h 3980066" name="connsiteY2577"/>
              <a:gd fmla="*/ 4208869 w 8387961" name="connsiteX2578"/>
              <a:gd fmla="*/ 2066572 h 3980066" name="connsiteY2578"/>
              <a:gd fmla="*/ 4228868 w 8387961" name="connsiteX2579"/>
              <a:gd fmla="*/ 2041368 h 3980066" name="connsiteY2579"/>
              <a:gd fmla="*/ 4248867 w 8387961" name="connsiteX2580"/>
              <a:gd fmla="*/ 2017844 h 3980066" name="connsiteY2580"/>
              <a:gd fmla="*/ 4272626 w 8387961" name="connsiteX2581"/>
              <a:gd fmla="*/ 2011456 h 3980066" name="connsiteY2581"/>
              <a:gd fmla="*/ 4272292 w 8387961" name="connsiteX2582"/>
              <a:gd fmla="*/ 2010846 h 3980066" name="connsiteY2582"/>
              <a:gd fmla="*/ 4270610 w 8387961" name="connsiteX2583"/>
              <a:gd fmla="*/ 1994074 h 3980066" name="connsiteY2583"/>
              <a:gd fmla="*/ 4263880 w 8387961" name="connsiteX2584"/>
              <a:gd fmla="*/ 1977303 h 3980066" name="connsiteY2584"/>
              <a:gd fmla="*/ 4253787 w 8387961" name="connsiteX2585"/>
              <a:gd fmla="*/ 1955499 h 3980066" name="connsiteY2585"/>
              <a:gd fmla="*/ 4243693 w 8387961" name="connsiteX2586"/>
              <a:gd fmla="*/ 1953822 h 3980066" name="connsiteY2586"/>
              <a:gd fmla="*/ 4252104 w 8387961" name="connsiteX2587"/>
              <a:gd fmla="*/ 1930342 h 3980066" name="connsiteY2587"/>
              <a:gd fmla="*/ 4257151 w 8387961" name="connsiteX2588"/>
              <a:gd fmla="*/ 1916925 h 3980066" name="connsiteY2588"/>
              <a:gd fmla="*/ 4258834 w 8387961" name="connsiteX2589"/>
              <a:gd fmla="*/ 1908539 h 3980066" name="connsiteY2589"/>
              <a:gd fmla="*/ 4258834 w 8387961" name="connsiteX2590"/>
              <a:gd fmla="*/ 1898476 h 3980066" name="connsiteY2590"/>
              <a:gd fmla="*/ 4272292 w 8387961" name="connsiteX2591"/>
              <a:gd fmla="*/ 1874996 h 3980066" name="connsiteY2591"/>
              <a:gd fmla="*/ 4279807 w 8387961" name="connsiteX2592"/>
              <a:gd fmla="*/ 1867504 h 3980066" name="connsiteY2592"/>
              <a:gd fmla="*/ 6438172 w 8387961" name="connsiteX2593"/>
              <a:gd fmla="*/ 1867081 h 3980066" name="connsiteY2593"/>
              <a:gd fmla="*/ 6443123 w 8387961" name="connsiteX2594"/>
              <a:gd fmla="*/ 1891883 h 3980066" name="connsiteY2594"/>
              <a:gd fmla="*/ 6436668 w 8387961" name="connsiteX2595"/>
              <a:gd fmla="*/ 1908050 h 3980066" name="connsiteY2595"/>
              <a:gd fmla="*/ 6436889 w 8387961" name="connsiteX2596"/>
              <a:gd fmla="*/ 1908037 h 3980066" name="connsiteY2596"/>
              <a:gd fmla="*/ 6443261 w 8387961" name="connsiteX2597"/>
              <a:gd fmla="*/ 1892243 h 3980066" name="connsiteY2597"/>
              <a:gd fmla="*/ 6438189 w 8387961" name="connsiteX2598"/>
              <a:gd fmla="*/ 1867102 h 3980066" name="connsiteY2598"/>
              <a:gd fmla="*/ 2052808 w 8387961" name="connsiteX2599"/>
              <a:gd fmla="*/ 1851439 h 3980066" name="connsiteY2599"/>
              <a:gd fmla="*/ 2054812 w 8387961" name="connsiteX2600"/>
              <a:gd fmla="*/ 1852644 h 3980066" name="connsiteY2600"/>
              <a:gd fmla="*/ 2048786 w 8387961" name="connsiteX2601"/>
              <a:gd fmla="*/ 1857465 h 3980066" name="connsiteY2601"/>
              <a:gd fmla="*/ 3032500 w 8387961" name="connsiteX2602"/>
              <a:gd fmla="*/ 1840894 h 3980066" name="connsiteY2602"/>
              <a:gd fmla="*/ 3038526 w 8387961" name="connsiteX2603"/>
              <a:gd fmla="*/ 1843907 h 3980066" name="connsiteY2603"/>
              <a:gd fmla="*/ 3034508 w 8387961" name="connsiteX2604"/>
              <a:gd fmla="*/ 1843907 h 3980066" name="connsiteY2604"/>
              <a:gd fmla="*/ 2050795 w 8387961" name="connsiteX2605"/>
              <a:gd fmla="*/ 1824322 h 3980066" name="connsiteY2605"/>
              <a:gd fmla="*/ 2054812 w 8387961" name="connsiteX2606"/>
              <a:gd fmla="*/ 1827335 h 3980066" name="connsiteY2606"/>
              <a:gd fmla="*/ 2048786 w 8387961" name="connsiteX2607"/>
              <a:gd fmla="*/ 1827335 h 3980066" name="connsiteY2607"/>
              <a:gd fmla="*/ 2048786 w 8387961" name="connsiteX2608"/>
              <a:gd fmla="*/ 1825828 h 3980066" name="connsiteY2608"/>
              <a:gd fmla="*/ 4832339 w 8387961" name="connsiteX2609"/>
              <a:gd fmla="*/ 1818862 h 3980066" name="connsiteY2609"/>
              <a:gd fmla="*/ 4858085 w 8387961" name="connsiteX2610"/>
              <a:gd fmla="*/ 1828415 h 3980066" name="connsiteY2610"/>
              <a:gd fmla="*/ 4881664 w 8387961" name="connsiteX2611"/>
              <a:gd fmla="*/ 1840080 h 3980066" name="connsiteY2611"/>
              <a:gd fmla="*/ 4883348 w 8387961" name="connsiteX2612"/>
              <a:gd fmla="*/ 1870076 h 3980066" name="connsiteY2612"/>
              <a:gd fmla="*/ 4885004 w 8387961" name="connsiteX2613"/>
              <a:gd fmla="*/ 1867891 h 3980066" name="connsiteY2613"/>
              <a:gd fmla="*/ 4883505 w 8387961" name="connsiteX2614"/>
              <a:gd fmla="*/ 1840802 h 3980066" name="connsiteY2614"/>
              <a:gd fmla="*/ 4860078 w 8387961" name="connsiteX2615"/>
              <a:gd fmla="*/ 1829050 h 3980066" name="connsiteY2615"/>
              <a:gd fmla="*/ 4833304 w 8387961" name="connsiteX2616"/>
              <a:gd fmla="*/ 1818976 h 3980066" name="connsiteY2616"/>
              <a:gd fmla="*/ 2048786 w 8387961" name="connsiteX2617"/>
              <a:gd fmla="*/ 1807751 h 3980066" name="connsiteY2617"/>
              <a:gd fmla="*/ 2051800 w 8387961" name="connsiteX2618"/>
              <a:gd fmla="*/ 1809257 h 3980066" name="connsiteY2618"/>
              <a:gd fmla="*/ 2051800 w 8387961" name="connsiteX2619"/>
              <a:gd fmla="*/ 1810764 h 3980066" name="connsiteY2619"/>
              <a:gd fmla="*/ 2048786 w 8387961" name="connsiteX2620"/>
              <a:gd fmla="*/ 1809257 h 3980066" name="connsiteY2620"/>
              <a:gd fmla="*/ 1970952 w 8387961" name="connsiteX2621"/>
              <a:gd fmla="*/ 1804738 h 3980066" name="connsiteY2621"/>
              <a:gd fmla="*/ 1977982 w 8387961" name="connsiteX2622"/>
              <a:gd fmla="*/ 1804738 h 3980066" name="connsiteY2622"/>
              <a:gd fmla="*/ 1967439 w 8387961" name="connsiteX2623"/>
              <a:gd fmla="*/ 1807751 h 3980066" name="connsiteY2623"/>
              <a:gd fmla="*/ 1288811 w 8387961" name="connsiteX2624"/>
              <a:gd fmla="*/ 1804367 h 3980066" name="connsiteY2624"/>
              <a:gd fmla="*/ 1288774 w 8387961" name="connsiteX2625"/>
              <a:gd fmla="*/ 1804738 h 3980066" name="connsiteY2625"/>
              <a:gd fmla="*/ 1312265 w 8387961" name="connsiteX2626"/>
              <a:gd fmla="*/ 1804738 h 3980066" name="connsiteY2626"/>
              <a:gd fmla="*/ 1335776 w 8387961" name="connsiteX2627"/>
              <a:gd fmla="*/ 1804738 h 3980066" name="connsiteY2627"/>
              <a:gd fmla="*/ 1335862 w 8387961" name="connsiteX2628"/>
              <a:gd fmla="*/ 1804367 h 3980066" name="connsiteY2628"/>
              <a:gd fmla="*/ 1313997 w 8387961" name="connsiteX2629"/>
              <a:gd fmla="*/ 1804367 h 3980066" name="connsiteY2629"/>
              <a:gd fmla="*/ 6336762 w 8387961" name="connsiteX2630"/>
              <a:gd fmla="*/ 1795031 h 3980066" name="connsiteY2630"/>
              <a:gd fmla="*/ 6312808 w 8387961" name="connsiteX2631"/>
              <a:gd fmla="*/ 1810865 h 3980066" name="connsiteY2631"/>
              <a:gd fmla="*/ 6312847 w 8387961" name="connsiteX2632"/>
              <a:gd fmla="*/ 1811569 h 3980066" name="connsiteY2632"/>
              <a:gd fmla="*/ 6337328 w 8387961" name="connsiteX2633"/>
              <a:gd fmla="*/ 1795219 h 3980066" name="connsiteY2633"/>
              <a:gd fmla="*/ 2018657 w 8387961" name="connsiteX2634"/>
              <a:gd fmla="*/ 1792184 h 3980066" name="connsiteY2634"/>
              <a:gd fmla="*/ 2020164 w 8387961" name="connsiteX2635"/>
              <a:gd fmla="*/ 1792184 h 3980066" name="connsiteY2635"/>
              <a:gd fmla="*/ 2020164 w 8387961" name="connsiteX2636"/>
              <a:gd fmla="*/ 1794193 h 3980066" name="connsiteY2636"/>
              <a:gd fmla="*/ 2018657 w 8387961" name="connsiteX2637"/>
              <a:gd fmla="*/ 1794193 h 3980066" name="connsiteY2637"/>
              <a:gd fmla="*/ 6377333 w 8387961" name="connsiteX2638"/>
              <a:gd fmla="*/ 1788327 h 3980066" name="connsiteY2638"/>
              <a:gd fmla="*/ 6365500 w 8387961" name="connsiteX2639"/>
              <a:gd fmla="*/ 1796707 h 3980066" name="connsiteY2639"/>
              <a:gd fmla="*/ 6352874 w 8387961" name="connsiteX2640"/>
              <a:gd fmla="*/ 1799837 h 3980066" name="connsiteY2640"/>
              <a:gd fmla="*/ 6352932 w 8387961" name="connsiteX2641"/>
              <a:gd fmla="*/ 1799857 h 3980066" name="connsiteY2641"/>
              <a:gd fmla="*/ 6366293 w 8387961" name="connsiteX2642"/>
              <a:gd fmla="*/ 1796510 h 3980066" name="connsiteY2642"/>
              <a:gd fmla="*/ 6377516 w 8387961" name="connsiteX2643"/>
              <a:gd fmla="*/ 1788480 h 3980066" name="connsiteY2643"/>
              <a:gd fmla="*/ 1977982 w 8387961" name="connsiteX2644"/>
              <a:gd fmla="*/ 1783648 h 3980066" name="connsiteY2644"/>
              <a:gd fmla="*/ 1979491 w 8387961" name="connsiteX2645"/>
              <a:gd fmla="*/ 1783648 h 3980066" name="connsiteY2645"/>
              <a:gd fmla="*/ 1979491 w 8387961" name="connsiteX2646"/>
              <a:gd fmla="*/ 1788167 h 3980066" name="connsiteY2646"/>
              <a:gd fmla="*/ 1977982 w 8387961" name="connsiteX2647"/>
              <a:gd fmla="*/ 1788167 h 3980066" name="connsiteY2647"/>
              <a:gd fmla="*/ 1915194 w 8387961" name="connsiteX2648"/>
              <a:gd fmla="*/ 1783648 h 3980066" name="connsiteY2648"/>
              <a:gd fmla="*/ 1955388 w 8387961" name="connsiteX2649"/>
              <a:gd fmla="*/ 1791013 h 3980066" name="connsiteY2649"/>
              <a:gd fmla="*/ 1951898 w 8387961" name="connsiteX2650"/>
              <a:gd fmla="*/ 1794695 h 3980066" name="connsiteY2650"/>
              <a:gd fmla="*/ 1923931 w 8387961" name="connsiteX2651"/>
              <a:gd fmla="*/ 1800219 h 3980066" name="connsiteY2651"/>
              <a:gd fmla="*/ 1911699 w 8387961" name="connsiteX2652"/>
              <a:gd fmla="*/ 1796536 h 3980066" name="connsiteY2652"/>
              <a:gd fmla="*/ 1639783 w 8387961" name="connsiteX2653"/>
              <a:gd fmla="*/ 1783648 h 3980066" name="connsiteY2653"/>
              <a:gd fmla="*/ 1673685 w 8387961" name="connsiteX2654"/>
              <a:gd fmla="*/ 1799871 h 3980066" name="connsiteY2654"/>
              <a:gd fmla="*/ 1649960 w 8387961" name="connsiteX2655"/>
              <a:gd fmla="*/ 1804738 h 3980066" name="connsiteY2655"/>
              <a:gd fmla="*/ 1619453 w 8387961" name="connsiteX2656"/>
              <a:gd fmla="*/ 1790137 h 3980066" name="connsiteY2656"/>
              <a:gd fmla="*/ 6829847 w 8387961" name="connsiteX2657"/>
              <a:gd fmla="*/ 1780635 h 3980066" name="connsiteY2657"/>
              <a:gd fmla="*/ 6862354 w 8387961" name="connsiteX2658"/>
              <a:gd fmla="*/ 1789004 h 3980066" name="connsiteY2658"/>
              <a:gd fmla="*/ 6865605 w 8387961" name="connsiteX2659"/>
              <a:gd fmla="*/ 1795699 h 3980066" name="connsiteY2659"/>
              <a:gd fmla="*/ 6873732 w 8387961" name="connsiteX2660"/>
              <a:gd fmla="*/ 1819133 h 3980066" name="connsiteY2660"/>
              <a:gd fmla="*/ 6878608 w 8387961" name="connsiteX2661"/>
              <a:gd fmla="*/ 1837546 h 3980066" name="connsiteY2661"/>
              <a:gd fmla="*/ 6872107 w 8387961" name="connsiteX2662"/>
              <a:gd fmla="*/ 1855958 h 3980066" name="connsiteY2662"/>
              <a:gd fmla="*/ 6862354 w 8387961" name="connsiteX2663"/>
              <a:gd fmla="*/ 1867675 h 3980066" name="connsiteY2663"/>
              <a:gd fmla="*/ 6862354 w 8387961" name="connsiteX2664"/>
              <a:gd fmla="*/ 1889435 h 3980066" name="connsiteY2664"/>
              <a:gd fmla="*/ 6878608 w 8387961" name="connsiteX2665"/>
              <a:gd fmla="*/ 1921238 h 3980066" name="connsiteY2665"/>
              <a:gd fmla="*/ 6885110 w 8387961" name="connsiteX2666"/>
              <a:gd fmla="*/ 1919564 h 3980066" name="connsiteY2666"/>
              <a:gd fmla="*/ 6888361 w 8387961" name="connsiteX2667"/>
              <a:gd fmla="*/ 1916216 h 3980066" name="connsiteY2667"/>
              <a:gd fmla="*/ 6901364 w 8387961" name="connsiteX2668"/>
              <a:gd fmla="*/ 1911195 h 3980066" name="connsiteY2668"/>
              <a:gd fmla="*/ 6912742 w 8387961" name="connsiteX2669"/>
              <a:gd fmla="*/ 1927933 h 3980066" name="connsiteY2669"/>
              <a:gd fmla="*/ 6914367 w 8387961" name="connsiteX2670"/>
              <a:gd fmla="*/ 1921238 h 3980066" name="connsiteY2670"/>
              <a:gd fmla="*/ 6927370 w 8387961" name="connsiteX2671"/>
              <a:gd fmla="*/ 1929607 h 3980066" name="connsiteY2671"/>
              <a:gd fmla="*/ 6920869 w 8387961" name="connsiteX2672"/>
              <a:gd fmla="*/ 1932955 h 3980066" name="connsiteY2672"/>
              <a:gd fmla="*/ 6932246 w 8387961" name="connsiteX2673"/>
              <a:gd fmla="*/ 1948019 h 3980066" name="connsiteY2673"/>
              <a:gd fmla="*/ 6938748 w 8387961" name="connsiteX2674"/>
              <a:gd fmla="*/ 1949693 h 3980066" name="connsiteY2674"/>
              <a:gd fmla="*/ 6932246 w 8387961" name="connsiteX2675"/>
              <a:gd fmla="*/ 1961410 h 3980066" name="connsiteY2675"/>
              <a:gd fmla="*/ 6932246 w 8387961" name="connsiteX2676"/>
              <a:gd fmla="*/ 1953041 h 3980066" name="connsiteY2676"/>
              <a:gd fmla="*/ 6914367 w 8387961" name="connsiteX2677"/>
              <a:gd fmla="*/ 1942998 h 3980066" name="connsiteY2677"/>
              <a:gd fmla="*/ 6902989 w 8387961" name="connsiteX2678"/>
              <a:gd fmla="*/ 1929607 h 3980066" name="connsiteY2678"/>
              <a:gd fmla="*/ 6893237 w 8387961" name="connsiteX2679"/>
              <a:gd fmla="*/ 1926259 h 3980066" name="connsiteY2679"/>
              <a:gd fmla="*/ 6898113 w 8387961" name="connsiteX2680"/>
              <a:gd fmla="*/ 1946345 h 3980066" name="connsiteY2680"/>
              <a:gd fmla="*/ 6872107 w 8387961" name="connsiteX2681"/>
              <a:gd fmla="*/ 1922911 h 3980066" name="connsiteY2681"/>
              <a:gd fmla="*/ 6855853 w 8387961" name="connsiteX2682"/>
              <a:gd fmla="*/ 1931281 h 3980066" name="connsiteY2682"/>
              <a:gd fmla="*/ 6844475 w 8387961" name="connsiteX2683"/>
              <a:gd fmla="*/ 1926259 h 3980066" name="connsiteY2683"/>
              <a:gd fmla="*/ 6844475 w 8387961" name="connsiteX2684"/>
              <a:gd fmla="*/ 1911195 h 3980066" name="connsiteY2684"/>
              <a:gd fmla="*/ 6849351 w 8387961" name="connsiteX2685"/>
              <a:gd fmla="*/ 1899478 h 3980066" name="connsiteY2685"/>
              <a:gd fmla="*/ 6839599 w 8387961" name="connsiteX2686"/>
              <a:gd fmla="*/ 1896130 h 3980066" name="connsiteY2686"/>
              <a:gd fmla="*/ 6839599 w 8387961" name="connsiteX2687"/>
              <a:gd fmla="*/ 1907847 h 3980066" name="connsiteY2687"/>
              <a:gd fmla="*/ 6821720 w 8387961" name="connsiteX2688"/>
              <a:gd fmla="*/ 1877718 h 3980066" name="connsiteY2688"/>
              <a:gd fmla="*/ 6815218 w 8387961" name="connsiteX2689"/>
              <a:gd fmla="*/ 1852610 h 3980066" name="connsiteY2689"/>
              <a:gd fmla="*/ 6829847 w 8387961" name="connsiteX2690"/>
              <a:gd fmla="*/ 1855958 h 3980066" name="connsiteY2690"/>
              <a:gd fmla="*/ 6824970 w 8387961" name="connsiteX2691"/>
              <a:gd fmla="*/ 1825829 h 3980066" name="connsiteY2691"/>
              <a:gd fmla="*/ 6823345 w 8387961" name="connsiteX2692"/>
              <a:gd fmla="*/ 1792352 h 3980066" name="connsiteY2692"/>
              <a:gd fmla="*/ 1985516 w 8387961" name="connsiteX2693"/>
              <a:gd fmla="*/ 1774609 h 3980066" name="connsiteY2693"/>
              <a:gd fmla="*/ 1987531 w 8387961" name="connsiteX2694"/>
              <a:gd fmla="*/ 1774609 h 3980066" name="connsiteY2694"/>
              <a:gd fmla="*/ 1987531 w 8387961" name="connsiteX2695"/>
              <a:gd fmla="*/ 1777622 h 3980066" name="connsiteY2695"/>
              <a:gd fmla="*/ 1985516 w 8387961" name="connsiteX2696"/>
              <a:gd fmla="*/ 1777622 h 3980066" name="connsiteY2696"/>
              <a:gd fmla="*/ 3779409 w 8387961" name="connsiteX2697"/>
              <a:gd fmla="*/ 1763814 h 3980066" name="connsiteY2697"/>
              <a:gd fmla="*/ 3778320 w 8387961" name="connsiteX2698"/>
              <a:gd fmla="*/ 1764064 h 3980066" name="connsiteY2698"/>
              <a:gd fmla="*/ 3749764 w 8387961" name="connsiteX2699"/>
              <a:gd fmla="*/ 1764064 h 3980066" name="connsiteY2699"/>
              <a:gd fmla="*/ 3749808 w 8387961" name="connsiteX2700"/>
              <a:gd fmla="*/ 1764674 h 3980066" name="connsiteY2700"/>
              <a:gd fmla="*/ 3778197 w 8387961" name="connsiteX2701"/>
              <a:gd fmla="*/ 1764674 h 3980066" name="connsiteY2701"/>
              <a:gd fmla="*/ 3778197 w 8387961" name="connsiteX2702"/>
              <a:gd fmla="*/ 1786385 h 3980066" name="connsiteY2702"/>
              <a:gd fmla="*/ 3776527 w 8387961" name="connsiteX2703"/>
              <a:gd fmla="*/ 1808096 h 3980066" name="connsiteY2703"/>
              <a:gd fmla="*/ 3776527 w 8387961" name="connsiteX2704"/>
              <a:gd fmla="*/ 1829807 h 3980066" name="connsiteY2704"/>
              <a:gd fmla="*/ 3774857 w 8387961" name="connsiteX2705"/>
              <a:gd fmla="*/ 1851518 h 3980066" name="connsiteY2705"/>
              <a:gd fmla="*/ 3760016 w 8387961" name="connsiteX2706"/>
              <a:gd fmla="*/ 1877903 h 3980066" name="connsiteY2706"/>
              <a:gd fmla="*/ 3761020 w 8387961" name="connsiteX2707"/>
              <a:gd fmla="*/ 1877844 h 3980066" name="connsiteY2707"/>
              <a:gd fmla="*/ 3776066 w 8387961" name="connsiteX2708"/>
              <a:gd fmla="*/ 1851012 h 3980066" name="connsiteY2708"/>
              <a:gd fmla="*/ 3777738 w 8387961" name="connsiteX2709"/>
              <a:gd fmla="*/ 1829211 h 3980066" name="connsiteY2709"/>
              <a:gd fmla="*/ 3777738 w 8387961" name="connsiteX2710"/>
              <a:gd fmla="*/ 1807410 h 3980066" name="connsiteY2710"/>
              <a:gd fmla="*/ 3779409 w 8387961" name="connsiteX2711"/>
              <a:gd fmla="*/ 1785609 h 3980066" name="connsiteY2711"/>
              <a:gd fmla="*/ 1546837 w 8387961" name="connsiteX2712"/>
              <a:gd fmla="*/ 1759544 h 3980066" name="connsiteY2712"/>
              <a:gd fmla="*/ 1548943 w 8387961" name="connsiteX2713"/>
              <a:gd fmla="*/ 1759544 h 3980066" name="connsiteY2713"/>
              <a:gd fmla="*/ 1548943 w 8387961" name="connsiteX2714"/>
              <a:gd fmla="*/ 1761051 h 3980066" name="connsiteY2714"/>
              <a:gd fmla="*/ 1546837 w 8387961" name="connsiteX2715"/>
              <a:gd fmla="*/ 1761051 h 3980066" name="connsiteY2715"/>
              <a:gd fmla="*/ 1548943 w 8387961" name="connsiteX2716"/>
              <a:gd fmla="*/ 1758038 h 3980066" name="connsiteY2716"/>
              <a:gd fmla="*/ 1551053 w 8387961" name="connsiteX2717"/>
              <a:gd fmla="*/ 1758038 h 3980066" name="connsiteY2717"/>
              <a:gd fmla="*/ 1553169 w 8387961" name="connsiteX2718"/>
              <a:gd fmla="*/ 1758038 h 3980066" name="connsiteY2718"/>
              <a:gd fmla="*/ 1553169 w 8387961" name="connsiteX2719"/>
              <a:gd fmla="*/ 1759544 h 3980066" name="connsiteY2719"/>
              <a:gd fmla="*/ 1551053 w 8387961" name="connsiteX2720"/>
              <a:gd fmla="*/ 1759544 h 3980066" name="connsiteY2720"/>
              <a:gd fmla="*/ 1548943 w 8387961" name="connsiteX2721"/>
              <a:gd fmla="*/ 1759544 h 3980066" name="connsiteY2721"/>
              <a:gd fmla="*/ 5069263 w 8387961" name="connsiteX2722"/>
              <a:gd fmla="*/ 1753072 h 3980066" name="connsiteY2722"/>
              <a:gd fmla="*/ 5064226 w 8387961" name="connsiteX2723"/>
              <a:gd fmla="*/ 1755178 h 3980066" name="connsiteY2723"/>
              <a:gd fmla="*/ 5045819 w 8387961" name="connsiteX2724"/>
              <a:gd fmla="*/ 1761893 h 3980066" name="connsiteY2724"/>
              <a:gd fmla="*/ 5027412 w 8387961" name="connsiteX2725"/>
              <a:gd fmla="*/ 1770288 h 3980066" name="connsiteY2725"/>
              <a:gd fmla="*/ 5026383 w 8387961" name="connsiteX2726"/>
              <a:gd fmla="*/ 1770526 h 3980066" name="connsiteY2726"/>
              <a:gd fmla="*/ 5023140 w 8387961" name="connsiteX2727"/>
              <a:gd fmla="*/ 1781755 h 3980066" name="connsiteY2727"/>
              <a:gd fmla="*/ 5041667 w 8387961" name="connsiteX2728"/>
              <a:gd fmla="*/ 1811751 h 3980066" name="connsiteY2728"/>
              <a:gd fmla="*/ 5051350 w 8387961" name="connsiteX2729"/>
              <a:gd fmla="*/ 1826557 h 3980066" name="connsiteY2729"/>
              <a:gd fmla="*/ 5042281 w 8387961" name="connsiteX2730"/>
              <a:gd fmla="*/ 1812382 h 3980066" name="connsiteY2730"/>
              <a:gd fmla="*/ 5024039 w 8387961" name="connsiteX2731"/>
              <a:gd fmla="*/ 1782192 h 3980066" name="connsiteY2731"/>
              <a:gd fmla="*/ 5027355 w 8387961" name="connsiteX2732"/>
              <a:gd fmla="*/ 1770452 h 3980066" name="connsiteY2732"/>
              <a:gd fmla="*/ 5045598 w 8387961" name="connsiteX2733"/>
              <a:gd fmla="*/ 1762066 h 3980066" name="connsiteY2733"/>
              <a:gd fmla="*/ 5063840 w 8387961" name="connsiteX2734"/>
              <a:gd fmla="*/ 1755357 h 3980066" name="connsiteY2734"/>
              <a:gd fmla="*/ 6391077 w 8387961" name="connsiteX2735"/>
              <a:gd fmla="*/ 1747628 h 3980066" name="connsiteY2735"/>
              <a:gd fmla="*/ 6389166 w 8387961" name="connsiteX2736"/>
              <a:gd fmla="*/ 1748102 h 3980066" name="connsiteY2736"/>
              <a:gd fmla="*/ 6382404 w 8387961" name="connsiteX2737"/>
              <a:gd fmla="*/ 1756482 h 3980066" name="connsiteY2737"/>
              <a:gd fmla="*/ 6417904 w 8387961" name="connsiteX2738"/>
              <a:gd fmla="*/ 1781623 h 3980066" name="connsiteY2738"/>
              <a:gd fmla="*/ 6433118 w 8387961" name="connsiteX2739"/>
              <a:gd fmla="*/ 1801736 h 3980066" name="connsiteY2739"/>
              <a:gd fmla="*/ 6450023 w 8387961" name="connsiteX2740"/>
              <a:gd fmla="*/ 1821848 h 3980066" name="connsiteY2740"/>
              <a:gd fmla="*/ 6461856 w 8387961" name="connsiteX2741"/>
              <a:gd fmla="*/ 1838609 h 3980066" name="connsiteY2741"/>
              <a:gd fmla="*/ 6487213 w 8387961" name="connsiteX2742"/>
              <a:gd fmla="*/ 1858722 h 3980066" name="connsiteY2742"/>
              <a:gd fmla="*/ 6483832 w 8387961" name="connsiteX2743"/>
              <a:gd fmla="*/ 1865426 h 3980066" name="connsiteY2743"/>
              <a:gd fmla="*/ 6492284 w 8387961" name="connsiteX2744"/>
              <a:gd fmla="*/ 1875482 h 3980066" name="connsiteY2744"/>
              <a:gd fmla="*/ 6497298 w 8387961" name="connsiteX2745"/>
              <a:gd fmla="*/ 1898681 h 3980066" name="connsiteY2745"/>
              <a:gd fmla="*/ 6497985 w 8387961" name="connsiteX2746"/>
              <a:gd fmla="*/ 1898316 h 3980066" name="connsiteY2746"/>
              <a:gd fmla="*/ 6497978 w 8387961" name="connsiteX2747"/>
              <a:gd fmla="*/ 1898208 h 3980066" name="connsiteY2747"/>
              <a:gd fmla="*/ 6492967 w 8387961" name="connsiteX2748"/>
              <a:gd fmla="*/ 1874783 h 3980066" name="connsiteY2748"/>
              <a:gd fmla="*/ 6484616 w 8387961" name="connsiteX2749"/>
              <a:gd fmla="*/ 1864743 h 3980066" name="connsiteY2749"/>
              <a:gd fmla="*/ 6487956 w 8387961" name="connsiteX2750"/>
              <a:gd fmla="*/ 1858051 h 3980066" name="connsiteY2750"/>
              <a:gd fmla="*/ 6462903 w 8387961" name="connsiteX2751"/>
              <a:gd fmla="*/ 1837972 h 3980066" name="connsiteY2751"/>
              <a:gd fmla="*/ 6451212 w 8387961" name="connsiteX2752"/>
              <a:gd fmla="*/ 1821240 h 3980066" name="connsiteY2752"/>
              <a:gd fmla="*/ 6434510 w 8387961" name="connsiteX2753"/>
              <a:gd fmla="*/ 1801162 h 3980066" name="connsiteY2753"/>
              <a:gd fmla="*/ 6419478 w 8387961" name="connsiteX2754"/>
              <a:gd fmla="*/ 1781083 h 3980066" name="connsiteY2754"/>
              <a:gd fmla="*/ 6384403 w 8387961" name="connsiteX2755"/>
              <a:gd fmla="*/ 1755985 h 3980066" name="connsiteY2755"/>
              <a:gd fmla="*/ 1575761 w 8387961" name="connsiteX2756"/>
              <a:gd fmla="*/ 1747493 h 3980066" name="connsiteY2756"/>
              <a:gd fmla="*/ 1579525 w 8387961" name="connsiteX2757"/>
              <a:gd fmla="*/ 1747493 h 3980066" name="connsiteY2757"/>
              <a:gd fmla="*/ 1579525 w 8387961" name="connsiteX2758"/>
              <a:gd fmla="*/ 1750506 h 3980066" name="connsiteY2758"/>
              <a:gd fmla="*/ 1575761 w 8387961" name="connsiteX2759"/>
              <a:gd fmla="*/ 1750506 h 3980066" name="connsiteY2759"/>
              <a:gd fmla="*/ 1753783 w 8387961" name="connsiteX2760"/>
              <a:gd fmla="*/ 1744480 h 3980066" name="connsiteY2760"/>
              <a:gd fmla="*/ 1780513 w 8387961" name="connsiteX2761"/>
              <a:gd fmla="*/ 1746128 h 3980066" name="connsiteY2761"/>
              <a:gd fmla="*/ 1795946 w 8387961" name="connsiteX2762"/>
              <a:gd fmla="*/ 1747650 h 3980066" name="connsiteY2762"/>
              <a:gd fmla="*/ 1807646 w 8387961" name="connsiteX2763"/>
              <a:gd fmla="*/ 1744480 h 3980066" name="connsiteY2763"/>
              <a:gd fmla="*/ 1844368 w 8387961" name="connsiteX2764"/>
              <a:gd fmla="*/ 1754422 h 3980066" name="connsiteY2764"/>
              <a:gd fmla="*/ 1860108 w 8387961" name="connsiteX2765"/>
              <a:gd fmla="*/ 1759394 h 3980066" name="connsiteY2765"/>
              <a:gd fmla="*/ 1853111 w 8387961" name="connsiteX2766"/>
              <a:gd fmla="*/ 1766022 h 3980066" name="connsiteY2766"/>
              <a:gd fmla="*/ 1884589 w 8387961" name="connsiteX2767"/>
              <a:gd fmla="*/ 1779279 h 3980066" name="connsiteY2767"/>
              <a:gd fmla="*/ 1872342 w 8387961" name="connsiteX2768"/>
              <a:gd fmla="*/ 1790879 h 3980066" name="connsiteY2768"/>
              <a:gd fmla="*/ 1837372 w 8387961" name="connsiteX2769"/>
              <a:gd fmla="*/ 1789222 h 3980066" name="connsiteY2769"/>
              <a:gd fmla="*/ 1821634 w 8387961" name="connsiteX2770"/>
              <a:gd fmla="*/ 1787564 h 3980066" name="connsiteY2770"/>
              <a:gd fmla="*/ 1809401 w 8387961" name="connsiteX2771"/>
              <a:gd fmla="*/ 1794193 h 3980066" name="connsiteY2771"/>
              <a:gd fmla="*/ 1797153 w 8387961" name="connsiteX2772"/>
              <a:gd fmla="*/ 1810764 h 3980066" name="connsiteY2772"/>
              <a:gd fmla="*/ 1788411 w 8387961" name="connsiteX2773"/>
              <a:gd fmla="*/ 1797507 h 3980066" name="connsiteY2773"/>
              <a:gd fmla="*/ 1788374 w 8387961" name="connsiteX2774"/>
              <a:gd fmla="*/ 1797073 h 3980066" name="connsiteY2774"/>
              <a:gd fmla="*/ 1763804 w 8387961" name="connsiteX2775"/>
              <a:gd fmla="*/ 1795558 h 3980066" name="connsiteY2775"/>
              <a:gd fmla="*/ 1737081 w 8387961" name="connsiteX2776"/>
              <a:gd fmla="*/ 1795558 h 3980066" name="connsiteY2776"/>
              <a:gd fmla="*/ 1720381 w 8387961" name="connsiteX2777"/>
              <a:gd fmla="*/ 1785672 h 3980066" name="connsiteY2777"/>
              <a:gd fmla="*/ 1733746 w 8387961" name="connsiteX2778"/>
              <a:gd fmla="*/ 1780729 h 3980066" name="connsiteY2778"/>
              <a:gd fmla="*/ 1757129 w 8387961" name="connsiteX2779"/>
              <a:gd fmla="*/ 1780729 h 3980066" name="connsiteY2779"/>
              <a:gd fmla="*/ 1777167 w 8387961" name="connsiteX2780"/>
              <a:gd fmla="*/ 1784024 h 3980066" name="connsiteY2780"/>
              <a:gd fmla="*/ 1768821 w 8387961" name="connsiteX2781"/>
              <a:gd fmla="*/ 1759309 h 3980066" name="connsiteY2781"/>
              <a:gd fmla="*/ 1758793 w 8387961" name="connsiteX2782"/>
              <a:gd fmla="*/ 1749423 h 3980066" name="connsiteY2782"/>
              <a:gd fmla="*/ 1586304 w 8387961" name="connsiteX2783"/>
              <a:gd fmla="*/ 1744480 h 3980066" name="connsiteY2783"/>
              <a:gd fmla="*/ 1586304 w 8387961" name="connsiteX2784"/>
              <a:gd fmla="*/ 1747493 h 3980066" name="connsiteY2784"/>
              <a:gd fmla="*/ 1585300 w 8387961" name="connsiteX2785"/>
              <a:gd fmla="*/ 1747493 h 3980066" name="connsiteY2785"/>
              <a:gd fmla="*/ 6551157 w 8387961" name="connsiteX2786"/>
              <a:gd fmla="*/ 1739961 h 3980066" name="connsiteY2786"/>
              <a:gd fmla="*/ 6561487 w 8387961" name="connsiteX2787"/>
              <a:gd fmla="*/ 1739961 h 3980066" name="connsiteY2787"/>
              <a:gd fmla="*/ 6566652 w 8387961" name="connsiteX2788"/>
              <a:gd fmla="*/ 1750205 h 3980066" name="connsiteY2788"/>
              <a:gd fmla="*/ 6556322 w 8387961" name="connsiteX2789"/>
              <a:gd fmla="*/ 1770693 h 3980066" name="connsiteY2789"/>
              <a:gd fmla="*/ 6539106 w 8387961" name="connsiteX2790"/>
              <a:gd fmla="*/ 1789474 h 3980066" name="connsiteY2790"/>
              <a:gd fmla="*/ 6528776 w 8387961" name="connsiteX2791"/>
              <a:gd fmla="*/ 1791181 h 3980066" name="connsiteY2791"/>
              <a:gd fmla="*/ 6508116 w 8387961" name="connsiteX2792"/>
              <a:gd fmla="*/ 1780937 h 3980066" name="connsiteY2792"/>
              <a:gd fmla="*/ 6506394 w 8387961" name="connsiteX2793"/>
              <a:gd fmla="*/ 1757034 h 3980066" name="connsiteY2793"/>
              <a:gd fmla="*/ 6525332 w 8387961" name="connsiteX2794"/>
              <a:gd fmla="*/ 1745083 h 3980066" name="connsiteY2794"/>
              <a:gd fmla="*/ 6276389 w 8387961" name="connsiteX2795"/>
              <a:gd fmla="*/ 1727351 h 3980066" name="connsiteY2795"/>
              <a:gd fmla="*/ 6263025 w 8387961" name="connsiteX2796"/>
              <a:gd fmla="*/ 1730310 h 3980066" name="connsiteY2796"/>
              <a:gd fmla="*/ 6251257 w 8387961" name="connsiteX2797"/>
              <a:gd fmla="*/ 1745388 h 3980066" name="connsiteY2797"/>
              <a:gd fmla="*/ 6227721 w 8387961" name="connsiteX2798"/>
              <a:gd fmla="*/ 1748739 h 3980066" name="connsiteY2798"/>
              <a:gd fmla="*/ 6220997 w 8387961" name="connsiteX2799"/>
              <a:gd fmla="*/ 1783922 h 3980066" name="connsiteY2799"/>
              <a:gd fmla="*/ 6212591 w 8387961" name="connsiteX2800"/>
              <a:gd fmla="*/ 1780571 h 3980066" name="connsiteY2800"/>
              <a:gd fmla="*/ 6213380 w 8387961" name="connsiteX2801"/>
              <a:gd fmla="*/ 1781750 h 3980066" name="connsiteY2801"/>
              <a:gd fmla="*/ 6220986 w 8387961" name="connsiteX2802"/>
              <a:gd fmla="*/ 1784798 h 3980066" name="connsiteY2802"/>
              <a:gd fmla="*/ 6227667 w 8387961" name="connsiteX2803"/>
              <a:gd fmla="*/ 1749661 h 3980066" name="connsiteY2803"/>
              <a:gd fmla="*/ 6251049 w 8387961" name="connsiteX2804"/>
              <a:gd fmla="*/ 1746314 h 3980066" name="connsiteY2804"/>
              <a:gd fmla="*/ 6262741 w 8387961" name="connsiteX2805"/>
              <a:gd fmla="*/ 1731255 h 3980066" name="connsiteY2805"/>
              <a:gd fmla="*/ 6276512 w 8387961" name="connsiteX2806"/>
              <a:gd fmla="*/ 1728190 h 3980066" name="connsiteY2806"/>
              <a:gd fmla="*/ 6275906 w 8387961" name="connsiteX2807"/>
              <a:gd fmla="*/ 1727989 h 3980066" name="connsiteY2807"/>
              <a:gd fmla="*/ 3698039 w 8387961" name="connsiteX2808"/>
              <a:gd fmla="*/ 1715878 h 3980066" name="connsiteY2808"/>
              <a:gd fmla="*/ 3698039 w 8387961" name="connsiteX2809"/>
              <a:gd fmla="*/ 1716241 h 3980066" name="connsiteY2809"/>
              <a:gd fmla="*/ 3711399 w 8387961" name="connsiteX2810"/>
              <a:gd fmla="*/ 1726262 h 3980066" name="connsiteY2810"/>
              <a:gd fmla="*/ 3748104 w 8387961" name="connsiteX2811"/>
              <a:gd fmla="*/ 1741278 h 3980066" name="connsiteY2811"/>
              <a:gd fmla="*/ 3748059 w 8387961" name="connsiteX2812"/>
              <a:gd fmla="*/ 1740652 h 3980066" name="connsiteY2812"/>
              <a:gd fmla="*/ 3711073 w 8387961" name="connsiteX2813"/>
              <a:gd fmla="*/ 1725602 h 3980066" name="connsiteY2813"/>
              <a:gd fmla="*/ 6379393 w 8387961" name="connsiteX2814"/>
              <a:gd fmla="*/ 1709135 h 3980066" name="connsiteY2814"/>
              <a:gd fmla="*/ 6377820 w 8387961" name="connsiteX2815"/>
              <a:gd fmla="*/ 1710036 h 3980066" name="connsiteY2815"/>
              <a:gd fmla="*/ 6392547 w 8387961" name="connsiteX2816"/>
              <a:gd fmla="*/ 1724637 h 3980066" name="connsiteY2816"/>
              <a:gd fmla="*/ 6400999 w 8387961" name="connsiteX2817"/>
              <a:gd fmla="*/ 1731341 h 3980066" name="connsiteY2817"/>
              <a:gd fmla="*/ 6402685 w 8387961" name="connsiteX2818"/>
              <a:gd fmla="*/ 1744714 h 3980066" name="connsiteY2818"/>
              <a:gd fmla="*/ 6404446 w 8387961" name="connsiteX2819"/>
              <a:gd fmla="*/ 1744273 h 3980066" name="connsiteY2819"/>
              <a:gd fmla="*/ 6402775 w 8387961" name="connsiteX2820"/>
              <a:gd fmla="*/ 1730887 h 3980066" name="connsiteY2820"/>
              <a:gd fmla="*/ 6394424 w 8387961" name="connsiteX2821"/>
              <a:gd fmla="*/ 1724194 h 3980066" name="connsiteY2821"/>
              <a:gd fmla="*/ 3869233 w 8387961" name="connsiteX2822"/>
              <a:gd fmla="*/ 1709084 h 3980066" name="connsiteY2822"/>
              <a:gd fmla="*/ 3862380 w 8387961" name="connsiteX2823"/>
              <a:gd fmla="*/ 1713896 h 3980066" name="connsiteY2823"/>
              <a:gd fmla="*/ 3840524 w 8387961" name="connsiteX2824"/>
              <a:gd fmla="*/ 1733963 h 3980066" name="connsiteY2824"/>
              <a:gd fmla="*/ 3820500 w 8387961" name="connsiteX2825"/>
              <a:gd fmla="*/ 1755541 h 3980066" name="connsiteY2825"/>
              <a:gd fmla="*/ 3821204 w 8387961" name="connsiteX2826"/>
              <a:gd fmla="*/ 1755423 h 3980066" name="connsiteY2826"/>
              <a:gd fmla="*/ 3841266 w 8387961" name="connsiteX2827"/>
              <a:gd fmla="*/ 1733622 h 3980066" name="connsiteY2827"/>
              <a:gd fmla="*/ 3862999 w 8387961" name="connsiteX2828"/>
              <a:gd fmla="*/ 1713498 h 3980066" name="connsiteY2828"/>
              <a:gd fmla="*/ 1767078 w 8387961" name="connsiteX2829"/>
              <a:gd fmla="*/ 1700793 h 3980066" name="connsiteY2829"/>
              <a:gd fmla="*/ 1767078 w 8387961" name="connsiteX2830"/>
              <a:gd fmla="*/ 1705312 h 3980066" name="connsiteY2830"/>
              <a:gd fmla="*/ 1753520 w 8387961" name="connsiteX2831"/>
              <a:gd fmla="*/ 1709832 h 3980066" name="connsiteY2831"/>
              <a:gd fmla="*/ 6298763 w 8387961" name="connsiteX2832"/>
              <a:gd fmla="*/ 1692585 h 3980066" name="connsiteY2832"/>
              <a:gd fmla="*/ 6298693 w 8387961" name="connsiteX2833"/>
              <a:gd fmla="*/ 1692725 h 3980066" name="connsiteY2833"/>
              <a:gd fmla="*/ 6301263 w 8387961" name="connsiteX2834"/>
              <a:gd fmla="*/ 1697820 h 3980066" name="connsiteY2834"/>
              <a:gd fmla="*/ 6301437 w 8387961" name="connsiteX2835"/>
              <a:gd fmla="*/ 1697935 h 3980066" name="connsiteY2835"/>
              <a:gd fmla="*/ 1786665 w 8387961" name="connsiteX2836"/>
              <a:gd fmla="*/ 1684222 h 3980066" name="connsiteY2836"/>
              <a:gd fmla="*/ 1794201 w 8387961" name="connsiteX2837"/>
              <a:gd fmla="*/ 1687235 h 3980066" name="connsiteY2837"/>
              <a:gd fmla="*/ 1791684 w 8387961" name="connsiteX2838"/>
              <a:gd fmla="*/ 1687235 h 3980066" name="connsiteY2838"/>
              <a:gd fmla="*/ 1786665 w 8387961" name="connsiteX2839"/>
              <a:gd fmla="*/ 1687235 h 3980066" name="connsiteY2839"/>
              <a:gd fmla="*/ 1510610 w 8387961" name="connsiteX2840"/>
              <a:gd fmla="*/ 1679702 h 3980066" name="connsiteY2840"/>
              <a:gd fmla="*/ 1523040 w 8387961" name="connsiteX2841"/>
              <a:gd fmla="*/ 1690247 h 3980066" name="connsiteY2841"/>
              <a:gd fmla="*/ 1506462 w 8387961" name="connsiteX2842"/>
              <a:gd fmla="*/ 1693260 h 3980066" name="connsiteY2842"/>
              <a:gd fmla="*/ 6631430 w 8387961" name="connsiteX2843"/>
              <a:gd fmla="*/ 1670664 h 3980066" name="connsiteY2843"/>
              <a:gd fmla="*/ 6629547 w 8387961" name="connsiteX2844"/>
              <a:gd fmla="*/ 1673677 h 3980066" name="connsiteY2844"/>
              <a:gd fmla="*/ 6623898 w 8387961" name="connsiteX2845"/>
              <a:gd fmla="*/ 1673677 h 3980066" name="connsiteY2845"/>
              <a:gd fmla="*/ 4484847 w 8387961" name="connsiteX2846"/>
              <a:gd fmla="*/ 1669293 h 3980066" name="connsiteY2846"/>
              <a:gd fmla="*/ 4484613 w 8387961" name="connsiteX2847"/>
              <a:gd fmla="*/ 1670446 h 3980066" name="connsiteY2847"/>
              <a:gd fmla="*/ 4485946 w 8387961" name="connsiteX2848"/>
              <a:gd fmla="*/ 1677090 h 3980066" name="connsiteY2848"/>
              <a:gd fmla="*/ 4486449 w 8387961" name="connsiteX2849"/>
              <a:gd fmla="*/ 1677165 h 3980066" name="connsiteY2849"/>
              <a:gd fmla="*/ 6345513 w 8387961" name="connsiteX2850"/>
              <a:gd fmla="*/ 1660656 h 3980066" name="connsiteY2850"/>
              <a:gd fmla="*/ 6342331 w 8387961" name="connsiteX2851"/>
              <a:gd fmla="*/ 1663840 h 3980066" name="connsiteY2851"/>
              <a:gd fmla="*/ 6342648 w 8387961" name="connsiteX2852"/>
              <a:gd fmla="*/ 1663959 h 3980066" name="connsiteY2852"/>
              <a:gd fmla="*/ 6345945 w 8387961" name="connsiteX2853"/>
              <a:gd fmla="*/ 1660656 h 3980066" name="connsiteY2853"/>
              <a:gd fmla="*/ 6327119 w 8387961" name="connsiteX2854"/>
              <a:gd fmla="*/ 1660656 h 3980066" name="connsiteY2854"/>
              <a:gd fmla="*/ 6320788 w 8387961" name="connsiteX2855"/>
              <a:gd fmla="*/ 1668574 h 3980066" name="connsiteY2855"/>
              <a:gd fmla="*/ 6340143 w 8387961" name="connsiteX2856"/>
              <a:gd fmla="*/ 1687764 h 3980066" name="connsiteY2856"/>
              <a:gd fmla="*/ 6345214 w 8387961" name="connsiteX2857"/>
              <a:gd fmla="*/ 1699496 h 3980066" name="connsiteY2857"/>
              <a:gd fmla="*/ 6365500 w 8387961" name="connsiteX2858"/>
              <a:gd fmla="*/ 1716257 h 3980066" name="connsiteY2858"/>
              <a:gd fmla="*/ 6367117 w 8387961" name="connsiteX2859"/>
              <a:gd fmla="*/ 1715340 h 3980066" name="connsiteY2859"/>
              <a:gd fmla="*/ 6347659 w 8387961" name="connsiteX2860"/>
              <a:gd fmla="*/ 1699096 h 3980066" name="connsiteY2860"/>
              <a:gd fmla="*/ 6342648 w 8387961" name="connsiteX2861"/>
              <a:gd fmla="*/ 1687384 h 3980066" name="connsiteY2861"/>
              <a:gd fmla="*/ 6322606 w 8387961" name="connsiteX2862"/>
              <a:gd fmla="*/ 1667305 h 3980066" name="connsiteY2862"/>
              <a:gd fmla="*/ 6327732 w 8387961" name="connsiteX2863"/>
              <a:gd fmla="*/ 1660886 h 3980066" name="connsiteY2863"/>
              <a:gd fmla="*/ 1750510 w 8387961" name="connsiteX2864"/>
              <a:gd fmla="*/ 1660118 h 3980066" name="connsiteY2864"/>
              <a:gd fmla="*/ 1753520 w 8387961" name="connsiteX2865"/>
              <a:gd fmla="*/ 1664336 h 3980066" name="connsiteY2865"/>
              <a:gd fmla="*/ 1744484 w 8387961" name="connsiteX2866"/>
              <a:gd fmla="*/ 1670663 h 3980066" name="connsiteY2866"/>
              <a:gd fmla="*/ 1553050 w 8387961" name="connsiteX2867"/>
              <a:gd fmla="*/ 1643547 h 3980066" name="connsiteY2867"/>
              <a:gd fmla="*/ 1563081 w 8387961" name="connsiteX2868"/>
              <a:gd fmla="*/ 1643547 h 3980066" name="connsiteY2868"/>
              <a:gd fmla="*/ 1581472 w 8387961" name="connsiteX2869"/>
              <a:gd fmla="*/ 1648621 h 3980066" name="connsiteY2869"/>
              <a:gd fmla="*/ 1601538 w 8387961" name="connsiteX2870"/>
              <a:gd fmla="*/ 1657079 h 3980066" name="connsiteY2870"/>
              <a:gd fmla="*/ 1629957 w 8387961" name="connsiteX2871"/>
              <a:gd fmla="*/ 1672302 h 3980066" name="connsiteY2871"/>
              <a:gd fmla="*/ 1656705 w 8387961" name="connsiteX2872"/>
              <a:gd fmla="*/ 1684142 h 3980066" name="connsiteY2872"/>
              <a:gd fmla="*/ 1656705 w 8387961" name="connsiteX2873"/>
              <a:gd fmla="*/ 1682450 h 3980066" name="connsiteY2873"/>
              <a:gd fmla="*/ 1658378 w 8387961" name="connsiteX2874"/>
              <a:gd fmla="*/ 1689216 h 3980066" name="connsiteY2874"/>
              <a:gd fmla="*/ 1678436 w 8387961" name="connsiteX2875"/>
              <a:gd fmla="*/ 1695982 h 3980066" name="connsiteY2875"/>
              <a:gd fmla="*/ 1696825 w 8387961" name="connsiteX2876"/>
              <a:gd fmla="*/ 1704439 h 3980066" name="connsiteY2876"/>
              <a:gd fmla="*/ 1698497 w 8387961" name="connsiteX2877"/>
              <a:gd fmla="*/ 1712897 h 3980066" name="connsiteY2877"/>
              <a:gd fmla="*/ 1716891 w 8387961" name="connsiteX2878"/>
              <a:gd fmla="*/ 1723045 h 3980066" name="connsiteY2878"/>
              <a:gd fmla="*/ 1736948 w 8387961" name="connsiteX2879"/>
              <a:gd fmla="*/ 1733194 h 3980066" name="connsiteY2879"/>
              <a:gd fmla="*/ 1713546 w 8387961" name="connsiteX2880"/>
              <a:gd fmla="*/ 1736577 h 3980066" name="connsiteY2880"/>
              <a:gd fmla="*/ 1693489 w 8387961" name="connsiteX2881"/>
              <a:gd fmla="*/ 1738268 h 3980066" name="connsiteY2881"/>
              <a:gd fmla="*/ 1668406 w 8387961" name="connsiteX2882"/>
              <a:gd fmla="*/ 1739960 h 3980066" name="connsiteY2882"/>
              <a:gd fmla="*/ 1641656 w 8387961" name="connsiteX2883"/>
              <a:gd fmla="*/ 1739960 h 3980066" name="connsiteY2883"/>
              <a:gd fmla="*/ 1658378 w 8387961" name="connsiteX2884"/>
              <a:gd fmla="*/ 1723045 h 3980066" name="connsiteY2884"/>
              <a:gd fmla="*/ 1626612 w 8387961" name="connsiteX2885"/>
              <a:gd fmla="*/ 1706131 h 3980066" name="connsiteY2885"/>
              <a:gd fmla="*/ 1618250 w 8387961" name="connsiteX2886"/>
              <a:gd fmla="*/ 1687525 h 3980066" name="connsiteY2886"/>
              <a:gd fmla="*/ 1581472 w 8387961" name="connsiteX2887"/>
              <a:gd fmla="*/ 1679067 h 3980066" name="connsiteY2887"/>
              <a:gd fmla="*/ 1573117 w 8387961" name="connsiteX2888"/>
              <a:gd fmla="*/ 1675685 h 3980066" name="connsiteY2888"/>
              <a:gd fmla="*/ 1559738 w 8387961" name="connsiteX2889"/>
              <a:gd fmla="*/ 1672302 h 3980066" name="connsiteY2889"/>
              <a:gd fmla="*/ 1538005 w 8387961" name="connsiteX2890"/>
              <a:gd fmla="*/ 1663844 h 3980066" name="connsiteY2890"/>
              <a:gd fmla="*/ 1549716 w 8387961" name="connsiteX2891"/>
              <a:gd fmla="*/ 1658770 h 3980066" name="connsiteY2891"/>
              <a:gd fmla="*/ 1516277 w 8387961" name="connsiteX2892"/>
              <a:gd fmla="*/ 1658770 h 3980066" name="connsiteY2892"/>
              <a:gd fmla="*/ 1496210 w 8387961" name="connsiteX2893"/>
              <a:gd fmla="*/ 1668919 h 3980066" name="connsiteY2893"/>
              <a:gd fmla="*/ 1472804 w 8387961" name="connsiteX2894"/>
              <a:gd fmla="*/ 1679067 h 3980066" name="connsiteY2894"/>
              <a:gd fmla="*/ 1462782 w 8387961" name="connsiteX2895"/>
              <a:gd fmla="*/ 1682450 h 3980066" name="connsiteY2895"/>
              <a:gd fmla="*/ 1477819 w 8387961" name="connsiteX2896"/>
              <a:gd fmla="*/ 1673993 h 3980066" name="connsiteY2896"/>
              <a:gd fmla="*/ 1491202 w 8387961" name="connsiteX2897"/>
              <a:gd fmla="*/ 1655387 h 3980066" name="connsiteY2897"/>
              <a:gd fmla="*/ 1521295 w 8387961" name="connsiteX2898"/>
              <a:gd fmla="*/ 1648621 h 3980066" name="connsiteY2898"/>
              <a:gd fmla="*/ 6390663 w 8387961" name="connsiteX2899"/>
              <a:gd fmla="*/ 1642253 h 3980066" name="connsiteY2899"/>
              <a:gd fmla="*/ 6378533 w 8387961" name="connsiteX2900"/>
              <a:gd fmla="*/ 1658939 h 3980066" name="connsiteY2900"/>
              <a:gd fmla="*/ 6379393 w 8387961" name="connsiteX2901"/>
              <a:gd fmla="*/ 1658939 h 3980066" name="connsiteY2901"/>
              <a:gd fmla="*/ 6391361 w 8387961" name="connsiteX2902"/>
              <a:gd fmla="*/ 1642453 h 3980066" name="connsiteY2902"/>
              <a:gd fmla="*/ 5013633 w 8387961" name="connsiteX2903"/>
              <a:gd fmla="*/ 1640028 h 3980066" name="connsiteY2903"/>
              <a:gd fmla="*/ 5017372 w 8387961" name="connsiteX2904"/>
              <a:gd fmla="*/ 1649406 h 3980066" name="connsiteY2904"/>
              <a:gd fmla="*/ 5055859 w 8387961" name="connsiteX2905"/>
              <a:gd fmla="*/ 1657801 h 3980066" name="connsiteY2905"/>
              <a:gd fmla="*/ 5096019 w 8387961" name="connsiteX2906"/>
              <a:gd fmla="*/ 1664516 h 3980066" name="connsiteY2906"/>
              <a:gd fmla="*/ 5097076 w 8387961" name="connsiteX2907"/>
              <a:gd fmla="*/ 1663102 h 3980066" name="connsiteY2907"/>
              <a:gd fmla="*/ 5056276 w 8387961" name="connsiteX2908"/>
              <a:gd fmla="*/ 1656502 h 3980066" name="connsiteY2908"/>
              <a:gd fmla="*/ 5017008 w 8387961" name="connsiteX2909"/>
              <a:gd fmla="*/ 1648217 h 3980066" name="connsiteY2909"/>
              <a:gd fmla="*/ 3600762 w 8387961" name="connsiteX2910"/>
              <a:gd fmla="*/ 1634057 h 3980066" name="connsiteY2910"/>
              <a:gd fmla="*/ 3601182 w 8387961" name="connsiteX2911"/>
              <a:gd fmla="*/ 1634407 h 3980066" name="connsiteY2911"/>
              <a:gd fmla="*/ 3621222 w 8387961" name="connsiteX2912"/>
              <a:gd fmla="*/ 1647768 h 3980066" name="connsiteY2912"/>
              <a:gd fmla="*/ 3639591 w 8387961" name="connsiteX2913"/>
              <a:gd fmla="*/ 1661128 h 3980066" name="connsiteY2913"/>
              <a:gd fmla="*/ 3659630 w 8387961" name="connsiteX2914"/>
              <a:gd fmla="*/ 1677829 h 3980066" name="connsiteY2914"/>
              <a:gd fmla="*/ 3679670 w 8387961" name="connsiteX2915"/>
              <a:gd fmla="*/ 1691190 h 3980066" name="connsiteY2915"/>
              <a:gd fmla="*/ 3697623 w 8387961" name="connsiteX2916"/>
              <a:gd fmla="*/ 1705880 h 3980066" name="connsiteY2916"/>
              <a:gd fmla="*/ 3697623 w 8387961" name="connsiteX2917"/>
              <a:gd fmla="*/ 1705535 h 3980066" name="connsiteY2917"/>
              <a:gd fmla="*/ 3679130 w 8387961" name="connsiteX2918"/>
              <a:gd fmla="*/ 1690484 h 3980066" name="connsiteY2918"/>
              <a:gd fmla="*/ 3658956 w 8387961" name="connsiteX2919"/>
              <a:gd fmla="*/ 1677106 h 3980066" name="connsiteY2919"/>
              <a:gd fmla="*/ 3638782 w 8387961" name="connsiteX2920"/>
              <a:gd fmla="*/ 1660383 h 3980066" name="connsiteY2920"/>
              <a:gd fmla="*/ 3620289 w 8387961" name="connsiteX2921"/>
              <a:gd fmla="*/ 1647005 h 3980066" name="connsiteY2921"/>
              <a:gd fmla="*/ 3979627 w 8387961" name="connsiteX2922"/>
              <a:gd fmla="*/ 1632699 h 3980066" name="connsiteY2922"/>
              <a:gd fmla="*/ 3979831 w 8387961" name="connsiteX2923"/>
              <a:gd fmla="*/ 1633132 h 3980066" name="connsiteY2923"/>
              <a:gd fmla="*/ 3980026 w 8387961" name="connsiteX2924"/>
              <a:gd fmla="*/ 1633002 h 3980066" name="connsiteY2924"/>
              <a:gd fmla="*/ 4016623 w 8387961" name="connsiteX2925"/>
              <a:gd fmla="*/ 1643014 h 3980066" name="connsiteY2925"/>
              <a:gd fmla="*/ 4016254 w 8387961" name="connsiteX2926"/>
              <a:gd fmla="*/ 1642729 h 3980066" name="connsiteY2926"/>
              <a:gd fmla="*/ 4083126 w 8387961" name="connsiteX2927"/>
              <a:gd fmla="*/ 1632657 h 3980066" name="connsiteY2927"/>
              <a:gd fmla="*/ 4056377 w 8387961" name="connsiteX2928"/>
              <a:gd fmla="*/ 1647765 h 3980066" name="connsiteY2928"/>
              <a:gd fmla="*/ 4038063 w 8387961" name="connsiteX2929"/>
              <a:gd fmla="*/ 1659467 h 3980066" name="connsiteY2929"/>
              <a:gd fmla="*/ 4038539 w 8387961" name="connsiteX2930"/>
              <a:gd fmla="*/ 1659834 h 3980066" name="connsiteY2930"/>
              <a:gd fmla="*/ 4056928 w 8387961" name="connsiteX2931"/>
              <a:gd fmla="*/ 1648095 h 3980066" name="connsiteY2931"/>
              <a:gd fmla="*/ 4058372 w 8387961" name="connsiteX2932"/>
              <a:gd fmla="*/ 1648095 h 3980066" name="connsiteY2932"/>
              <a:gd fmla="*/ 4058371 w 8387961" name="connsiteX2933"/>
              <a:gd fmla="*/ 1648077 h 3980066" name="connsiteY2933"/>
              <a:gd fmla="*/ 4083324 w 8387961" name="connsiteX2934"/>
              <a:gd fmla="*/ 1633002 h 3980066" name="connsiteY2934"/>
              <a:gd fmla="*/ 4109942 w 8387961" name="connsiteX2935"/>
              <a:gd fmla="*/ 1648077 h 3980066" name="connsiteY2935"/>
              <a:gd fmla="*/ 4136559 w 8387961" name="connsiteX2936"/>
              <a:gd fmla="*/ 1663152 h 3980066" name="connsiteY2936"/>
              <a:gd fmla="*/ 4161512 w 8387961" name="connsiteX2937"/>
              <a:gd fmla="*/ 1678227 h 3980066" name="connsiteY2937"/>
              <a:gd fmla="*/ 4188130 w 8387961" name="connsiteX2938"/>
              <a:gd fmla="*/ 1693302 h 3980066" name="connsiteY2938"/>
              <a:gd fmla="*/ 4213083 w 8387961" name="connsiteX2939"/>
              <a:gd fmla="*/ 1708378 h 3980066" name="connsiteY2939"/>
              <a:gd fmla="*/ 4241364 w 8387961" name="connsiteX2940"/>
              <a:gd fmla="*/ 1723453 h 3980066" name="connsiteY2940"/>
              <a:gd fmla="*/ 4267981 w 8387961" name="connsiteX2941"/>
              <a:gd fmla="*/ 1738528 h 3980066" name="connsiteY2941"/>
              <a:gd fmla="*/ 4292935 w 8387961" name="connsiteX2942"/>
              <a:gd fmla="*/ 1753603 h 3980066" name="connsiteY2942"/>
              <a:gd fmla="*/ 4292935 w 8387961" name="connsiteX2943"/>
              <a:gd fmla="*/ 1780403 h 3980066" name="connsiteY2943"/>
              <a:gd fmla="*/ 4296262 w 8387961" name="connsiteX2944"/>
              <a:gd fmla="*/ 1810553 h 3980066" name="connsiteY2944"/>
              <a:gd fmla="*/ 4296262 w 8387961" name="connsiteX2945"/>
              <a:gd fmla="*/ 1839029 h 3980066" name="connsiteY2945"/>
              <a:gd fmla="*/ 4297874 w 8387961" name="connsiteX2946"/>
              <a:gd fmla="*/ 1866610 h 3980066" name="connsiteY2946"/>
              <a:gd fmla="*/ 4299209 w 8387961" name="connsiteX2947"/>
              <a:gd fmla="*/ 1866610 h 3980066" name="connsiteY2947"/>
              <a:gd fmla="*/ 4297527 w 8387961" name="connsiteX2948"/>
              <a:gd fmla="*/ 1838098 h 3980066" name="connsiteY2948"/>
              <a:gd fmla="*/ 4297527 w 8387961" name="connsiteX2949"/>
              <a:gd fmla="*/ 1809586 h 3980066" name="connsiteY2949"/>
              <a:gd fmla="*/ 4294162 w 8387961" name="connsiteX2950"/>
              <a:gd fmla="*/ 1779397 h 3980066" name="connsiteY2950"/>
              <a:gd fmla="*/ 4294162 w 8387961" name="connsiteX2951"/>
              <a:gd fmla="*/ 1752563 h 3980066" name="connsiteY2951"/>
              <a:gd fmla="*/ 4294162 w 8387961" name="connsiteX2952"/>
              <a:gd fmla="*/ 1738410 h 3980066" name="connsiteY2952"/>
              <a:gd fmla="*/ 4293773 w 8387961" name="connsiteX2953"/>
              <a:gd fmla="*/ 1738410 h 3980066" name="connsiteY2953"/>
              <a:gd fmla="*/ 4293773 w 8387961" name="connsiteX2954"/>
              <a:gd fmla="*/ 1753518 h 3980066" name="connsiteY2954"/>
              <a:gd fmla="*/ 4268696 w 8387961" name="connsiteX2955"/>
              <a:gd fmla="*/ 1738410 h 3980066" name="connsiteY2955"/>
              <a:gd fmla="*/ 4241947 w 8387961" name="connsiteX2956"/>
              <a:gd fmla="*/ 1723303 h 3980066" name="connsiteY2956"/>
              <a:gd fmla="*/ 4213527 w 8387961" name="connsiteX2957"/>
              <a:gd fmla="*/ 1708195 h 3980066" name="connsiteY2957"/>
              <a:gd fmla="*/ 4188450 w 8387961" name="connsiteX2958"/>
              <a:gd fmla="*/ 1693087 h 3980066" name="connsiteY2958"/>
              <a:gd fmla="*/ 4161701 w 8387961" name="connsiteX2959"/>
              <a:gd fmla="*/ 1677980 h 3980066" name="connsiteY2959"/>
              <a:gd fmla="*/ 4136624 w 8387961" name="connsiteX2960"/>
              <a:gd fmla="*/ 1662872 h 3980066" name="connsiteY2960"/>
              <a:gd fmla="*/ 4109875 w 8387961" name="connsiteX2961"/>
              <a:gd fmla="*/ 1647765 h 3980066" name="connsiteY2961"/>
              <a:gd fmla="*/ 5116863 w 8387961" name="connsiteX2962"/>
              <a:gd fmla="*/ 1617449 h 3980066" name="connsiteY2962"/>
              <a:gd fmla="*/ 5107496 w 8387961" name="connsiteX2963"/>
              <a:gd fmla="*/ 1620046 h 3980066" name="connsiteY2963"/>
              <a:gd fmla="*/ 5107423 w 8387961" name="connsiteX2964"/>
              <a:gd fmla="*/ 1620568 h 3980066" name="connsiteY2964"/>
              <a:gd fmla="*/ 5116907 w 8387961" name="connsiteX2965"/>
              <a:gd fmla="*/ 1617827 h 3980066" name="connsiteY2965"/>
              <a:gd fmla="*/ 5000639 w 8387961" name="connsiteX2966"/>
              <a:gd fmla="*/ 1617415 h 3980066" name="connsiteY2966"/>
              <a:gd fmla="*/ 5000639 w 8387961" name="connsiteX2967"/>
              <a:gd fmla="*/ 1617507 h 3980066" name="connsiteY2967"/>
              <a:gd fmla="*/ 5006970 w 8387961" name="connsiteX2968"/>
              <a:gd fmla="*/ 1623859 h 3980066" name="connsiteY2968"/>
              <a:gd fmla="*/ 5006764 w 8387961" name="connsiteX2969"/>
              <a:gd fmla="*/ 1623360 h 3980066" name="connsiteY2969"/>
              <a:gd fmla="*/ 1654097 w 8387961" name="connsiteX2970"/>
              <a:gd fmla="*/ 1613418 h 3980066" name="connsiteY2970"/>
              <a:gd fmla="*/ 1659517 w 8387961" name="connsiteX2971"/>
              <a:gd fmla="*/ 1615175 h 3980066" name="connsiteY2971"/>
              <a:gd fmla="*/ 1663133 w 8387961" name="connsiteX2972"/>
              <a:gd fmla="*/ 1620448 h 3980066" name="connsiteY2972"/>
              <a:gd fmla="*/ 1659517 w 8387961" name="connsiteX2973"/>
              <a:gd fmla="*/ 1623963 h 3980066" name="connsiteY2973"/>
              <a:gd fmla="*/ 3497657 w 8387961" name="connsiteX2974"/>
              <a:gd fmla="*/ 1588615 h 3980066" name="connsiteY2974"/>
              <a:gd fmla="*/ 3497731 w 8387961" name="connsiteX2975"/>
              <a:gd fmla="*/ 1589315 h 3980066" name="connsiteY2975"/>
              <a:gd fmla="*/ 3521025 w 8387961" name="connsiteX2976"/>
              <a:gd fmla="*/ 1589315 h 3980066" name="connsiteY2976"/>
              <a:gd fmla="*/ 3544078 w 8387961" name="connsiteX2977"/>
              <a:gd fmla="*/ 1589315 h 3980066" name="connsiteY2977"/>
              <a:gd fmla="*/ 3543140 w 8387961" name="connsiteX2978"/>
              <a:gd fmla="*/ 1588615 h 3980066" name="connsiteY2978"/>
              <a:gd fmla="*/ 3521177 w 8387961" name="connsiteX2979"/>
              <a:gd fmla="*/ 1588615 h 3980066" name="connsiteY2979"/>
              <a:gd fmla="*/ 5116033 w 8387961" name="connsiteX2980"/>
              <a:gd fmla="*/ 1588561 h 3980066" name="connsiteY2980"/>
              <a:gd fmla="*/ 5116935 w 8387961" name="connsiteX2981"/>
              <a:gd fmla="*/ 1596002 h 3980066" name="connsiteY2981"/>
              <a:gd fmla="*/ 5119003 w 8387961" name="connsiteX2982"/>
              <a:gd fmla="*/ 1594328 h 3980066" name="connsiteY2982"/>
              <a:gd fmla="*/ 6803952 w 8387961" name="connsiteX2983"/>
              <a:gd fmla="*/ 1583289 h 3980066" name="connsiteY2983"/>
              <a:gd fmla="*/ 6821244 w 8387961" name="connsiteX2984"/>
              <a:gd fmla="*/ 1588363 h 3980066" name="connsiteY2984"/>
              <a:gd fmla="*/ 6818100 w 8387961" name="connsiteX2985"/>
              <a:gd fmla="*/ 1610352 h 3980066" name="connsiteY2985"/>
              <a:gd fmla="*/ 6814956 w 8387961" name="connsiteX2986"/>
              <a:gd fmla="*/ 1634033 h 3980066" name="connsiteY2986"/>
              <a:gd fmla="*/ 6811812 w 8387961" name="connsiteX2987"/>
              <a:gd fmla="*/ 1657713 h 3980066" name="connsiteY2987"/>
              <a:gd fmla="*/ 6810240 w 8387961" name="connsiteX2988"/>
              <a:gd fmla="*/ 1679702 h 3980066" name="connsiteY2988"/>
              <a:gd fmla="*/ 6789805 w 8387961" name="connsiteX2989"/>
              <a:gd fmla="*/ 1656021 h 3980066" name="connsiteY2989"/>
              <a:gd fmla="*/ 6785089 w 8387961" name="connsiteX2990"/>
              <a:gd fmla="*/ 1620501 h 3980066" name="connsiteY2990"/>
              <a:gd fmla="*/ 6794521 w 8387961" name="connsiteX2991"/>
              <a:gd fmla="*/ 1603586 h 3980066" name="connsiteY2991"/>
              <a:gd fmla="*/ 1652587 w 8387961" name="connsiteX2992"/>
              <a:gd fmla="*/ 1583289 h 3980066" name="connsiteY2992"/>
              <a:gd fmla="*/ 1657107 w 8387961" name="connsiteX2993"/>
              <a:gd fmla="*/ 1605670 h 3980066" name="connsiteY2993"/>
              <a:gd fmla="*/ 1648071 w 8387961" name="connsiteX2994"/>
              <a:gd fmla="*/ 1607392 h 3980066" name="connsiteY2994"/>
              <a:gd fmla="*/ 1643556 w 8387961" name="connsiteX2995"/>
              <a:gd fmla="*/ 1600505 h 3980066" name="connsiteY2995"/>
              <a:gd fmla="*/ 5963681 w 8387961" name="connsiteX2996"/>
              <a:gd fmla="*/ 1582089 h 3980066" name="connsiteY2996"/>
              <a:gd fmla="*/ 5953954 w 8387961" name="connsiteX2997"/>
              <a:gd fmla="*/ 1586968 h 3980066" name="connsiteY2997"/>
              <a:gd fmla="*/ 5945589 w 8387961" name="connsiteX2998"/>
              <a:gd fmla="*/ 1598715 h 3980066" name="connsiteY2998"/>
              <a:gd fmla="*/ 5946273 w 8387961" name="connsiteX2999"/>
              <a:gd fmla="*/ 1599287 h 3980066" name="connsiteY2999"/>
              <a:gd fmla="*/ 5954439 w 8387961" name="connsiteX3000"/>
              <a:gd fmla="*/ 1587763 h 3980066" name="connsiteY3000"/>
              <a:gd fmla="*/ 5964393 w 8387961" name="connsiteX3001"/>
              <a:gd fmla="*/ 1582747 h 3980066" name="connsiteY3001"/>
              <a:gd fmla="*/ 6205478 w 8387961" name="connsiteX3002"/>
              <a:gd fmla="*/ 1573407 h 3980066" name="connsiteY3002"/>
              <a:gd fmla="*/ 6192418 w 8387961" name="connsiteX3003"/>
              <a:gd fmla="*/ 1592930 h 3980066" name="connsiteY3003"/>
              <a:gd fmla="*/ 6192691 w 8387961" name="connsiteX3004"/>
              <a:gd fmla="*/ 1593882 h 3980066" name="connsiteY3004"/>
              <a:gd fmla="*/ 6205050 w 8387961" name="connsiteX3005"/>
              <a:gd fmla="*/ 1575334 h 3980066" name="connsiteY3005"/>
              <a:gd fmla="*/ 1690252 w 8387961" name="connsiteX3006"/>
              <a:gd fmla="*/ 1572744 h 3980066" name="connsiteY3006"/>
              <a:gd fmla="*/ 1703814 w 8387961" name="connsiteX3007"/>
              <a:gd fmla="*/ 1585722 h 3980066" name="connsiteY3007"/>
              <a:gd fmla="*/ 1699933 w 8387961" name="connsiteX3008"/>
              <a:gd fmla="*/ 1596847 h 3980066" name="connsiteY3008"/>
              <a:gd fmla="*/ 1698004 w 8387961" name="connsiteX3009"/>
              <a:gd fmla="*/ 1594993 h 3980066" name="connsiteY3009"/>
              <a:gd fmla="*/ 1701871 w 8387961" name="connsiteX3010"/>
              <a:gd fmla="*/ 1585722 h 3980066" name="connsiteY3010"/>
              <a:gd fmla="*/ 1698004 w 8387961" name="connsiteX3011"/>
              <a:gd fmla="*/ 1582014 h 3980066" name="connsiteY3011"/>
              <a:gd fmla="*/ 5482331 w 8387961" name="connsiteX3012"/>
              <a:gd fmla="*/ 1565180 h 3980066" name="connsiteY3012"/>
              <a:gd fmla="*/ 5482504 w 8387961" name="connsiteX3013"/>
              <a:gd fmla="*/ 1565698 h 3980066" name="connsiteY3013"/>
              <a:gd fmla="*/ 5492338 w 8387961" name="connsiteX3014"/>
              <a:gd fmla="*/ 1567328 h 3980066" name="connsiteY3014"/>
              <a:gd fmla="*/ 5492186 w 8387961" name="connsiteX3015"/>
              <a:gd fmla="*/ 1566828 h 3980066" name="connsiteY3015"/>
              <a:gd fmla="*/ 3911544 w 8387961" name="connsiteX3016"/>
              <a:gd fmla="*/ 1554623 h 3980066" name="connsiteY3016"/>
              <a:gd fmla="*/ 3911134 w 8387961" name="connsiteX3017"/>
              <a:gd fmla="*/ 1555031 h 3980066" name="connsiteY3017"/>
              <a:gd fmla="*/ 3927946 w 8387961" name="connsiteX3018"/>
              <a:gd fmla="*/ 1578443 h 3980066" name="connsiteY3018"/>
              <a:gd fmla="*/ 3938033 w 8387961" name="connsiteX3019"/>
              <a:gd fmla="*/ 1605199 h 3980066" name="connsiteY3019"/>
              <a:gd fmla="*/ 3968266 w 8387961" name="connsiteX3020"/>
              <a:gd fmla="*/ 1608540 h 3980066" name="connsiteY3020"/>
              <a:gd fmla="*/ 3967772 w 8387961" name="connsiteX3021"/>
              <a:gd fmla="*/ 1607478 h 3980066" name="connsiteY3021"/>
              <a:gd fmla="*/ 3937679 w 8387961" name="connsiteX3022"/>
              <a:gd fmla="*/ 1604120 h 3980066" name="connsiteY3022"/>
              <a:gd fmla="*/ 3927649 w 8387961" name="connsiteX3023"/>
              <a:gd fmla="*/ 1577262 h 3980066" name="connsiteY3023"/>
              <a:gd fmla="*/ 4969806 w 8387961" name="connsiteX3024"/>
              <a:gd fmla="*/ 1553160 h 3980066" name="connsiteY3024"/>
              <a:gd fmla="*/ 4974325 w 8387961" name="connsiteX3025"/>
              <a:gd fmla="*/ 1555169 h 3980066" name="connsiteY3025"/>
              <a:gd fmla="*/ 4969806 w 8387961" name="connsiteX3026"/>
              <a:gd fmla="*/ 1559186 h 3980066" name="connsiteY3026"/>
              <a:gd fmla="*/ 5943915 w 8387961" name="connsiteX3027"/>
              <a:gd fmla="*/ 1541654 h 3980066" name="connsiteY3027"/>
              <a:gd fmla="*/ 5943915 w 8387961" name="connsiteX3028"/>
              <a:gd fmla="*/ 1563472 h 3980066" name="connsiteY3028"/>
              <a:gd fmla="*/ 5944485 w 8387961" name="connsiteX3029"/>
              <a:gd fmla="*/ 1563995 h 3980066" name="connsiteY3029"/>
              <a:gd fmla="*/ 5944485 w 8387961" name="connsiteX3030"/>
              <a:gd fmla="*/ 1542615 h 3980066" name="connsiteY3030"/>
              <a:gd fmla="*/ 5961075 w 8387961" name="connsiteX3031"/>
              <a:gd fmla="*/ 1547631 h 3980066" name="connsiteY3031"/>
              <a:gd fmla="*/ 5969370 w 8387961" name="connsiteX3032"/>
              <a:gd fmla="*/ 1557664 h 3980066" name="connsiteY3032"/>
              <a:gd fmla="*/ 5976006 w 8387961" name="connsiteX3033"/>
              <a:gd fmla="*/ 1552648 h 3980066" name="connsiteY3033"/>
              <a:gd fmla="*/ 5985960 w 8387961" name="connsiteX3034"/>
              <a:gd fmla="*/ 1576058 h 3980066" name="connsiteY3034"/>
              <a:gd fmla="*/ 6014163 w 8387961" name="connsiteX3035"/>
              <a:gd fmla="*/ 1579403 h 3980066" name="connsiteY3035"/>
              <a:gd fmla="*/ 6040707 w 8387961" name="connsiteX3036"/>
              <a:gd fmla="*/ 1582747 h 3980066" name="connsiteY3036"/>
              <a:gd fmla="*/ 6055639 w 8387961" name="connsiteX3037"/>
              <a:gd fmla="*/ 1592780 h 3980066" name="connsiteY3037"/>
              <a:gd fmla="*/ 6050967 w 8387961" name="connsiteX3038"/>
              <a:gd fmla="*/ 1603767 h 3980066" name="connsiteY3038"/>
              <a:gd fmla="*/ 6050992 w 8387961" name="connsiteX3039"/>
              <a:gd fmla="*/ 1603750 h 3980066" name="connsiteY3039"/>
              <a:gd fmla="*/ 6056011 w 8387961" name="connsiteX3040"/>
              <a:gd fmla="*/ 1592002 h 3980066" name="connsiteY3040"/>
              <a:gd fmla="*/ 6040954 w 8387961" name="connsiteX3041"/>
              <a:gd fmla="*/ 1581933 h 3980066" name="connsiteY3041"/>
              <a:gd fmla="*/ 6014184 w 8387961" name="connsiteX3042"/>
              <a:gd fmla="*/ 1578576 h 3980066" name="connsiteY3042"/>
              <a:gd fmla="*/ 5985742 w 8387961" name="connsiteX3043"/>
              <a:gd fmla="*/ 1575220 h 3980066" name="connsiteY3043"/>
              <a:gd fmla="*/ 5975704 w 8387961" name="connsiteX3044"/>
              <a:gd fmla="*/ 1551724 h 3980066" name="connsiteY3044"/>
              <a:gd fmla="*/ 5969012 w 8387961" name="connsiteX3045"/>
              <a:gd fmla="*/ 1556759 h 3980066" name="connsiteY3045"/>
              <a:gd fmla="*/ 5960646 w 8387961" name="connsiteX3046"/>
              <a:gd fmla="*/ 1546689 h 3980066" name="connsiteY3046"/>
              <a:gd fmla="*/ 1636020 w 8387961" name="connsiteX3047"/>
              <a:gd fmla="*/ 1539602 h 3980066" name="connsiteY3047"/>
              <a:gd fmla="*/ 1645055 w 8387961" name="connsiteX3048"/>
              <a:gd fmla="*/ 1539602 h 3980066" name="connsiteY3048"/>
              <a:gd fmla="*/ 1663132 w 8387961" name="connsiteX3049"/>
              <a:gd fmla="*/ 1539602 h 3980066" name="connsiteY3049"/>
              <a:gd fmla="*/ 1652286 w 8387961" name="connsiteX3050"/>
              <a:gd fmla="*/ 1542615 h 3980066" name="connsiteY3050"/>
              <a:gd fmla="*/ 5455914 w 8387961" name="connsiteX3051"/>
              <a:gd fmla="*/ 1535210 h 3980066" name="connsiteY3051"/>
              <a:gd fmla="*/ 5455723 w 8387961" name="connsiteX3052"/>
              <a:gd fmla="*/ 1535734 h 3980066" name="connsiteY3052"/>
              <a:gd fmla="*/ 5475668 w 8387961" name="connsiteX3053"/>
              <a:gd fmla="*/ 1545652 h 3980066" name="connsiteY3053"/>
              <a:gd fmla="*/ 5475455 w 8387961" name="connsiteX3054"/>
              <a:gd fmla="*/ 1545011 h 3980066" name="connsiteY3054"/>
              <a:gd fmla="*/ 6965487 w 8387961" name="connsiteX3055"/>
              <a:gd fmla="*/ 1533576 h 3980066" name="connsiteY3055"/>
              <a:gd fmla="*/ 6968877 w 8387961" name="connsiteX3056"/>
              <a:gd fmla="*/ 1535208 h 3980066" name="connsiteY3056"/>
              <a:gd fmla="*/ 6955319 w 8387961" name="connsiteX3057"/>
              <a:gd fmla="*/ 1553160 h 3980066" name="connsiteY3057"/>
              <a:gd fmla="*/ 1666148 w 8387961" name="connsiteX3058"/>
              <a:gd fmla="*/ 1529056 h 3980066" name="connsiteY3058"/>
              <a:gd fmla="*/ 1687236 w 8387961" name="connsiteX3059"/>
              <a:gd fmla="*/ 1548551 h 3980066" name="connsiteY3059"/>
              <a:gd fmla="*/ 1675735 w 8387961" name="connsiteX3060"/>
              <a:gd fmla="*/ 1559185 h 3980066" name="connsiteY3060"/>
              <a:gd fmla="*/ 1679567 w 8387961" name="connsiteX3061"/>
              <a:gd fmla="*/ 1546779 h 3980066" name="connsiteY3061"/>
              <a:gd fmla="*/ 3443764 w 8387961" name="connsiteX3062"/>
              <a:gd fmla="*/ 1519913 h 3980066" name="connsiteY3062"/>
              <a:gd fmla="*/ 3443764 w 8387961" name="connsiteX3063"/>
              <a:gd fmla="*/ 1521038 h 3980066" name="connsiteY3063"/>
              <a:gd fmla="*/ 3443764 w 8387961" name="connsiteX3064"/>
              <a:gd fmla="*/ 1558499 h 3980066" name="connsiteY3064"/>
              <a:gd fmla="*/ 3445578 w 8387961" name="connsiteX3065"/>
              <a:gd fmla="*/ 1558499 h 3980066" name="connsiteY3065"/>
              <a:gd fmla="*/ 3445578 w 8387961" name="connsiteX3066"/>
              <a:gd fmla="*/ 1521116 h 3980066" name="connsiteY3066"/>
              <a:gd fmla="*/ 6020314 w 8387961" name="connsiteX3067"/>
              <a:gd fmla="*/ 1506404 h 3980066" name="connsiteY3067"/>
              <a:gd fmla="*/ 6019437 w 8387961" name="connsiteX3068"/>
              <a:gd fmla="*/ 1506741 h 3980066" name="connsiteY3068"/>
              <a:gd fmla="*/ 6018754 w 8387961" name="connsiteX3069"/>
              <a:gd fmla="*/ 1506741 h 3980066" name="connsiteY3069"/>
              <a:gd fmla="*/ 6024948 w 8387961" name="connsiteX3070"/>
              <a:gd fmla="*/ 1514051 h 3980066" name="connsiteY3070"/>
              <a:gd fmla="*/ 6034671 w 8387961" name="connsiteX3071"/>
              <a:gd fmla="*/ 1528397 h 3980066" name="connsiteY3071"/>
              <a:gd fmla="*/ 6035934 w 8387961" name="connsiteX3072"/>
              <a:gd fmla="*/ 1528228 h 3980066" name="connsiteY3072"/>
              <a:gd fmla="*/ 6025896 w 8387961" name="connsiteX3073"/>
              <a:gd fmla="*/ 1513123 h 3980066" name="connsiteY3073"/>
              <a:gd fmla="*/ 3262989 w 8387961" name="connsiteX3074"/>
              <a:gd fmla="*/ 1498927 h 3980066" name="connsiteY3074"/>
              <a:gd fmla="*/ 3273534 w 8387961" name="connsiteX3075"/>
              <a:gd fmla="*/ 1498927 h 3980066" name="connsiteY3075"/>
              <a:gd fmla="*/ 3271776 w 8387961" name="connsiteX3076"/>
              <a:gd fmla="*/ 1503446 h 3980066" name="connsiteY3076"/>
              <a:gd fmla="*/ 3253950 w 8387961" name="connsiteX3077"/>
              <a:gd fmla="*/ 1482356 h 3980066" name="connsiteY3077"/>
              <a:gd fmla="*/ 3240392 w 8387961" name="connsiteX3078"/>
              <a:gd fmla="*/ 1495914 h 3980066" name="connsiteY3078"/>
              <a:gd fmla="*/ 3240392 w 8387961" name="connsiteX3079"/>
              <a:gd fmla="*/ 1484293 h 3980066" name="connsiteY3079"/>
              <a:gd fmla="*/ 3320234 w 8387961" name="connsiteX3080"/>
              <a:gd fmla="*/ 1473317 h 3980066" name="connsiteY3080"/>
              <a:gd fmla="*/ 3318393 w 8387961" name="connsiteX3081"/>
              <a:gd fmla="*/ 1486205 h 3980066" name="connsiteY3081"/>
              <a:gd fmla="*/ 3303663 w 8387961" name="connsiteX3082"/>
              <a:gd fmla="*/ 1489888 h 3980066" name="connsiteY3082"/>
              <a:gd fmla="*/ 6134646 w 8387961" name="connsiteX3083"/>
              <a:gd fmla="*/ 1469907 h 3980066" name="connsiteY3083"/>
              <a:gd fmla="*/ 6134646 w 8387961" name="connsiteX3084"/>
              <a:gd fmla="*/ 1481236 h 3980066" name="connsiteY3084"/>
              <a:gd fmla="*/ 6134818 w 8387961" name="connsiteX3085"/>
              <a:gd fmla="*/ 1481301 h 3980066" name="connsiteY3085"/>
              <a:gd fmla="*/ 6134818 w 8387961" name="connsiteX3086"/>
              <a:gd fmla="*/ 1469935 h 3980066" name="connsiteY3086"/>
              <a:gd fmla="*/ 1387437 w 8387961" name="connsiteX3087"/>
              <a:gd fmla="*/ 1463783 h 3980066" name="connsiteY3087"/>
              <a:gd fmla="*/ 1387952 w 8387961" name="connsiteX3088"/>
              <a:gd fmla="*/ 1464170 h 3980066" name="connsiteY3088"/>
              <a:gd fmla="*/ 1382930 w 8387961" name="connsiteX3089"/>
              <a:gd fmla="*/ 1469203 h 3980066" name="connsiteY3089"/>
              <a:gd fmla="*/ 6125413 w 8387961" name="connsiteX3090"/>
              <a:gd fmla="*/ 1461222 h 3980066" name="connsiteY3090"/>
              <a:gd fmla="*/ 6124607 w 8387961" name="connsiteX3091"/>
              <a:gd fmla="*/ 1464453 h 3980066" name="connsiteY3091"/>
              <a:gd fmla="*/ 6125691 w 8387961" name="connsiteX3092"/>
              <a:gd fmla="*/ 1464635 h 3980066" name="connsiteY3092"/>
              <a:gd fmla="*/ 6126457 w 8387961" name="connsiteX3093"/>
              <a:gd fmla="*/ 1461570 h 3980066" name="connsiteY3093"/>
              <a:gd fmla="*/ 3330779 w 8387961" name="connsiteX3094"/>
              <a:gd fmla="*/ 1459759 h 3980066" name="connsiteY3094"/>
              <a:gd fmla="*/ 3327264 w 8387961" name="connsiteX3095"/>
              <a:gd fmla="*/ 1462772 h 3980066" name="connsiteY3095"/>
              <a:gd fmla="*/ 3320234 w 8387961" name="connsiteX3096"/>
              <a:gd fmla="*/ 1462772 h 3980066" name="connsiteY3096"/>
              <a:gd fmla="*/ 1255508 w 8387961" name="connsiteX3097"/>
              <a:gd fmla="*/ 1452269 h 3980066" name="connsiteY3097"/>
              <a:gd fmla="*/ 1255718 w 8387961" name="connsiteX3098"/>
              <a:gd fmla="*/ 1452426 h 3980066" name="connsiteY3098"/>
              <a:gd fmla="*/ 1252370 w 8387961" name="connsiteX3099"/>
              <a:gd fmla="*/ 1454104 h 3980066" name="connsiteY3099"/>
              <a:gd fmla="*/ 1001359 w 8387961" name="connsiteX3100"/>
              <a:gd fmla="*/ 1444089 h 3980066" name="connsiteY3100"/>
              <a:gd fmla="*/ 1001697 w 8387961" name="connsiteX3101"/>
              <a:gd fmla="*/ 1445598 h 3980066" name="connsiteY3101"/>
              <a:gd fmla="*/ 1016808 w 8387961" name="connsiteX3102"/>
              <a:gd fmla="*/ 1457279 h 3980066" name="connsiteY3102"/>
              <a:gd fmla="*/ 1031927 w 8387961" name="connsiteX3103"/>
              <a:gd fmla="*/ 1468960 h 3980066" name="connsiteY3103"/>
              <a:gd fmla="*/ 1050389 w 8387961" name="connsiteX3104"/>
              <a:gd fmla="*/ 1447267 h 3980066" name="connsiteY3104"/>
              <a:gd fmla="*/ 1087328 w 8387961" name="connsiteX3105"/>
              <a:gd fmla="*/ 1450604 h 3980066" name="connsiteY3105"/>
              <a:gd fmla="*/ 1087359 w 8387961" name="connsiteX3106"/>
              <a:gd fmla="*/ 1450673 h 3980066" name="connsiteY3106"/>
              <a:gd fmla="*/ 1086660 w 8387961" name="connsiteX3107"/>
              <a:gd fmla="*/ 1449071 h 3980066" name="connsiteY3107"/>
              <a:gd fmla="*/ 1049836 w 8387961" name="connsiteX3108"/>
              <a:gd fmla="*/ 1445715 h 3980066" name="connsiteY3108"/>
              <a:gd fmla="*/ 1031423 w 8387961" name="connsiteX3109"/>
              <a:gd fmla="*/ 1467526 h 3980066" name="connsiteY3109"/>
              <a:gd fmla="*/ 1016358 w 8387961" name="connsiteX3110"/>
              <a:gd fmla="*/ 1455781 h 3980066" name="connsiteY3110"/>
              <a:gd fmla="*/ 3909632 w 8387961" name="connsiteX3111"/>
              <a:gd fmla="*/ 1437437 h 3980066" name="connsiteY3111"/>
              <a:gd fmla="*/ 3909453 w 8387961" name="connsiteX3112"/>
              <a:gd fmla="*/ 1437972 h 3980066" name="connsiteY3112"/>
              <a:gd fmla="*/ 3920961 w 8387961" name="connsiteX3113"/>
              <a:gd fmla="*/ 1473949 h 3980066" name="connsiteY3113"/>
              <a:gd fmla="*/ 3920961 w 8387961" name="connsiteX3114"/>
              <a:gd fmla="*/ 1473188 h 3980066" name="connsiteY3114"/>
              <a:gd fmla="*/ 5731466 w 8387961" name="connsiteX3115"/>
              <a:gd fmla="*/ 1433451 h 3980066" name="connsiteY3115"/>
              <a:gd fmla="*/ 5718051 w 8387961" name="connsiteX3116"/>
              <a:gd fmla="*/ 1454384 h 3980066" name="connsiteY3116"/>
              <a:gd fmla="*/ 5718051 w 8387961" name="connsiteX3117"/>
              <a:gd fmla="*/ 1472845 h 3980066" name="connsiteY3117"/>
              <a:gd fmla="*/ 5749839 w 8387961" name="connsiteX3118"/>
              <a:gd fmla="*/ 1491306 h 3980066" name="connsiteY3118"/>
              <a:gd fmla="*/ 5783301 w 8387961" name="connsiteX3119"/>
              <a:gd fmla="*/ 1506410 h 3980066" name="connsiteY3119"/>
              <a:gd fmla="*/ 5808397 w 8387961" name="connsiteX3120"/>
              <a:gd fmla="*/ 1513123 h 3980066" name="connsiteY3120"/>
              <a:gd fmla="*/ 5840185 w 8387961" name="connsiteX3121"/>
              <a:gd fmla="*/ 1516480 h 3980066" name="connsiteY3121"/>
              <a:gd fmla="*/ 5855243 w 8387961" name="connsiteX3122"/>
              <a:gd fmla="*/ 1531584 h 3980066" name="connsiteY3122"/>
              <a:gd fmla="*/ 5873646 w 8387961" name="connsiteX3123"/>
              <a:gd fmla="*/ 1536619 h 3980066" name="connsiteY3123"/>
              <a:gd fmla="*/ 5907108 w 8387961" name="connsiteX3124"/>
              <a:gd fmla="*/ 1541654 h 3980066" name="connsiteY3124"/>
              <a:gd fmla="*/ 5935550 w 8387961" name="connsiteX3125"/>
              <a:gd fmla="*/ 1543332 h 3980066" name="connsiteY3125"/>
              <a:gd fmla="*/ 5927864 w 8387961" name="connsiteX3126"/>
              <a:gd fmla="*/ 1504784 h 3980066" name="connsiteY3126"/>
              <a:gd fmla="*/ 5927466 w 8387961" name="connsiteX3127"/>
              <a:gd fmla="*/ 1505068 h 3980066" name="connsiteY3127"/>
              <a:gd fmla="*/ 5926527 w 8387961" name="connsiteX3128"/>
              <a:gd fmla="*/ 1504912 h 3980066" name="connsiteY3128"/>
              <a:gd fmla="*/ 5933940 w 8387961" name="connsiteX3129"/>
              <a:gd fmla="*/ 1542615 h 3980066" name="connsiteY3129"/>
              <a:gd fmla="*/ 5905966 w 8387961" name="connsiteX3130"/>
              <a:gd fmla="*/ 1540941 h 3980066" name="connsiteY3130"/>
              <a:gd fmla="*/ 5873056 w 8387961" name="connsiteX3131"/>
              <a:gd fmla="*/ 1535919 h 3980066" name="connsiteY3131"/>
              <a:gd fmla="*/ 5854955 w 8387961" name="connsiteX3132"/>
              <a:gd fmla="*/ 1530898 h 3980066" name="connsiteY3132"/>
              <a:gd fmla="*/ 5840145 w 8387961" name="connsiteX3133"/>
              <a:gd fmla="*/ 1515833 h 3980066" name="connsiteY3133"/>
              <a:gd fmla="*/ 5808881 w 8387961" name="connsiteX3134"/>
              <a:gd fmla="*/ 1512486 h 3980066" name="connsiteY3134"/>
              <a:gd fmla="*/ 5784198 w 8387961" name="connsiteX3135"/>
              <a:gd fmla="*/ 1505790 h 3980066" name="connsiteY3135"/>
              <a:gd fmla="*/ 5751288 w 8387961" name="connsiteX3136"/>
              <a:gd fmla="*/ 1490726 h 3980066" name="connsiteY3136"/>
              <a:gd fmla="*/ 5720023 w 8387961" name="connsiteX3137"/>
              <a:gd fmla="*/ 1472313 h 3980066" name="connsiteY3137"/>
              <a:gd fmla="*/ 5720023 w 8387961" name="connsiteX3138"/>
              <a:gd fmla="*/ 1453901 h 3980066" name="connsiteY3138"/>
              <a:gd fmla="*/ 5732508 w 8387961" name="connsiteX3139"/>
              <a:gd fmla="*/ 1434146 h 3980066" name="connsiteY3139"/>
              <a:gd fmla="*/ 5356966 w 8387961" name="connsiteX3140"/>
              <a:gd fmla="*/ 1429195 h 3980066" name="connsiteY3140"/>
              <a:gd fmla="*/ 5356801 w 8387961" name="connsiteX3141"/>
              <a:gd fmla="*/ 1429965 h 3980066" name="connsiteY3141"/>
              <a:gd fmla="*/ 5356801 w 8387961" name="connsiteX3142"/>
              <a:gd fmla="*/ 1442543 h 3980066" name="connsiteY3142"/>
              <a:gd fmla="*/ 5356966 w 8387961" name="connsiteX3143"/>
              <a:gd fmla="*/ 1442510 h 3980066" name="connsiteY3143"/>
              <a:gd fmla="*/ 5361852 w 8387961" name="connsiteX3144"/>
              <a:gd fmla="*/ 1406517 h 3980066" name="connsiteY3144"/>
              <a:gd fmla="*/ 5361817 w 8387961" name="connsiteX3145"/>
              <a:gd fmla="*/ 1406531 h 3980066" name="connsiteY3145"/>
              <a:gd fmla="*/ 5357025 w 8387961" name="connsiteX3146"/>
              <a:gd fmla="*/ 1428919 h 3980066" name="connsiteY3146"/>
              <a:gd fmla="*/ 3925977 w 8387961" name="connsiteX3147"/>
              <a:gd fmla="*/ 1395294 h 3980066" name="connsiteY3147"/>
              <a:gd fmla="*/ 3925385 w 8387961" name="connsiteX3148"/>
              <a:gd fmla="*/ 1395818 h 3980066" name="connsiteY3148"/>
              <a:gd fmla="*/ 3925385 w 8387961" name="connsiteX3149"/>
              <a:gd fmla="*/ 1418321 h 3980066" name="connsiteY3149"/>
              <a:gd fmla="*/ 3925977 w 8387961" name="connsiteX3150"/>
              <a:gd fmla="*/ 1417793 h 3980066" name="connsiteY3150"/>
              <a:gd fmla="*/ 4622276 w 8387961" name="connsiteX3151"/>
              <a:gd fmla="*/ 1387375 h 3980066" name="connsiteY3151"/>
              <a:gd fmla="*/ 4604552 w 8387961" name="connsiteX3152"/>
              <a:gd fmla="*/ 1394506 h 3980066" name="connsiteY3152"/>
              <a:gd fmla="*/ 4635224 w 8387961" name="connsiteX3153"/>
              <a:gd fmla="*/ 1424477 h 3980066" name="connsiteY3153"/>
              <a:gd fmla="*/ 4623296 w 8387961" name="connsiteX3154"/>
              <a:gd fmla="*/ 1437797 h 3980066" name="connsiteY3154"/>
              <a:gd fmla="*/ 4604552 w 8387961" name="connsiteX3155"/>
              <a:gd fmla="*/ 1442792 h 3980066" name="connsiteY3155"/>
              <a:gd fmla="*/ 4589261 w 8387961" name="connsiteX3156"/>
              <a:gd fmla="*/ 1462714 h 3980066" name="connsiteY3156"/>
              <a:gd fmla="*/ 4590670 w 8387961" name="connsiteX3157"/>
              <a:gd fmla="*/ 1463046 h 3980066" name="connsiteY3157"/>
              <a:gd fmla="*/ 4605730 w 8387961" name="connsiteX3158"/>
              <a:gd fmla="*/ 1442899 h 3980066" name="connsiteY3158"/>
              <a:gd fmla="*/ 4624137 w 8387961" name="connsiteX3159"/>
              <a:gd fmla="*/ 1437863 h 3980066" name="connsiteY3159"/>
              <a:gd fmla="*/ 4635850 w 8387961" name="connsiteX3160"/>
              <a:gd fmla="*/ 1424431 h 3980066" name="connsiteY3160"/>
              <a:gd fmla="*/ 4605730 w 8387961" name="connsiteX3161"/>
              <a:gd fmla="*/ 1394211 h 3980066" name="connsiteY3161"/>
              <a:gd fmla="*/ 5556344 w 8387961" name="connsiteX3162"/>
              <a:gd fmla="*/ 1385790 h 3980066" name="connsiteY3162"/>
              <a:gd fmla="*/ 5556153 w 8387961" name="connsiteX3163"/>
              <a:gd fmla="*/ 1385911 h 3980066" name="connsiteY3163"/>
              <a:gd fmla="*/ 5562336 w 8387961" name="connsiteX3164"/>
              <a:gd fmla="*/ 1405894 h 3980066" name="connsiteY3164"/>
              <a:gd fmla="*/ 5562455 w 8387961" name="connsiteX3165"/>
              <a:gd fmla="*/ 1405714 h 3980066" name="connsiteY3165"/>
              <a:gd fmla="*/ 2035227 w 8387961" name="connsiteX3166"/>
              <a:gd fmla="*/ 1366359 h 3980066" name="connsiteY3166"/>
              <a:gd fmla="*/ 2035227 w 8387961" name="connsiteX3167"/>
              <a:gd fmla="*/ 1367865 h 3980066" name="connsiteY3167"/>
              <a:gd fmla="*/ 2031460 w 8387961" name="connsiteX3168"/>
              <a:gd fmla="*/ 1369372 h 3980066" name="connsiteY3168"/>
              <a:gd fmla="*/ 2031460 w 8387961" name="connsiteX3169"/>
              <a:gd fmla="*/ 1367865 h 3980066" name="connsiteY3169"/>
              <a:gd fmla="*/ 6957579 w 8387961" name="connsiteX3170"/>
              <a:gd fmla="*/ 1361839 h 3980066" name="connsiteY3170"/>
              <a:gd fmla="*/ 6958332 w 8387961" name="connsiteX3171"/>
              <a:gd fmla="*/ 1369371 h 3980066" name="connsiteY3171"/>
              <a:gd fmla="*/ 6955319 w 8387961" name="connsiteX3172"/>
              <a:gd fmla="*/ 1369371 h 3980066" name="connsiteY3172"/>
              <a:gd fmla="*/ 5418889 w 8387961" name="connsiteX3173"/>
              <a:gd fmla="*/ 1356116 h 3980066" name="connsiteY3173"/>
              <a:gd fmla="*/ 5418671 w 8387961" name="connsiteX3174"/>
              <a:gd fmla="*/ 1356316 h 3980066" name="connsiteY3174"/>
              <a:gd fmla="*/ 5417027 w 8387961" name="connsiteX3175"/>
              <a:gd fmla="*/ 1387575 h 3980066" name="connsiteY3175"/>
              <a:gd fmla="*/ 5417224 w 8387961" name="connsiteX3176"/>
              <a:gd fmla="*/ 1387575 h 3980066" name="connsiteY3176"/>
              <a:gd fmla="*/ 5671919 w 8387961" name="connsiteX3177"/>
              <a:gd fmla="*/ 1352574 h 3980066" name="connsiteY3177"/>
              <a:gd fmla="*/ 5667859 w 8387961" name="connsiteX3178"/>
              <a:gd fmla="*/ 1362079 h 3980066" name="connsiteY3178"/>
              <a:gd fmla="*/ 5652801 w 8387961" name="connsiteX3179"/>
              <a:gd fmla="*/ 1360400 h 3980066" name="connsiteY3179"/>
              <a:gd fmla="*/ 5654367 w 8387961" name="connsiteX3180"/>
              <a:gd fmla="*/ 1364664 h 3980066" name="connsiteY3180"/>
              <a:gd fmla="*/ 5668277 w 8387961" name="connsiteX3181"/>
              <a:gd fmla="*/ 1366210 h 3980066" name="connsiteY3181"/>
              <a:gd fmla="*/ 5673294 w 8387961" name="connsiteX3182"/>
              <a:gd fmla="*/ 1354499 h 3980066" name="connsiteY3182"/>
              <a:gd fmla="*/ 5534393 w 8387961" name="connsiteX3183"/>
              <a:gd fmla="*/ 1328107 h 3980066" name="connsiteY3183"/>
              <a:gd fmla="*/ 5534393 w 8387961" name="connsiteX3184"/>
              <a:gd fmla="*/ 1329311 h 3980066" name="connsiteY3184"/>
              <a:gd fmla="*/ 5539415 w 8387961" name="connsiteX3185"/>
              <a:gd fmla="*/ 1345958 h 3980066" name="connsiteY3185"/>
              <a:gd fmla="*/ 5552805 w 8387961" name="connsiteX3186"/>
              <a:gd fmla="*/ 1354281 h 3980066" name="connsiteY3186"/>
              <a:gd fmla="*/ 5562849 w 8387961" name="connsiteX3187"/>
              <a:gd fmla="*/ 1364269 h 3980066" name="connsiteY3187"/>
              <a:gd fmla="*/ 5572980 w 8387961" name="connsiteX3188"/>
              <a:gd fmla="*/ 1372906 h 3980066" name="connsiteY3188"/>
              <a:gd fmla="*/ 5574167 w 8387961" name="connsiteX3189"/>
              <a:gd fmla="*/ 1372148 h 3980066" name="connsiteY3189"/>
              <a:gd fmla="*/ 5562455 w 8387961" name="connsiteX3190"/>
              <a:gd fmla="*/ 1362079 h 3980066" name="connsiteY3190"/>
              <a:gd fmla="*/ 5552417 w 8387961" name="connsiteX3191"/>
              <a:gd fmla="*/ 1352009 h 3980066" name="connsiteY3191"/>
              <a:gd fmla="*/ 5539032 w 8387961" name="connsiteX3192"/>
              <a:gd fmla="*/ 1343618 h 3980066" name="connsiteY3192"/>
              <a:gd fmla="*/ 5425712 w 8387961" name="connsiteX3193"/>
              <a:gd fmla="*/ 1322785 h 3980066" name="connsiteY3193"/>
              <a:gd fmla="*/ 5425360 w 8387961" name="connsiteX3194"/>
              <a:gd fmla="*/ 1322839 h 3980066" name="connsiteY3194"/>
              <a:gd fmla="*/ 5438715 w 8387961" name="connsiteX3195"/>
              <a:gd fmla="*/ 1337880 h 3980066" name="connsiteY3195"/>
              <a:gd fmla="*/ 5438984 w 8387961" name="connsiteX3196"/>
              <a:gd fmla="*/ 1337634 h 3980066" name="connsiteY3196"/>
              <a:gd fmla="*/ 6961043 w 8387961" name="connsiteX3197"/>
              <a:gd fmla="*/ 1322671 h 3980066" name="connsiteY3197"/>
              <a:gd fmla="*/ 6975279 w 8387961" name="connsiteX3198"/>
              <a:gd fmla="*/ 1329189 h 3980066" name="connsiteY3198"/>
              <a:gd fmla="*/ 6983188 w 8387961" name="connsiteX3199"/>
              <a:gd fmla="*/ 1335706 h 3980066" name="connsiteY3199"/>
              <a:gd fmla="*/ 6984770 w 8387961" name="connsiteX3200"/>
              <a:gd fmla="*/ 1338965 h 3980066" name="connsiteY3200"/>
              <a:gd fmla="*/ 6999006 w 8387961" name="connsiteX3201"/>
              <a:gd fmla="*/ 1348742 h 3980066" name="connsiteY3201"/>
              <a:gd fmla="*/ 6997424 w 8387961" name="connsiteX3202"/>
              <a:gd fmla="*/ 1371554 h 3980066" name="connsiteY3202"/>
              <a:gd fmla="*/ 6994261 w 8387961" name="connsiteX3203"/>
              <a:gd fmla="*/ 1392736 h 3980066" name="connsiteY3203"/>
              <a:gd fmla="*/ 6987934 w 8387961" name="connsiteX3204"/>
              <a:gd fmla="*/ 1402513 h 3980066" name="connsiteY3204"/>
              <a:gd fmla="*/ 6978443 w 8387961" name="connsiteX3205"/>
              <a:gd fmla="*/ 1386219 h 3980066" name="connsiteY3205"/>
              <a:gd fmla="*/ 6980025 w 8387961" name="connsiteX3206"/>
              <a:gd fmla="*/ 1400883 h 3980066" name="connsiteY3206"/>
              <a:gd fmla="*/ 6972116 w 8387961" name="connsiteX3207"/>
              <a:gd fmla="*/ 1392736 h 3980066" name="connsiteY3207"/>
              <a:gd fmla="*/ 6965789 w 8387961" name="connsiteX3208"/>
              <a:gd fmla="*/ 1371554 h 3980066" name="connsiteY3208"/>
              <a:gd fmla="*/ 6965789 w 8387961" name="connsiteX3209"/>
              <a:gd fmla="*/ 1358518 h 3980066" name="connsiteY3209"/>
              <a:gd fmla="*/ 6951553 w 8387961" name="connsiteX3210"/>
              <a:gd fmla="*/ 1343853 h 3980066" name="connsiteY3210"/>
              <a:gd fmla="*/ 6959462 w 8387961" name="connsiteX3211"/>
              <a:gd fmla="*/ 1358518 h 3980066" name="connsiteY3211"/>
              <a:gd fmla="*/ 6949971 w 8387961" name="connsiteX3212"/>
              <a:gd fmla="*/ 1358518 h 3980066" name="connsiteY3212"/>
              <a:gd fmla="*/ 6943644 w 8387961" name="connsiteX3213"/>
              <a:gd fmla="*/ 1347112 h 3980066" name="connsiteY3213"/>
              <a:gd fmla="*/ 6946807 w 8387961" name="connsiteX3214"/>
              <a:gd fmla="*/ 1347112 h 3980066" name="connsiteY3214"/>
              <a:gd fmla="*/ 6935735 w 8387961" name="connsiteX3215"/>
              <a:gd fmla="*/ 1337336 h 3980066" name="connsiteY3215"/>
              <a:gd fmla="*/ 5656147 w 8387961" name="connsiteX3216"/>
              <a:gd fmla="*/ 1317241 h 3980066" name="connsiteY3216"/>
              <a:gd fmla="*/ 5656147 w 8387961" name="connsiteX3217"/>
              <a:gd fmla="*/ 1326835 h 3980066" name="connsiteY3217"/>
              <a:gd fmla="*/ 5656572 w 8387961" name="connsiteX3218"/>
              <a:gd fmla="*/ 1327432 h 3980066" name="connsiteY3218"/>
              <a:gd fmla="*/ 5656572 w 8387961" name="connsiteX3219"/>
              <a:gd fmla="*/ 1319366 h 3980066" name="connsiteY3219"/>
              <a:gd fmla="*/ 5654474 w 8387961" name="connsiteX3220"/>
              <a:gd fmla="*/ 1310789 h 3980066" name="connsiteY3220"/>
              <a:gd fmla="*/ 5654474 w 8387961" name="connsiteX3221"/>
              <a:gd fmla="*/ 1313409 h 3980066" name="connsiteY3221"/>
              <a:gd fmla="*/ 5655609 w 8387961" name="connsiteX3222"/>
              <a:gd fmla="*/ 1314547 h 3980066" name="connsiteY3222"/>
              <a:gd fmla="*/ 5654900 w 8387961" name="connsiteX3223"/>
              <a:gd fmla="*/ 1311001 h 3980066" name="connsiteY3223"/>
              <a:gd fmla="*/ 7039513 w 8387961" name="connsiteX3224"/>
              <a:gd fmla="*/ 1309113 h 3980066" name="connsiteY3224"/>
              <a:gd fmla="*/ 7051229 w 8387961" name="connsiteX3225"/>
              <a:gd fmla="*/ 1317165 h 3980066" name="connsiteY3225"/>
              <a:gd fmla="*/ 7056251 w 8387961" name="connsiteX3226"/>
              <a:gd fmla="*/ 1325216 h 3980066" name="connsiteY3226"/>
              <a:gd fmla="*/ 7044534 w 8387961" name="connsiteX3227"/>
              <a:gd fmla="*/ 1338099 h 3980066" name="connsiteY3227"/>
              <a:gd fmla="*/ 7024448 w 8387961" name="connsiteX3228"/>
              <a:gd fmla="*/ 1338099 h 3980066" name="connsiteY3228"/>
              <a:gd fmla="*/ 7022774 w 8387961" name="connsiteX3229"/>
              <a:gd fmla="*/ 1355813 h 3980066" name="connsiteY3229"/>
              <a:gd fmla="*/ 7006036 w 8387961" name="connsiteX3230"/>
              <a:gd fmla="*/ 1344540 h 3980066" name="connsiteY3230"/>
              <a:gd fmla="*/ 7001015 w 8387961" name="connsiteX3231"/>
              <a:gd fmla="*/ 1334878 h 3980066" name="connsiteY3231"/>
              <a:gd fmla="*/ 6995993 w 8387961" name="connsiteX3232"/>
              <a:gd fmla="*/ 1336489 h 3980066" name="connsiteY3232"/>
              <a:gd fmla="*/ 7011057 w 8387961" name="connsiteX3233"/>
              <a:gd fmla="*/ 1318775 h 3980066" name="connsiteY3233"/>
              <a:gd fmla="*/ 7024448 w 8387961" name="connsiteX3234"/>
              <a:gd fmla="*/ 1317165 h 3980066" name="connsiteY3234"/>
              <a:gd fmla="*/ 5522676 w 8387961" name="connsiteX3235"/>
              <a:gd fmla="*/ 1305501 h 3980066" name="connsiteY3235"/>
              <a:gd fmla="*/ 5522676 w 8387961" name="connsiteX3236"/>
              <a:gd fmla="*/ 1307670 h 3980066" name="connsiteY3236"/>
              <a:gd fmla="*/ 5534013 w 8387961" name="connsiteX3237"/>
              <a:gd fmla="*/ 1322165 h 3980066" name="connsiteY3237"/>
              <a:gd fmla="*/ 5534013 w 8387961" name="connsiteX3238"/>
              <a:gd fmla="*/ 1320122 h 3980066" name="connsiteY3238"/>
              <a:gd fmla="*/ 4258978 w 8387961" name="connsiteX3239"/>
              <a:gd fmla="*/ 1271452 h 3980066" name="connsiteY3239"/>
              <a:gd fmla="*/ 4271066 w 8387961" name="connsiteX3240"/>
              <a:gd fmla="*/ 1271452 h 3980066" name="connsiteY3240"/>
              <a:gd fmla="*/ 4310785 w 8387961" name="connsiteX3241"/>
              <a:gd fmla="*/ 1278817 h 3980066" name="connsiteY3241"/>
              <a:gd fmla="*/ 4328055 w 8387961" name="connsiteX3242"/>
              <a:gd fmla="*/ 1282499 h 3980066" name="connsiteY3242"/>
              <a:gd fmla="*/ 4307332 w 8387961" name="connsiteX3243"/>
              <a:gd fmla="*/ 1288023 h 3980066" name="connsiteY3243"/>
              <a:gd fmla="*/ 4281428 w 8387961" name="connsiteX3244"/>
              <a:gd fmla="*/ 1286182 h 3980066" name="connsiteY3244"/>
              <a:gd fmla="*/ 4257251 w 8387961" name="connsiteX3245"/>
              <a:gd fmla="*/ 1282499 h 3980066" name="connsiteY3245"/>
              <a:gd fmla="*/ 4531427 w 8387961" name="connsiteX3246"/>
              <a:gd fmla="*/ 1268439 h 3980066" name="connsiteY3246"/>
              <a:gd fmla="*/ 4514418 w 8387961" name="connsiteX3247"/>
              <a:gd fmla="*/ 1284296 h 3980066" name="connsiteY3247"/>
              <a:gd fmla="*/ 4517820 w 8387961" name="connsiteX3248"/>
              <a:gd fmla="*/ 1289053 h 3980066" name="connsiteY3248"/>
              <a:gd fmla="*/ 4487205 w 8387961" name="connsiteX3249"/>
              <a:gd fmla="*/ 1298568 h 3980066" name="connsiteY3249"/>
              <a:gd fmla="*/ 4478701 w 8387961" name="connsiteX3250"/>
              <a:gd fmla="*/ 1285882 h 3980066" name="connsiteY3250"/>
              <a:gd fmla="*/ 4499111 w 8387961" name="connsiteX3251"/>
              <a:gd fmla="*/ 1277953 h 3980066" name="connsiteY3251"/>
              <a:gd fmla="*/ 4822465 w 8387961" name="connsiteX3252"/>
              <a:gd fmla="*/ 1266335 h 3980066" name="connsiteY3252"/>
              <a:gd fmla="*/ 4822465 w 8387961" name="connsiteX3253"/>
              <a:gd fmla="*/ 1278492 h 3980066" name="connsiteY3253"/>
              <a:gd fmla="*/ 4814058 w 8387961" name="connsiteX3254"/>
              <a:gd fmla="*/ 1306715 h 3980066" name="connsiteY3254"/>
              <a:gd fmla="*/ 4814191 w 8387961" name="connsiteX3255"/>
              <a:gd fmla="*/ 1308028 h 3980066" name="connsiteY3255"/>
              <a:gd fmla="*/ 4822510 w 8387961" name="connsiteX3256"/>
              <a:gd fmla="*/ 1279700 h 3980066" name="connsiteY3256"/>
              <a:gd fmla="*/ 4822510 w 8387961" name="connsiteX3257"/>
              <a:gd fmla="*/ 1266355 h 3980066" name="connsiteY3257"/>
              <a:gd fmla="*/ 4026763 w 8387961" name="connsiteX3258"/>
              <a:gd fmla="*/ 1257894 h 3980066" name="connsiteY3258"/>
              <a:gd fmla="*/ 4032789 w 8387961" name="connsiteX3259"/>
              <a:gd fmla="*/ 1260907 h 3980066" name="connsiteY3259"/>
              <a:gd fmla="*/ 4030780 w 8387961" name="connsiteX3260"/>
              <a:gd fmla="*/ 1262413 h 3980066" name="connsiteY3260"/>
              <a:gd fmla="*/ 4571660 w 8387961" name="connsiteX3261"/>
              <a:gd fmla="*/ 1257135 h 3980066" name="connsiteY3261"/>
              <a:gd fmla="*/ 4567689 w 8387961" name="connsiteX3262"/>
              <a:gd fmla="*/ 1261144 h 3980066" name="connsiteY3262"/>
              <a:gd fmla="*/ 4567727 w 8387961" name="connsiteX3263"/>
              <a:gd fmla="*/ 1261222 h 3980066" name="connsiteY3263"/>
              <a:gd fmla="*/ 4580656 w 8387961" name="connsiteX3264"/>
              <a:gd fmla="*/ 1238388 h 3980066" name="connsiteY3264"/>
              <a:gd fmla="*/ 4579779 w 8387961" name="connsiteX3265"/>
              <a:gd fmla="*/ 1238831 h 3980066" name="connsiteY3265"/>
              <a:gd fmla="*/ 4576490 w 8387961" name="connsiteX3266"/>
              <a:gd fmla="*/ 1252118 h 3980066" name="connsiteY3266"/>
              <a:gd fmla="*/ 4577640 w 8387961" name="connsiteX3267"/>
              <a:gd fmla="*/ 1250922 h 3980066" name="connsiteY3267"/>
              <a:gd fmla="*/ 1782978 w 8387961" name="connsiteX3268"/>
              <a:gd fmla="*/ 1235999 h 3980066" name="connsiteY3268"/>
              <a:gd fmla="*/ 1784652 w 8387961" name="connsiteX3269"/>
              <a:gd fmla="*/ 1262843 h 3980066" name="connsiteY3269"/>
              <a:gd fmla="*/ 1781871 w 8387961" name="connsiteX3270"/>
              <a:gd fmla="*/ 1248208 h 3980066" name="connsiteY3270"/>
              <a:gd fmla="*/ 4718140 w 8387961" name="connsiteX3271"/>
              <a:gd fmla="*/ 1224994 h 3980066" name="connsiteY3271"/>
              <a:gd fmla="*/ 4696602 w 8387961" name="connsiteX3272"/>
              <a:gd fmla="*/ 1245772 h 3980066" name="connsiteY3272"/>
              <a:gd fmla="*/ 4696602 w 8387961" name="connsiteX3273"/>
              <a:gd fmla="*/ 1246727 h 3980066" name="connsiteY3273"/>
              <a:gd fmla="*/ 4719899 w 8387961" name="connsiteX3274"/>
              <a:gd fmla="*/ 1225367 h 3980066" name="connsiteY3274"/>
              <a:gd fmla="*/ 4719911 w 8387961" name="connsiteX3275"/>
              <a:gd fmla="*/ 1225351 h 3980066" name="connsiteY3275"/>
              <a:gd fmla="*/ 4724934 w 8387961" name="connsiteX3276"/>
              <a:gd fmla="*/ 1218617 h 3980066" name="connsiteY3276"/>
              <a:gd fmla="*/ 4720841 w 8387961" name="connsiteX3277"/>
              <a:gd fmla="*/ 1224127 h 3980066" name="connsiteY3277"/>
              <a:gd fmla="*/ 4724944 w 8387961" name="connsiteX3278"/>
              <a:gd fmla="*/ 1218726 h 3980066" name="connsiteY3278"/>
              <a:gd fmla="*/ 4760052 w 8387961" name="connsiteX3279"/>
              <a:gd fmla="*/ 1218726 h 3980066" name="connsiteY3279"/>
              <a:gd fmla="*/ 4759971 w 8387961" name="connsiteX3280"/>
              <a:gd fmla="*/ 1218617 h 3980066" name="connsiteY3280"/>
              <a:gd fmla="*/ 5498096 w 8387961" name="connsiteX3281"/>
              <a:gd fmla="*/ 1217050 h 3980066" name="connsiteY3281"/>
              <a:gd fmla="*/ 5477813 w 8387961" name="connsiteX3282"/>
              <a:gd fmla="*/ 1218709 h 3980066" name="connsiteY3282"/>
              <a:gd fmla="*/ 5477464 w 8387961" name="connsiteX3283"/>
              <a:gd fmla="*/ 1218899 h 3980066" name="connsiteY3283"/>
              <a:gd fmla="*/ 5495591 w 8387961" name="connsiteX3284"/>
              <a:gd fmla="*/ 1217387 h 3980066" name="connsiteY3284"/>
              <a:gd fmla="*/ 5503952 w 8387961" name="connsiteX3285"/>
              <a:gd fmla="*/ 1219061 h 3980066" name="connsiteY3285"/>
              <a:gd fmla="*/ 5525690 w 8387961" name="connsiteX3286"/>
              <a:gd fmla="*/ 1222408 h 3980066" name="connsiteY3286"/>
              <a:gd fmla="*/ 5524018 w 8387961" name="connsiteX3287"/>
              <a:gd fmla="*/ 1222408 h 3980066" name="connsiteY3287"/>
              <a:gd fmla="*/ 5517329 w 8387961" name="connsiteX3288"/>
              <a:gd fmla="*/ 1222408 h 3980066" name="connsiteY3288"/>
              <a:gd fmla="*/ 5517329 w 8387961" name="connsiteX3289"/>
              <a:gd fmla="*/ 1227430 h 3980066" name="connsiteY3289"/>
              <a:gd fmla="*/ 5509666 w 8387961" name="connsiteX3290"/>
              <a:gd fmla="*/ 1229135 h 3980066" name="connsiteY3290"/>
              <a:gd fmla="*/ 5487230 w 8387961" name="connsiteX3291"/>
              <a:gd fmla="*/ 1234125 h 3980066" name="connsiteY3291"/>
              <a:gd fmla="*/ 5457131 w 8387961" name="connsiteX3292"/>
              <a:gd fmla="*/ 1242495 h 3980066" name="connsiteY3292"/>
              <a:gd fmla="*/ 5445426 w 8387961" name="connsiteX3293"/>
              <a:gd fmla="*/ 1259233 h 3980066" name="connsiteY3293"/>
              <a:gd fmla="*/ 5458803 w 8387961" name="connsiteX3294"/>
              <a:gd fmla="*/ 1284341 h 3980066" name="connsiteY3294"/>
              <a:gd fmla="*/ 5452114 w 8387961" name="connsiteX3295"/>
              <a:gd fmla="*/ 1306101 h 3980066" name="connsiteY3295"/>
              <a:gd fmla="*/ 5447149 w 8387961" name="connsiteX3296"/>
              <a:gd fmla="*/ 1319354 h 3980066" name="connsiteY3296"/>
              <a:gd fmla="*/ 5447353 w 8387961" name="connsiteX3297"/>
              <a:gd fmla="*/ 1319322 h 3980066" name="connsiteY3297"/>
              <a:gd fmla="*/ 5452375 w 8387961" name="connsiteX3298"/>
              <a:gd fmla="*/ 1306005 h 3980066" name="connsiteY3298"/>
              <a:gd fmla="*/ 5459070 w 8387961" name="connsiteX3299"/>
              <a:gd fmla="*/ 1284364 h 3980066" name="connsiteY3299"/>
              <a:gd fmla="*/ 5445680 w 8387961" name="connsiteX3300"/>
              <a:gd fmla="*/ 1259393 h 3980066" name="connsiteY3300"/>
              <a:gd fmla="*/ 5457396 w 8387961" name="connsiteX3301"/>
              <a:gd fmla="*/ 1242746 h 3980066" name="connsiteY3301"/>
              <a:gd fmla="*/ 5487526 w 8387961" name="connsiteX3302"/>
              <a:gd fmla="*/ 1234423 h 3980066" name="connsiteY3302"/>
              <a:gd fmla="*/ 5509811 w 8387961" name="connsiteX3303"/>
              <a:gd fmla="*/ 1229497 h 3980066" name="connsiteY3303"/>
              <a:gd fmla="*/ 5517655 w 8387961" name="connsiteX3304"/>
              <a:gd fmla="*/ 1227764 h 3980066" name="connsiteY3304"/>
              <a:gd fmla="*/ 5517780 w 8387961" name="connsiteX3305"/>
              <a:gd fmla="*/ 1227799 h 3980066" name="connsiteY3305"/>
              <a:gd fmla="*/ 5517780 w 8387961" name="connsiteX3306"/>
              <a:gd fmla="*/ 1224006 h 3980066" name="connsiteY3306"/>
              <a:gd fmla="*/ 5524469 w 8387961" name="connsiteX3307"/>
              <a:gd fmla="*/ 1224006 h 3980066" name="connsiteY3307"/>
              <a:gd fmla="*/ 5526141 w 8387961" name="connsiteX3308"/>
              <a:gd fmla="*/ 1224006 h 3980066" name="connsiteY3308"/>
              <a:gd fmla="*/ 5527228 w 8387961" name="connsiteX3309"/>
              <a:gd fmla="*/ 1221832 h 3980066" name="connsiteY3309"/>
              <a:gd fmla="*/ 5506546 w 8387961" name="connsiteX3310"/>
              <a:gd fmla="*/ 1218709 h 3980066" name="connsiteY3310"/>
              <a:gd fmla="*/ 1798043 w 8387961" name="connsiteX3311"/>
              <a:gd fmla="*/ 1204122 h 3980066" name="connsiteY3311"/>
              <a:gd fmla="*/ 1784652 w 8387961" name="connsiteX3312"/>
              <a:gd fmla="*/ 1217544 h 3980066" name="connsiteY3312"/>
              <a:gd fmla="*/ 1791347 w 8387961" name="connsiteX3313"/>
              <a:gd fmla="*/ 1207478 h 3980066" name="connsiteY3313"/>
              <a:gd fmla="*/ 4764664 w 8387961" name="connsiteX3314"/>
              <a:gd fmla="*/ 1203552 h 3980066" name="connsiteY3314"/>
              <a:gd fmla="*/ 4779993 w 8387961" name="connsiteX3315"/>
              <a:gd fmla="*/ 1223670 h 3980066" name="connsiteY3315"/>
              <a:gd fmla="*/ 4765264 w 8387961" name="connsiteX3316"/>
              <a:gd fmla="*/ 1225323 h 3980066" name="connsiteY3316"/>
              <a:gd fmla="*/ 4765297 w 8387961" name="connsiteX3317"/>
              <a:gd fmla="*/ 1225367 h 3980066" name="connsiteY3317"/>
              <a:gd fmla="*/ 4780167 w 8387961" name="connsiteX3318"/>
              <a:gd fmla="*/ 1223735 h 3980066" name="connsiteY3318"/>
              <a:gd fmla="*/ 7086381 w 8387961" name="connsiteX3319"/>
              <a:gd fmla="*/ 1188597 h 3980066" name="connsiteY3319"/>
              <a:gd fmla="*/ 7089394 w 8387961" name="connsiteX3320"/>
              <a:gd fmla="*/ 1197636 h 3980066" name="connsiteY3320"/>
              <a:gd fmla="*/ 7086381 w 8387961" name="connsiteX3321"/>
              <a:gd fmla="*/ 1197636 h 3980066" name="connsiteY3321"/>
              <a:gd fmla="*/ 4174396 w 8387961" name="connsiteX3322"/>
              <a:gd fmla="*/ 1188597 h 3980066" name="connsiteY3322"/>
              <a:gd fmla="*/ 4180422 w 8387961" name="connsiteX3323"/>
              <a:gd fmla="*/ 1191610 h 3980066" name="connsiteY3323"/>
              <a:gd fmla="*/ 4175601 w 8387961" name="connsiteX3324"/>
              <a:gd fmla="*/ 1191610 h 3980066" name="connsiteY3324"/>
              <a:gd fmla="*/ 4053879 w 8387961" name="connsiteX3325"/>
              <a:gd fmla="*/ 1188597 h 3980066" name="connsiteY3325"/>
              <a:gd fmla="*/ 4043635 w 8387961" name="connsiteX3326"/>
              <a:gd fmla="*/ 1219453 h 3980066" name="connsiteY3326"/>
              <a:gd fmla="*/ 4043635 w 8387961" name="connsiteX3327"/>
              <a:gd fmla="*/ 1238310 h 3980066" name="connsiteY3327"/>
              <a:gd fmla="*/ 4012903 w 8387961" name="connsiteX3328"/>
              <a:gd fmla="*/ 1226310 h 3980066" name="connsiteY3328"/>
              <a:gd fmla="*/ 3982172 w 8387961" name="connsiteX3329"/>
              <a:gd fmla="*/ 1212596 h 3980066" name="connsiteY3329"/>
              <a:gd fmla="*/ 3977050 w 8387961" name="connsiteX3330"/>
              <a:gd fmla="*/ 1197168 h 3980066" name="connsiteY3330"/>
              <a:gd fmla="*/ 3999245 w 8387961" name="connsiteX3331"/>
              <a:gd fmla="*/ 1195454 h 3980066" name="connsiteY3331"/>
              <a:gd fmla="*/ 4026562 w 8387961" name="connsiteX3332"/>
              <a:gd fmla="*/ 1193740 h 3980066" name="connsiteY3332"/>
              <a:gd fmla="*/ 5423728 w 8387961" name="connsiteX3333"/>
              <a:gd fmla="*/ 1185533 h 3980066" name="connsiteY3333"/>
              <a:gd fmla="*/ 5422332 w 8387961" name="connsiteX3334"/>
              <a:gd fmla="*/ 1186218 h 3980066" name="connsiteY3334"/>
              <a:gd fmla="*/ 5428704 w 8387961" name="connsiteX3335"/>
              <a:gd fmla="*/ 1198975 h 3980066" name="connsiteY3335"/>
              <a:gd fmla="*/ 5435393 w 8387961" name="connsiteX3336"/>
              <a:gd fmla="*/ 1198975 h 3980066" name="connsiteY3336"/>
              <a:gd fmla="*/ 5445426 w 8387961" name="connsiteX3337"/>
              <a:gd fmla="*/ 1235799 h 3980066" name="connsiteY3337"/>
              <a:gd fmla="*/ 5447248 w 8387961" name="connsiteX3338"/>
              <a:gd fmla="*/ 1234786 h 3980066" name="connsiteY3338"/>
              <a:gd fmla="*/ 5437249 w 8387961" name="connsiteX3339"/>
              <a:gd fmla="*/ 1198803 h 3980066" name="connsiteY3339"/>
              <a:gd fmla="*/ 5430489 w 8387961" name="connsiteX3340"/>
              <a:gd fmla="*/ 1198803 h 3980066" name="connsiteY3340"/>
              <a:gd fmla="*/ 4314497 w 8387961" name="connsiteX3341"/>
              <a:gd fmla="*/ 1181064 h 3980066" name="connsiteY3341"/>
              <a:gd fmla="*/ 4312488 w 8387961" name="connsiteX3342"/>
              <a:gd fmla="*/ 1188596 h 3980066" name="connsiteY3342"/>
              <a:gd fmla="*/ 4308471 w 8387961" name="connsiteX3343"/>
              <a:gd fmla="*/ 1182947 h 3980066" name="connsiteY3343"/>
              <a:gd fmla="*/ 5348544 w 8387961" name="connsiteX3344"/>
              <a:gd fmla="*/ 1171782 h 3980066" name="connsiteY3344"/>
              <a:gd fmla="*/ 5354950 w 8387961" name="connsiteX3345"/>
              <a:gd fmla="*/ 1181384 h 3980066" name="connsiteY3345"/>
              <a:gd fmla="*/ 5348220 w 8387961" name="connsiteX3346"/>
              <a:gd fmla="*/ 1201561 h 3980066" name="connsiteY3346"/>
              <a:gd fmla="*/ 5343172 w 8387961" name="connsiteX3347"/>
              <a:gd fmla="*/ 1221738 h 3980066" name="connsiteY3347"/>
              <a:gd fmla="*/ 5317934 w 8387961" name="connsiteX3348"/>
              <a:gd fmla="*/ 1216694 h 3980066" name="connsiteY3348"/>
              <a:gd fmla="*/ 5295075 w 8387961" name="connsiteX3349"/>
              <a:gd fmla="*/ 1213430 h 3980066" name="connsiteY3349"/>
              <a:gd fmla="*/ 5295201 w 8387961" name="connsiteX3350"/>
              <a:gd fmla="*/ 1213655 h 3980066" name="connsiteY3350"/>
              <a:gd fmla="*/ 5285121 w 8387961" name="connsiteX3351"/>
              <a:gd fmla="*/ 1222031 h 3980066" name="connsiteY3351"/>
              <a:gd fmla="*/ 5276721 w 8387961" name="connsiteX3352"/>
              <a:gd fmla="*/ 1228731 h 3980066" name="connsiteY3352"/>
              <a:gd fmla="*/ 5276588 w 8387961" name="connsiteX3353"/>
              <a:gd fmla="*/ 1229063 h 3980066" name="connsiteY3353"/>
              <a:gd fmla="*/ 5284897 w 8387961" name="connsiteX3354"/>
              <a:gd fmla="*/ 1222408 h 3980066" name="connsiteY3354"/>
              <a:gd fmla="*/ 5294930 w 8387961" name="connsiteX3355"/>
              <a:gd fmla="*/ 1214039 h 3980066" name="connsiteY3355"/>
              <a:gd fmla="*/ 5318341 w 8387961" name="connsiteX3356"/>
              <a:gd fmla="*/ 1217387 h 3980066" name="connsiteY3356"/>
              <a:gd fmla="*/ 5343423 w 8387961" name="connsiteX3357"/>
              <a:gd fmla="*/ 1222408 h 3980066" name="connsiteY3357"/>
              <a:gd fmla="*/ 5351784 w 8387961" name="connsiteX3358"/>
              <a:gd fmla="*/ 1225756 h 3980066" name="connsiteY3358"/>
              <a:gd fmla="*/ 5365161 w 8387961" name="connsiteX3359"/>
              <a:gd fmla="*/ 1224082 h 3980066" name="connsiteY3359"/>
              <a:gd fmla="*/ 5381883 w 8387961" name="connsiteX3360"/>
              <a:gd fmla="*/ 1224082 h 3980066" name="connsiteY3360"/>
              <a:gd fmla="*/ 5382181 w 8387961" name="connsiteX3361"/>
              <a:gd fmla="*/ 1223685 h 3980066" name="connsiteY3361"/>
              <a:gd fmla="*/ 5366262 w 8387961" name="connsiteX3362"/>
              <a:gd fmla="*/ 1223685 h 3980066" name="connsiteY3362"/>
              <a:gd fmla="*/ 5352741 w 8387961" name="connsiteX3363"/>
              <a:gd fmla="*/ 1225344 h 3980066" name="connsiteY3363"/>
              <a:gd fmla="*/ 5344290 w 8387961" name="connsiteX3364"/>
              <a:gd fmla="*/ 1222026 h 3980066" name="connsiteY3364"/>
              <a:gd fmla="*/ 5349360 w 8387961" name="connsiteX3365"/>
              <a:gd fmla="*/ 1202121 h 3980066" name="connsiteY3365"/>
              <a:gd fmla="*/ 5356121 w 8387961" name="connsiteX3366"/>
              <a:gd fmla="*/ 1182215 h 3980066" name="connsiteY3366"/>
              <a:gd fmla="*/ 5349360 w 8387961" name="connsiteX3367"/>
              <a:gd fmla="*/ 1172263 h 3980066" name="connsiteY3367"/>
              <a:gd fmla="*/ 4234654 w 8387961" name="connsiteX3368"/>
              <a:gd fmla="*/ 1167506 h 3980066" name="connsiteY3368"/>
              <a:gd fmla="*/ 4252606 w 8387961" name="connsiteX3369"/>
              <a:gd fmla="*/ 1174285 h 3980066" name="connsiteY3369"/>
              <a:gd fmla="*/ 4273822 w 8387961" name="connsiteX3370"/>
              <a:gd fmla="*/ 1194622 h 3980066" name="connsiteY3370"/>
              <a:gd fmla="*/ 4254238 w 8387961" name="connsiteX3371"/>
              <a:gd fmla="*/ 1181064 h 3980066" name="connsiteY3371"/>
              <a:gd fmla="*/ 4303951 w 8387961" name="connsiteX3372"/>
              <a:gd fmla="*/ 1158467 h 3980066" name="connsiteY3372"/>
              <a:gd fmla="*/ 4318865 w 8387961" name="connsiteX3373"/>
              <a:gd fmla="*/ 1161480 h 3980066" name="connsiteY3373"/>
              <a:gd fmla="*/ 4320522 w 8387961" name="connsiteX3374"/>
              <a:gd fmla="*/ 1164493 h 3980066" name="connsiteY3374"/>
              <a:gd fmla="*/ 4310579 w 8387961" name="connsiteX3375"/>
              <a:gd fmla="*/ 1162986 h 3980066" name="connsiteY3375"/>
              <a:gd fmla="*/ 4783442 w 8387961" name="connsiteX3376"/>
              <a:gd fmla="*/ 1152647 h 3980066" name="connsiteY3376"/>
              <a:gd fmla="*/ 4783597 w 8387961" name="connsiteX3377"/>
              <a:gd fmla="*/ 1152742 h 3980066" name="connsiteY3377"/>
              <a:gd fmla="*/ 4789838 w 8387961" name="connsiteX3378"/>
              <a:gd fmla="*/ 1154349 h 3980066" name="connsiteY3378"/>
              <a:gd fmla="*/ 4793924 w 8387961" name="connsiteX3379"/>
              <a:gd fmla="*/ 1154349 h 3980066" name="connsiteY3379"/>
              <a:gd fmla="*/ 4792961 w 8387961" name="connsiteX3380"/>
              <a:gd fmla="*/ 1153847 h 3980066" name="connsiteY3380"/>
              <a:gd fmla="*/ 4788048 w 8387961" name="connsiteX3381"/>
              <a:gd fmla="*/ 1153847 h 3980066" name="connsiteY3381"/>
              <a:gd fmla="*/ 4763985 w 8387961" name="connsiteX3382"/>
              <a:gd fmla="*/ 1147018 h 3980066" name="connsiteY3382"/>
              <a:gd fmla="*/ 4754966 w 8387961" name="connsiteX3383"/>
              <a:gd fmla="*/ 1154606 h 3980066" name="connsiteY3383"/>
              <a:gd fmla="*/ 4756635 w 8387961" name="connsiteX3384"/>
              <a:gd fmla="*/ 1171451 h 3980066" name="connsiteY3384"/>
              <a:gd fmla="*/ 4763308 w 8387961" name="connsiteX3385"/>
              <a:gd fmla="*/ 1201772 h 3980066" name="connsiteY3385"/>
              <a:gd fmla="*/ 4764215 w 8387961" name="connsiteX3386"/>
              <a:gd fmla="*/ 1202962 h 3980066" name="connsiteY3386"/>
              <a:gd fmla="*/ 4757554 w 8387961" name="connsiteX3387"/>
              <a:gd fmla="*/ 1172943 h 3980066" name="connsiteY3387"/>
              <a:gd fmla="*/ 4755889 w 8387961" name="connsiteX3388"/>
              <a:gd fmla="*/ 1156262 h 3980066" name="connsiteY3388"/>
              <a:gd fmla="*/ 4765882 w 8387961" name="connsiteX3389"/>
              <a:gd fmla="*/ 1147922 h 3980066" name="connsiteY3389"/>
              <a:gd fmla="*/ 4767547 w 8387961" name="connsiteX3390"/>
              <a:gd fmla="*/ 1149590 h 3980066" name="connsiteY3390"/>
              <a:gd fmla="*/ 4772544 w 8387961" name="connsiteX3391"/>
              <a:gd fmla="*/ 1156262 h 3980066" name="connsiteY3391"/>
              <a:gd fmla="*/ 4796727 w 8387961" name="connsiteX3392"/>
              <a:gd fmla="*/ 1169718 h 3980066" name="connsiteY3392"/>
              <a:gd fmla="*/ 4772675 w 8387961" name="connsiteX3393"/>
              <a:gd fmla="*/ 1155956 h 3980066" name="connsiteY3393"/>
              <a:gd fmla="*/ 4767994 w 8387961" name="connsiteX3394"/>
              <a:gd fmla="*/ 1149529 h 3980066" name="connsiteY3394"/>
              <a:gd fmla="*/ 4766434 w 8387961" name="connsiteX3395"/>
              <a:gd fmla="*/ 1147922 h 3980066" name="connsiteY3395"/>
              <a:gd fmla="*/ 4774756 w 8387961" name="connsiteX3396"/>
              <a:gd fmla="*/ 1147922 h 3980066" name="connsiteY3396"/>
              <a:gd fmla="*/ 4773311 w 8387961" name="connsiteX3397"/>
              <a:gd fmla="*/ 1147018 h 3980066" name="connsiteY3397"/>
              <a:gd fmla="*/ 3745431 w 8387961" name="connsiteX3398"/>
              <a:gd fmla="*/ 1141896 h 3980066" name="connsiteY3398"/>
              <a:gd fmla="*/ 3755600 w 8387961" name="connsiteX3399"/>
              <a:gd fmla="*/ 1146039 h 3980066" name="connsiteY3399"/>
              <a:gd fmla="*/ 3740347 w 8387961" name="connsiteX3400"/>
              <a:gd fmla="*/ 1158467 h 3980066" name="connsiteY3400"/>
              <a:gd fmla="*/ 3728484 w 8387961" name="connsiteX3401"/>
              <a:gd fmla="*/ 1146039 h 3980066" name="connsiteY3401"/>
              <a:gd fmla="*/ 4809203 w 8387961" name="connsiteX3402"/>
              <a:gd fmla="*/ 1126696 h 3980066" name="connsiteY3402"/>
              <a:gd fmla="*/ 4801148 w 8387961" name="connsiteX3403"/>
              <a:gd fmla="*/ 1136774 h 3980066" name="connsiteY3403"/>
              <a:gd fmla="*/ 4819160 w 8387961" name="connsiteX3404"/>
              <a:gd fmla="*/ 1164091 h 3980066" name="connsiteY3404"/>
              <a:gd fmla="*/ 4809950 w 8387961" name="connsiteX3405"/>
              <a:gd fmla="*/ 1167292 h 3980066" name="connsiteY3405"/>
              <a:gd fmla="*/ 4800819 w 8387961" name="connsiteX3406"/>
              <a:gd fmla="*/ 1171994 h 3980066" name="connsiteY3406"/>
              <a:gd fmla="*/ 4802523 w 8387961" name="connsiteX3407"/>
              <a:gd fmla="*/ 1172943 h 3980066" name="connsiteY3407"/>
              <a:gd fmla="*/ 4822510 w 8387961" name="connsiteX3408"/>
              <a:gd fmla="*/ 1164603 h 3980066" name="connsiteY3408"/>
              <a:gd fmla="*/ 4844865 w 8387961" name="connsiteX3409"/>
              <a:gd fmla="*/ 1148611 h 3980066" name="connsiteY3409"/>
              <a:gd fmla="*/ 4844055 w 8387961" name="connsiteX3410"/>
              <a:gd fmla="*/ 1147023 h 3980066" name="connsiteY3410"/>
              <a:gd fmla="*/ 4820104 w 8387961" name="connsiteX3411"/>
              <a:gd fmla="*/ 1163789 h 3980066" name="connsiteY3411"/>
              <a:gd fmla="*/ 4801286 w 8387961" name="connsiteX3412"/>
              <a:gd fmla="*/ 1136964 h 3980066" name="connsiteY3412"/>
              <a:gd fmla="*/ 4809840 w 8387961" name="connsiteX3413"/>
              <a:gd fmla="*/ 1126905 h 3980066" name="connsiteY3413"/>
              <a:gd fmla="*/ 5517206 w 8387961" name="connsiteX3414"/>
              <a:gd fmla="*/ 1124519 h 3980066" name="connsiteY3414"/>
              <a:gd fmla="*/ 5505389 w 8387961" name="connsiteX3415"/>
              <a:gd fmla="*/ 1126217 h 3980066" name="connsiteY3415"/>
              <a:gd fmla="*/ 5486821 w 8387961" name="connsiteX3416"/>
              <a:gd fmla="*/ 1136401 h 3980066" name="connsiteY3416"/>
              <a:gd fmla="*/ 5486719 w 8387961" name="connsiteX3417"/>
              <a:gd fmla="*/ 1136623 h 3980066" name="connsiteY3417"/>
              <a:gd fmla="*/ 5504403 w 8387961" name="connsiteX3418"/>
              <a:gd fmla="*/ 1126973 h 3980066" name="connsiteY3418"/>
              <a:gd fmla="*/ 5516108 w 8387961" name="connsiteX3419"/>
              <a:gd fmla="*/ 1125300 h 3980066" name="connsiteY3419"/>
              <a:gd fmla="*/ 5529486 w 8387961" name="connsiteX3420"/>
              <a:gd fmla="*/ 1128646 h 3980066" name="connsiteY3420"/>
              <a:gd fmla="*/ 5530254 w 8387961" name="connsiteX3421"/>
              <a:gd fmla="*/ 1127800 h 3980066" name="connsiteY3421"/>
              <a:gd fmla="*/ 5402344 w 8387961" name="connsiteX3422"/>
              <a:gd fmla="*/ 1123412 h 3980066" name="connsiteY3422"/>
              <a:gd fmla="*/ 5389925 w 8387961" name="connsiteX3423"/>
              <a:gd fmla="*/ 1127475 h 3980066" name="connsiteY3423"/>
              <a:gd fmla="*/ 5389941 w 8387961" name="connsiteX3424"/>
              <a:gd fmla="*/ 1127570 h 3980066" name="connsiteY3424"/>
              <a:gd fmla="*/ 5140338 w 8387961" name="connsiteX3425"/>
              <a:gd fmla="*/ 1105998 h 3980066" name="connsiteY3425"/>
              <a:gd fmla="*/ 5140639 w 8387961" name="connsiteX3426"/>
              <a:gd fmla="*/ 1106450 h 3980066" name="connsiteY3426"/>
              <a:gd fmla="*/ 5172560 w 8387961" name="connsiteX3427"/>
              <a:gd fmla="*/ 1118175 h 3980066" name="connsiteY3427"/>
              <a:gd fmla="*/ 5194400 w 8387961" name="connsiteX3428"/>
              <a:gd fmla="*/ 1131576 h 3980066" name="connsiteY3428"/>
              <a:gd fmla="*/ 5231303 w 8387961" name="connsiteX3429"/>
              <a:gd fmla="*/ 1153653 h 3980066" name="connsiteY3429"/>
              <a:gd fmla="*/ 5193426 w 8387961" name="connsiteX3430"/>
              <a:gd fmla="*/ 1130942 h 3980066" name="connsiteY3430"/>
              <a:gd fmla="*/ 5171554 w 8387961" name="connsiteX3431"/>
              <a:gd fmla="*/ 1117491 h 3980066" name="connsiteY3431"/>
              <a:gd fmla="*/ 1920734 w 8387961" name="connsiteX3432"/>
              <a:gd fmla="*/ 1105930 h 3980066" name="connsiteY3432"/>
              <a:gd fmla="*/ 1904808 w 8387961" name="connsiteX3433"/>
              <a:gd fmla="*/ 1111014 h 3980066" name="connsiteY3433"/>
              <a:gd fmla="*/ 1905506 w 8387961" name="connsiteX3434"/>
              <a:gd fmla="*/ 1109531 h 3980066" name="connsiteY3434"/>
              <a:gd fmla="*/ 1907994 w 8387961" name="connsiteX3435"/>
              <a:gd fmla="*/ 1104235 h 3980066" name="connsiteY3435"/>
              <a:gd fmla="*/ 1905506 w 8387961" name="connsiteX3436"/>
              <a:gd fmla="*/ 1109531 h 3980066" name="connsiteY3436"/>
              <a:gd fmla="*/ 1892068 w 8387961" name="connsiteX3437"/>
              <a:gd fmla="*/ 1112709 h 3980066" name="connsiteY3437"/>
              <a:gd fmla="*/ 1864995 w 8387961" name="connsiteX3438"/>
              <a:gd fmla="*/ 1117793 h 3980066" name="connsiteY3438"/>
              <a:gd fmla="*/ 5574020 w 8387961" name="connsiteX3439"/>
              <a:gd fmla="*/ 1102599 h 3980066" name="connsiteY3439"/>
              <a:gd fmla="*/ 5547592 w 8387961" name="connsiteX3440"/>
              <a:gd fmla="*/ 1109243 h 3980066" name="connsiteY3440"/>
              <a:gd fmla="*/ 5546828 w 8387961" name="connsiteX3441"/>
              <a:gd fmla="*/ 1110088 h 3980066" name="connsiteY3441"/>
              <a:gd fmla="*/ 5572963 w 8387961" name="connsiteX3442"/>
              <a:gd fmla="*/ 1103551 h 3980066" name="connsiteY3442"/>
              <a:gd fmla="*/ 3892311 w 8387961" name="connsiteX3443"/>
              <a:gd fmla="*/ 1101222 h 3980066" name="connsiteY3443"/>
              <a:gd fmla="*/ 3909259 w 8387961" name="connsiteX3444"/>
              <a:gd fmla="*/ 1123137 h 3980066" name="connsiteY3444"/>
              <a:gd fmla="*/ 3902480 w 8387961" name="connsiteX3445"/>
              <a:gd fmla="*/ 1158539 h 3980066" name="connsiteY3445"/>
              <a:gd fmla="*/ 3890617 w 8387961" name="connsiteX3446"/>
              <a:gd fmla="*/ 1161911 h 3980066" name="connsiteY3446"/>
              <a:gd fmla="*/ 3880448 w 8387961" name="connsiteX3447"/>
              <a:gd fmla="*/ 1172026 h 3980066" name="connsiteY3447"/>
              <a:gd fmla="*/ 3875364 w 8387961" name="connsiteX3448"/>
              <a:gd fmla="*/ 1155168 h 3980066" name="connsiteY3448"/>
              <a:gd fmla="*/ 3870280 w 8387961" name="connsiteX3449"/>
              <a:gd fmla="*/ 1133252 h 3980066" name="connsiteY3449"/>
              <a:gd fmla="*/ 3868585 w 8387961" name="connsiteX3450"/>
              <a:gd fmla="*/ 1111337 h 3980066" name="connsiteY3450"/>
              <a:gd fmla="*/ 7091659 w 8387961" name="connsiteX3451"/>
              <a:gd fmla="*/ 1095196 h 3980066" name="connsiteY3451"/>
              <a:gd fmla="*/ 7103298 w 8387961" name="connsiteX3452"/>
              <a:gd fmla="*/ 1098504 h 3980066" name="connsiteY3452"/>
              <a:gd fmla="*/ 7124913 w 8387961" name="connsiteX3453"/>
              <a:gd fmla="*/ 1124967 h 3980066" name="connsiteY3453"/>
              <a:gd fmla="*/ 7151515 w 8387961" name="connsiteX3454"/>
              <a:gd fmla="*/ 1151430 h 3980066" name="connsiteY3454"/>
              <a:gd fmla="*/ 7153178 w 8387961" name="connsiteX3455"/>
              <a:gd fmla="*/ 1186163 h 3980066" name="connsiteY3455"/>
              <a:gd fmla="*/ 7148190 w 8387961" name="connsiteX3456"/>
              <a:gd fmla="*/ 1196086 h 3980066" name="connsiteY3456"/>
              <a:gd fmla="*/ 7161491 w 8387961" name="connsiteX3457"/>
              <a:gd fmla="*/ 1234127 h 3980066" name="connsiteY3457"/>
              <a:gd fmla="*/ 7179781 w 8387961" name="connsiteX3458"/>
              <a:gd fmla="*/ 1262244 h 3980066" name="connsiteY3458"/>
              <a:gd fmla="*/ 7169805 w 8387961" name="connsiteX3459"/>
              <a:gd fmla="*/ 1290361 h 3980066" name="connsiteY3459"/>
              <a:gd fmla="*/ 7163154 w 8387961" name="connsiteX3460"/>
              <a:gd fmla="*/ 1273822 h 3980066" name="connsiteY3460"/>
              <a:gd fmla="*/ 7158166 w 8387961" name="connsiteX3461"/>
              <a:gd fmla="*/ 1265552 h 3980066" name="connsiteY3461"/>
              <a:gd fmla="*/ 7159829 w 8387961" name="connsiteX3462"/>
              <a:gd fmla="*/ 1280438 h 3980066" name="connsiteY3462"/>
              <a:gd fmla="*/ 7148190 w 8387961" name="connsiteX3463"/>
              <a:gd fmla="*/ 1283745 h 3980066" name="connsiteY3463"/>
              <a:gd fmla="*/ 7144865 w 8387961" name="connsiteX3464"/>
              <a:gd fmla="*/ 1295323 h 3980066" name="connsiteY3464"/>
              <a:gd fmla="*/ 7139877 w 8387961" name="connsiteX3465"/>
              <a:gd fmla="*/ 1282092 h 3980066" name="connsiteY3465"/>
              <a:gd fmla="*/ 7133226 w 8387961" name="connsiteX3466"/>
              <a:gd fmla="*/ 1296977 h 3980066" name="connsiteY3466"/>
              <a:gd fmla="*/ 7104960 w 8387961" name="connsiteX3467"/>
              <a:gd fmla="*/ 1295323 h 3980066" name="connsiteY3467"/>
              <a:gd fmla="*/ 7098310 w 8387961" name="connsiteX3468"/>
              <a:gd fmla="*/ 1292015 h 3980066" name="connsiteY3468"/>
              <a:gd fmla="*/ 7089996 w 8387961" name="connsiteX3469"/>
              <a:gd fmla="*/ 1285399 h 3980066" name="connsiteY3469"/>
              <a:gd fmla="*/ 7093322 w 8387961" name="connsiteX3470"/>
              <a:gd fmla="*/ 1300285 h 3980066" name="connsiteY3470"/>
              <a:gd fmla="*/ 7099972 w 8387961" name="connsiteX3471"/>
              <a:gd fmla="*/ 1306901 h 3980066" name="connsiteY3471"/>
              <a:gd fmla="*/ 7089996 w 8387961" name="connsiteX3472"/>
              <a:gd fmla="*/ 1320132 h 3980066" name="connsiteY3472"/>
              <a:gd fmla="*/ 7085008 w 8387961" name="connsiteX3473"/>
              <a:gd fmla="*/ 1331710 h 3980066" name="connsiteY3473"/>
              <a:gd fmla="*/ 7061731 w 8387961" name="connsiteX3474"/>
              <a:gd fmla="*/ 1313516 h 3980066" name="connsiteY3474"/>
              <a:gd fmla="*/ 7060068 w 8387961" name="connsiteX3475"/>
              <a:gd fmla="*/ 1293669 h 3980066" name="connsiteY3475"/>
              <a:gd fmla="*/ 7028477 w 8387961" name="connsiteX3476"/>
              <a:gd fmla="*/ 1296977 h 3980066" name="connsiteY3476"/>
              <a:gd fmla="*/ 6993561 w 8387961" name="connsiteX3477"/>
              <a:gd fmla="*/ 1305247 h 3980066" name="connsiteY3477"/>
              <a:gd fmla="*/ 6983585 w 8387961" name="connsiteX3478"/>
              <a:gd fmla="*/ 1316824 h 3980066" name="connsiteY3478"/>
              <a:gd fmla="*/ 6955319 w 8387961" name="connsiteX3479"/>
              <a:gd fmla="*/ 1313516 h 3980066" name="connsiteY3479"/>
              <a:gd fmla="*/ 6960307 w 8387961" name="connsiteX3480"/>
              <a:gd fmla="*/ 1303593 h 3980066" name="connsiteY3480"/>
              <a:gd fmla="*/ 6978597 w 8387961" name="connsiteX3481"/>
              <a:gd fmla="*/ 1285399 h 3980066" name="connsiteY3481"/>
              <a:gd fmla="*/ 6993561 w 8387961" name="connsiteX3482"/>
              <a:gd fmla="*/ 1270514 h 3980066" name="connsiteY3482"/>
              <a:gd fmla="*/ 7018501 w 8387961" name="connsiteX3483"/>
              <a:gd fmla="*/ 1267206 h 3980066" name="connsiteY3483"/>
              <a:gd fmla="*/ 7043441 w 8387961" name="connsiteX3484"/>
              <a:gd fmla="*/ 1265552 h 3980066" name="connsiteY3484"/>
              <a:gd fmla="*/ 7050092 w 8387961" name="connsiteX3485"/>
              <a:gd fmla="*/ 1270514 h 3980066" name="connsiteY3485"/>
              <a:gd fmla="*/ 7063393 w 8387961" name="connsiteX3486"/>
              <a:gd fmla="*/ 1262244 h 3980066" name="connsiteY3486"/>
              <a:gd fmla="*/ 7060068 w 8387961" name="connsiteX3487"/>
              <a:gd fmla="*/ 1245705 h 3980066" name="connsiteY3487"/>
              <a:gd fmla="*/ 7058405 w 8387961" name="connsiteX3488"/>
              <a:gd fmla="*/ 1222550 h 3980066" name="connsiteY3488"/>
              <a:gd fmla="*/ 7068381 w 8387961" name="connsiteX3489"/>
              <a:gd fmla="*/ 1215934 h 3980066" name="connsiteY3489"/>
              <a:gd fmla="*/ 7065056 w 8387961" name="connsiteX3490"/>
              <a:gd fmla="*/ 1224204 h 3980066" name="connsiteY3490"/>
              <a:gd fmla="*/ 7075032 w 8387961" name="connsiteX3491"/>
              <a:gd fmla="*/ 1234127 h 3980066" name="connsiteY3491"/>
              <a:gd fmla="*/ 7088334 w 8387961" name="connsiteX3492"/>
              <a:gd fmla="*/ 1222550 h 3980066" name="connsiteY3492"/>
              <a:gd fmla="*/ 7099972 w 8387961" name="connsiteX3493"/>
              <a:gd fmla="*/ 1210972 h 3980066" name="connsiteY3493"/>
              <a:gd fmla="*/ 7103298 w 8387961" name="connsiteX3494"/>
              <a:gd fmla="*/ 1187817 h 3980066" name="connsiteY3494"/>
              <a:gd fmla="*/ 7104960 w 8387961" name="connsiteX3495"/>
              <a:gd fmla="*/ 1164662 h 3980066" name="connsiteY3495"/>
              <a:gd fmla="*/ 7091659 w 8387961" name="connsiteX3496"/>
              <a:gd fmla="*/ 1143160 h 3980066" name="connsiteY3496"/>
              <a:gd fmla="*/ 7081683 w 8387961" name="connsiteX3497"/>
              <a:gd fmla="*/ 1116697 h 3980066" name="connsiteY3497"/>
              <a:gd fmla="*/ 7083345 w 8387961" name="connsiteX3498"/>
              <a:gd fmla="*/ 1103466 h 3980066" name="connsiteY3498"/>
              <a:gd fmla="*/ 7098310 w 8387961" name="connsiteX3499"/>
              <a:gd fmla="*/ 1111735 h 3980066" name="connsiteY3499"/>
              <a:gd fmla="*/ 7103298 w 8387961" name="connsiteX3500"/>
              <a:gd fmla="*/ 1106773 h 3980066" name="connsiteY3500"/>
              <a:gd fmla="*/ 7099972 w 8387961" name="connsiteX3501"/>
              <a:gd fmla="*/ 1101812 h 3980066" name="connsiteY3501"/>
              <a:gd fmla="*/ 7089996 w 8387961" name="connsiteX3502"/>
              <a:gd fmla="*/ 1101812 h 3980066" name="connsiteY3502"/>
              <a:gd fmla="*/ 4801088 w 8387961" name="connsiteX3503"/>
              <a:gd fmla="*/ 1095146 h 3980066" name="connsiteY3503"/>
              <a:gd fmla="*/ 4799510 w 8387961" name="connsiteX3504"/>
              <a:gd fmla="*/ 1123116 h 3980066" name="connsiteY3504"/>
              <a:gd fmla="*/ 4799600 w 8387961" name="connsiteX3505"/>
              <a:gd fmla="*/ 1123147 h 3980066" name="connsiteY3505"/>
              <a:gd fmla="*/ 4801280 w 8387961" name="connsiteX3506"/>
              <a:gd fmla="*/ 1095160 h 3980066" name="connsiteY3506"/>
              <a:gd fmla="*/ 5388070 w 8387961" name="connsiteX3507"/>
              <a:gd fmla="*/ 1086075 h 3980066" name="connsiteY3507"/>
              <a:gd fmla="*/ 5371775 w 8387961" name="connsiteX3508"/>
              <a:gd fmla="*/ 1102358 h 3980066" name="connsiteY3508"/>
              <a:gd fmla="*/ 5344855 w 8387961" name="connsiteX3509"/>
              <a:gd fmla="*/ 1124217 h 3980066" name="connsiteY3509"/>
              <a:gd fmla="*/ 5321299 w 8387961" name="connsiteX3510"/>
              <a:gd fmla="*/ 1147756 h 3980066" name="connsiteY3510"/>
              <a:gd fmla="*/ 5331395 w 8387961" name="connsiteX3511"/>
              <a:gd fmla="*/ 1161207 h 3980066" name="connsiteY3511"/>
              <a:gd fmla="*/ 5331803 w 8387961" name="connsiteX3512"/>
              <a:gd fmla="*/ 1161452 h 3980066" name="connsiteY3512"/>
              <a:gd fmla="*/ 5322318 w 8387961" name="connsiteX3513"/>
              <a:gd fmla="*/ 1149039 h 3980066" name="connsiteY3513"/>
              <a:gd fmla="*/ 5345980 w 8387961" name="connsiteX3514"/>
              <a:gd fmla="*/ 1125816 h 3980066" name="connsiteY3514"/>
              <a:gd fmla="*/ 5373023 w 8387961" name="connsiteX3515"/>
              <a:gd fmla="*/ 1104252 h 3980066" name="connsiteY3515"/>
              <a:gd fmla="*/ 5389925 w 8387961" name="connsiteX3516"/>
              <a:gd fmla="*/ 1087664 h 3980066" name="connsiteY3516"/>
              <a:gd fmla="*/ 5424845 w 8387961" name="connsiteX3517"/>
              <a:gd fmla="*/ 1092560 h 3980066" name="connsiteY3517"/>
              <a:gd fmla="*/ 5424361 w 8387961" name="connsiteX3518"/>
              <a:gd fmla="*/ 1092268 h 3980066" name="connsiteY3518"/>
              <a:gd fmla="*/ 5388912 w 8387961" name="connsiteX3519"/>
              <a:gd fmla="*/ 1087176 h 3980066" name="connsiteY3519"/>
              <a:gd fmla="*/ 3510045 w 8387961" name="connsiteX3520"/>
              <a:gd fmla="*/ 1083468 h 3980066" name="connsiteY3520"/>
              <a:gd fmla="*/ 3514567 w 8387961" name="connsiteX3521"/>
              <a:gd fmla="*/ 1095738 h 3980066" name="connsiteY3521"/>
              <a:gd fmla="*/ 3499596 w 8387961" name="connsiteX3522"/>
              <a:gd fmla="*/ 1110972 h 3980066" name="connsiteY3522"/>
              <a:gd fmla="*/ 3492949 w 8387961" name="connsiteX3523"/>
              <a:gd fmla="*/ 1146486 h 3980066" name="connsiteY3523"/>
              <a:gd fmla="*/ 3494447 w 8387961" name="connsiteX3524"/>
              <a:gd fmla="*/ 1146238 h 3980066" name="connsiteY3524"/>
              <a:gd fmla="*/ 3501085 w 8387961" name="connsiteX3525"/>
              <a:gd fmla="*/ 1111578 h 3980066" name="connsiteY3525"/>
              <a:gd fmla="*/ 3516022 w 8387961" name="connsiteX3526"/>
              <a:gd fmla="*/ 1096724 h 3980066" name="connsiteY3526"/>
              <a:gd fmla="*/ 3511043 w 8387961" name="connsiteX3527"/>
              <a:gd fmla="*/ 1083520 h 3980066" name="connsiteY3527"/>
              <a:gd fmla="*/ 6770207 w 8387961" name="connsiteX3528"/>
              <a:gd fmla="*/ 1082823 h 3980066" name="connsiteY3528"/>
              <a:gd fmla="*/ 6768577 w 8387961" name="connsiteX3529"/>
              <a:gd fmla="*/ 1083475 h 3980066" name="connsiteY3529"/>
              <a:gd fmla="*/ 6776591 w 8387961" name="connsiteX3530"/>
              <a:gd fmla="*/ 1095502 h 3980066" name="connsiteY3530"/>
              <a:gd fmla="*/ 6779126 w 8387961" name="connsiteX3531"/>
              <a:gd fmla="*/ 1096206 h 3980066" name="connsiteY3531"/>
              <a:gd fmla="*/ 1972122 w 8387961" name="connsiteX3532"/>
              <a:gd fmla="*/ 1074937 h 3980066" name="connsiteY3532"/>
              <a:gd fmla="*/ 1973796 w 8387961" name="connsiteX3533"/>
              <a:gd fmla="*/ 1083326 h 3980066" name="connsiteY3533"/>
              <a:gd fmla="*/ 1973281 w 8387961" name="connsiteX3534"/>
              <a:gd fmla="*/ 1083068 h 3980066" name="connsiteY3534"/>
              <a:gd fmla="*/ 4206715 w 8387961" name="connsiteX3535"/>
              <a:gd fmla="*/ 1067009 h 3980066" name="connsiteY3535"/>
              <a:gd fmla="*/ 4198594 w 8387961" name="connsiteX3536"/>
              <a:gd fmla="*/ 1070260 h 3980066" name="connsiteY3536"/>
              <a:gd fmla="*/ 4193721 w 8387961" name="connsiteX3537"/>
              <a:gd fmla="*/ 1071886 h 3980066" name="connsiteY3537"/>
              <a:gd fmla="*/ 4190473 w 8387961" name="connsiteX3538"/>
              <a:gd fmla="*/ 1071886 h 3980066" name="connsiteY3538"/>
              <a:gd fmla="*/ 4187225 w 8387961" name="connsiteX3539"/>
              <a:gd fmla="*/ 1070260 h 3980066" name="connsiteY3539"/>
              <a:gd fmla="*/ 4182352 w 8387961" name="connsiteX3540"/>
              <a:gd fmla="*/ 1075136 h 3980066" name="connsiteY3540"/>
              <a:gd fmla="*/ 4177480 w 8387961" name="connsiteX3541"/>
              <a:gd fmla="*/ 1073511 h 3980066" name="connsiteY3541"/>
              <a:gd fmla="*/ 4169359 w 8387961" name="connsiteX3542"/>
              <a:gd fmla="*/ 1075136 h 3980066" name="connsiteY3542"/>
              <a:gd fmla="*/ 4169359 w 8387961" name="connsiteX3543"/>
              <a:gd fmla="*/ 1076076 h 3980066" name="connsiteY3543"/>
              <a:gd fmla="*/ 4177241 w 8387961" name="connsiteX3544"/>
              <a:gd fmla="*/ 1074552 h 3980066" name="connsiteY3544"/>
              <a:gd fmla="*/ 4182263 w 8387961" name="connsiteX3545"/>
              <a:gd fmla="*/ 1076170 h 3980066" name="connsiteY3545"/>
              <a:gd fmla="*/ 4187284 w 8387961" name="connsiteX3546"/>
              <a:gd fmla="*/ 1071316 h 3980066" name="connsiteY3546"/>
              <a:gd fmla="*/ 4190632 w 8387961" name="connsiteX3547"/>
              <a:gd fmla="*/ 1072934 h 3980066" name="connsiteY3547"/>
              <a:gd fmla="*/ 4193980 w 8387961" name="connsiteX3548"/>
              <a:gd fmla="*/ 1072934 h 3980066" name="connsiteY3548"/>
              <a:gd fmla="*/ 4199001 w 8387961" name="connsiteX3549"/>
              <a:gd fmla="*/ 1071316 h 3980066" name="connsiteY3549"/>
              <a:gd fmla="*/ 4207370 w 8387961" name="connsiteX3550"/>
              <a:gd fmla="*/ 1068080 h 3980066" name="connsiteY3550"/>
              <a:gd fmla="*/ 4212392 w 8387961" name="connsiteX3551"/>
              <a:gd fmla="*/ 1074552 h 3980066" name="connsiteY3551"/>
              <a:gd fmla="*/ 4216757 w 8387961" name="connsiteX3552"/>
              <a:gd fmla="*/ 1073145 h 3980066" name="connsiteY3552"/>
              <a:gd fmla="*/ 4216121 w 8387961" name="connsiteX3553"/>
              <a:gd fmla="*/ 1072510 h 3980066" name="connsiteY3553"/>
              <a:gd fmla="*/ 4215787 w 8387961" name="connsiteX3554"/>
              <a:gd fmla="*/ 1072110 h 3980066" name="connsiteY3554"/>
              <a:gd fmla="*/ 4211587 w 8387961" name="connsiteX3555"/>
              <a:gd fmla="*/ 1073511 h 3980066" name="connsiteY3555"/>
              <a:gd fmla="*/ 3711530 w 8387961" name="connsiteX3556"/>
              <a:gd fmla="*/ 1061695 h 3980066" name="connsiteY3556"/>
              <a:gd fmla="*/ 3711470 w 8387961" name="connsiteX3557"/>
              <a:gd fmla="*/ 1061876 h 3980066" name="connsiteY3557"/>
              <a:gd fmla="*/ 3711559 w 8387961" name="connsiteX3558"/>
              <a:gd fmla="*/ 1061695 h 3980066" name="connsiteY3558"/>
              <a:gd fmla="*/ 5085744 w 8387961" name="connsiteX3559"/>
              <a:gd fmla="*/ 1053598 h 3980066" name="connsiteY3559"/>
              <a:gd fmla="*/ 5065554 w 8387961" name="connsiteX3560"/>
              <a:gd fmla="*/ 1075456 h 3980066" name="connsiteY3560"/>
              <a:gd fmla="*/ 5053776 w 8387961" name="connsiteX3561"/>
              <a:gd fmla="*/ 1082182 h 3980066" name="connsiteY3561"/>
              <a:gd fmla="*/ 5060506 w 8387961" name="connsiteX3562"/>
              <a:gd fmla="*/ 1097314 h 3980066" name="connsiteY3562"/>
              <a:gd fmla="*/ 5028248 w 8387961" name="connsiteX3563"/>
              <a:gd fmla="*/ 1092709 h 3980066" name="connsiteY3563"/>
              <a:gd fmla="*/ 5028333 w 8387961" name="connsiteX3564"/>
              <a:gd fmla="*/ 1093193 h 3980066" name="connsiteY3564"/>
              <a:gd fmla="*/ 5026301 w 8387961" name="connsiteX3565"/>
              <a:gd fmla="*/ 1092431 h 3980066" name="connsiteY3565"/>
              <a:gd fmla="*/ 5025173 w 8387961" name="connsiteX3566"/>
              <a:gd fmla="*/ 1092270 h 3980066" name="connsiteY3566"/>
              <a:gd fmla="*/ 5025123 w 8387961" name="connsiteX3567"/>
              <a:gd fmla="*/ 1091989 h 3980066" name="connsiteY3567"/>
              <a:gd fmla="*/ 5001590 w 8387961" name="connsiteX3568"/>
              <a:gd fmla="*/ 1083163 h 3980066" name="connsiteY3568"/>
              <a:gd fmla="*/ 4973176 w 8387961" name="connsiteX3569"/>
              <a:gd fmla="*/ 1074804 h 3980066" name="connsiteY3569"/>
              <a:gd fmla="*/ 4974847 w 8387961" name="connsiteX3570"/>
              <a:gd fmla="*/ 1054742 h 3980066" name="connsiteY3570"/>
              <a:gd fmla="*/ 4972620 w 8387961" name="connsiteX3571"/>
              <a:gd fmla="*/ 1054742 h 3980066" name="connsiteY3571"/>
              <a:gd fmla="*/ 4970958 w 8387961" name="connsiteX3572"/>
              <a:gd fmla="*/ 1074623 h 3980066" name="connsiteY3572"/>
              <a:gd fmla="*/ 4999518 w 8387961" name="connsiteX3573"/>
              <a:gd fmla="*/ 1082998 h 3980066" name="connsiteY3573"/>
              <a:gd fmla="*/ 5026399 w 8387961" name="connsiteX3574"/>
              <a:gd fmla="*/ 1093049 h 3980066" name="connsiteY3574"/>
              <a:gd fmla="*/ 5061679 w 8387961" name="connsiteX3575"/>
              <a:gd fmla="*/ 1098074 h 3980066" name="connsiteY3575"/>
              <a:gd fmla="*/ 5054959 w 8387961" name="connsiteX3576"/>
              <a:gd fmla="*/ 1082998 h 3980066" name="connsiteY3576"/>
              <a:gd fmla="*/ 5066719 w 8387961" name="connsiteX3577"/>
              <a:gd fmla="*/ 1076298 h 3980066" name="connsiteY3577"/>
              <a:gd fmla="*/ 5086879 w 8387961" name="connsiteX3578"/>
              <a:gd fmla="*/ 1054522 h 3980066" name="connsiteY3578"/>
              <a:gd fmla="*/ 5119558 w 8387961" name="connsiteX3579"/>
              <a:gd fmla="*/ 1075701 h 3980066" name="connsiteY3579"/>
              <a:gd fmla="*/ 5119395 w 8387961" name="connsiteX3580"/>
              <a:gd fmla="*/ 1075456 h 3980066" name="connsiteY3580"/>
              <a:gd fmla="*/ 6791988 w 8387961" name="connsiteX3581"/>
              <a:gd fmla="*/ 1053361 h 3980066" name="connsiteY3581"/>
              <a:gd fmla="*/ 6791988 w 8387961" name="connsiteX3582"/>
              <a:gd fmla="*/ 1066702 h 3980066" name="connsiteY3582"/>
              <a:gd fmla="*/ 6792366 w 8387961" name="connsiteX3583"/>
              <a:gd fmla="*/ 1066408 h 3980066" name="connsiteY3583"/>
              <a:gd fmla="*/ 6792366 w 8387961" name="connsiteX3584"/>
              <a:gd fmla="*/ 1053561 h 3980066" name="connsiteY3584"/>
              <a:gd fmla="*/ 5608079 w 8387961" name="connsiteX3585"/>
              <a:gd fmla="*/ 1051642 h 3980066" name="connsiteY3585"/>
              <a:gd fmla="*/ 5603817 w 8387961" name="connsiteX3586"/>
              <a:gd fmla="*/ 1055904 h 3980066" name="connsiteY3586"/>
              <a:gd fmla="*/ 5604883 w 8387961" name="connsiteX3587"/>
              <a:gd fmla="*/ 1056559 h 3980066" name="connsiteY3587"/>
              <a:gd fmla="*/ 5608079 w 8387961" name="connsiteX3588"/>
              <a:gd fmla="*/ 1053361 h 3980066" name="connsiteY3588"/>
              <a:gd fmla="*/ 3891761 w 8387961" name="connsiteX3589"/>
              <a:gd fmla="*/ 1051509 h 3980066" name="connsiteY3589"/>
              <a:gd fmla="*/ 3898714 w 8387961" name="connsiteX3590"/>
              <a:gd fmla="*/ 1069461 h 3980066" name="connsiteY3590"/>
              <a:gd fmla="*/ 3891761 w 8387961" name="connsiteX3591"/>
              <a:gd fmla="*/ 1090677 h 3980066" name="connsiteY3591"/>
              <a:gd fmla="*/ 3881331 w 8387961" name="connsiteX3592"/>
              <a:gd fmla="*/ 1084149 h 3980066" name="connsiteY3592"/>
              <a:gd fmla="*/ 3876117 w 8387961" name="connsiteX3593"/>
              <a:gd fmla="*/ 1069461 h 3980066" name="connsiteY3593"/>
              <a:gd fmla="*/ 5275875 w 8387961" name="connsiteX3594"/>
              <a:gd fmla="*/ 1050297 h 3980066" name="connsiteY3594"/>
              <a:gd fmla="*/ 5277553 w 8387961" name="connsiteX3595"/>
              <a:gd fmla="*/ 1073775 h 3980066" name="connsiteY3595"/>
              <a:gd fmla="*/ 5279024 w 8387961" name="connsiteX3596"/>
              <a:gd fmla="*/ 1074461 h 3980066" name="connsiteY3596"/>
              <a:gd fmla="*/ 5277377 w 8387961" name="connsiteX3597"/>
              <a:gd fmla="*/ 1051398 h 3980066" name="connsiteY3597"/>
              <a:gd fmla="*/ 5452878 w 8387961" name="connsiteX3598"/>
              <a:gd fmla="*/ 1043039 h 3980066" name="connsiteY3598"/>
              <a:gd fmla="*/ 5437836 w 8387961" name="connsiteX3599"/>
              <a:gd fmla="*/ 1058086 h 3980066" name="connsiteY3599"/>
              <a:gd fmla="*/ 5414435 w 8387961" name="connsiteX3600"/>
              <a:gd fmla="*/ 1056414 h 3980066" name="connsiteY3600"/>
              <a:gd fmla="*/ 5387692 w 8387961" name="connsiteX3601"/>
              <a:gd fmla="*/ 1053070 h 3980066" name="connsiteY3601"/>
              <a:gd fmla="*/ 5387453 w 8387961" name="connsiteX3602"/>
              <a:gd fmla="*/ 1053256 h 3980066" name="connsiteY3602"/>
              <a:gd fmla="*/ 5414233 w 8387961" name="connsiteX3603"/>
              <a:gd fmla="*/ 1056623 h 3980066" name="connsiteY3603"/>
              <a:gd fmla="*/ 5437866 w 8387961" name="connsiteX3604"/>
              <a:gd fmla="*/ 1058320 h 3980066" name="connsiteY3604"/>
              <a:gd fmla="*/ 5453049 w 8387961" name="connsiteX3605"/>
              <a:gd fmla="*/ 1043053 h 3980066" name="connsiteY3605"/>
              <a:gd fmla="*/ 4083814 w 8387961" name="connsiteX3606"/>
              <a:gd fmla="*/ 1040959 h 3980066" name="connsiteY3606"/>
              <a:gd fmla="*/ 4083898 w 8387961" name="connsiteX3607"/>
              <a:gd fmla="*/ 1041219 h 3980066" name="connsiteY3607"/>
              <a:gd fmla="*/ 4092492 w 8387961" name="connsiteX3608"/>
              <a:gd fmla="*/ 1047096 h 3980066" name="connsiteY3608"/>
              <a:gd fmla="*/ 4092492 w 8387961" name="connsiteX3609"/>
              <a:gd fmla="*/ 1046957 h 3980066" name="connsiteY3609"/>
              <a:gd fmla="*/ 5573222 w 8387961" name="connsiteX3610"/>
              <a:gd fmla="*/ 1038024 h 3980066" name="connsiteY3610"/>
              <a:gd fmla="*/ 5539793 w 8387961" name="connsiteX3611"/>
              <a:gd fmla="*/ 1041368 h 3980066" name="connsiteY3611"/>
              <a:gd fmla="*/ 5508036 w 8387961" name="connsiteX3612"/>
              <a:gd fmla="*/ 1044711 h 3980066" name="connsiteY3612"/>
              <a:gd fmla="*/ 5474626 w 8387961" name="connsiteX3613"/>
              <a:gd fmla="*/ 1044711 h 3980066" name="connsiteY3613"/>
              <a:gd fmla="*/ 5475004 w 8387961" name="connsiteX3614"/>
              <a:gd fmla="*/ 1044741 h 3980066" name="connsiteY3614"/>
              <a:gd fmla="*/ 5508766 w 8387961" name="connsiteX3615"/>
              <a:gd fmla="*/ 1044741 h 3980066" name="connsiteY3615"/>
              <a:gd fmla="*/ 5540839 w 8387961" name="connsiteX3616"/>
              <a:gd fmla="*/ 1041346 h 3980066" name="connsiteY3616"/>
              <a:gd fmla="*/ 5573314 w 8387961" name="connsiteX3617"/>
              <a:gd fmla="*/ 1038080 h 3980066" name="connsiteY3617"/>
              <a:gd fmla="*/ 4076334 w 8387961" name="connsiteX3618"/>
              <a:gd fmla="*/ 1031826 h 3980066" name="connsiteY3618"/>
              <a:gd fmla="*/ 4077211 w 8387961" name="connsiteX3619"/>
              <a:gd fmla="*/ 1032643 h 3980066" name="connsiteY3619"/>
              <a:gd fmla="*/ 4081097 w 8387961" name="connsiteX3620"/>
              <a:gd fmla="*/ 1035301 h 3980066" name="connsiteY3620"/>
              <a:gd fmla="*/ 4081021 w 8387961" name="connsiteX3621"/>
              <a:gd fmla="*/ 1035065 h 3980066" name="connsiteY3621"/>
              <a:gd fmla="*/ 4208369 w 8387961" name="connsiteX3622"/>
              <a:gd fmla="*/ 1030923 h 3980066" name="connsiteY3622"/>
              <a:gd fmla="*/ 4208339 w 8387961" name="connsiteX3623"/>
              <a:gd fmla="*/ 1031251 h 3980066" name="connsiteY3623"/>
              <a:gd fmla="*/ 4217708 w 8387961" name="connsiteX3624"/>
              <a:gd fmla="*/ 1045315 h 3980066" name="connsiteY3624"/>
              <a:gd fmla="*/ 4217838 w 8387961" name="connsiteX3625"/>
              <a:gd fmla="*/ 1045099 h 3980066" name="connsiteY3625"/>
              <a:gd fmla="*/ 3487808 w 8387961" name="connsiteX3626"/>
              <a:gd fmla="*/ 1027405 h 3980066" name="connsiteY3626"/>
              <a:gd fmla="*/ 3517682 w 8387961" name="connsiteX3627"/>
              <a:gd fmla="*/ 1032356 h 3980066" name="connsiteY3627"/>
              <a:gd fmla="*/ 3544236 w 8387961" name="connsiteX3628"/>
              <a:gd fmla="*/ 1034007 h 3980066" name="connsiteY3628"/>
              <a:gd fmla="*/ 3570791 w 8387961" name="connsiteX3629"/>
              <a:gd fmla="*/ 1035657 h 3980066" name="connsiteY3629"/>
              <a:gd fmla="*/ 3597345 w 8387961" name="connsiteX3630"/>
              <a:gd fmla="*/ 1035657 h 3980066" name="connsiteY3630"/>
              <a:gd fmla="*/ 3625560 w 8387961" name="connsiteX3631"/>
              <a:gd fmla="*/ 1037308 h 3980066" name="connsiteY3631"/>
              <a:gd fmla="*/ 3637177 w 8387961" name="connsiteX3632"/>
              <a:gd fmla="*/ 1047210 h 3980066" name="connsiteY3632"/>
              <a:gd fmla="*/ 3703563 w 8387961" name="connsiteX3633"/>
              <a:gd fmla="*/ 1062064 h 3980066" name="connsiteY3633"/>
              <a:gd fmla="*/ 3703563 w 8387961" name="connsiteX3634"/>
              <a:gd fmla="*/ 1063715 h 3980066" name="connsiteY3634"/>
              <a:gd fmla="*/ 3708542 w 8387961" name="connsiteX3635"/>
              <a:gd fmla="*/ 1065365 h 3980066" name="connsiteY3635"/>
              <a:gd fmla="*/ 3745055 w 8387961" name="connsiteX3636"/>
              <a:gd fmla="*/ 1065365 h 3980066" name="connsiteY3636"/>
              <a:gd fmla="*/ 3738416 w 8387961" name="connsiteX3637"/>
              <a:gd fmla="*/ 1086821 h 3980066" name="connsiteY3637"/>
              <a:gd fmla="*/ 3713521 w 8387961" name="connsiteX3638"/>
              <a:gd fmla="*/ 1101675 h 3980066" name="connsiteY3638"/>
              <a:gd fmla="*/ 3686967 w 8387961" name="connsiteX3639"/>
              <a:gd fmla="*/ 1114879 h 3980066" name="connsiteY3639"/>
              <a:gd fmla="*/ 3673690 w 8387961" name="connsiteX3640"/>
              <a:gd fmla="*/ 1134685 h 3980066" name="connsiteY3640"/>
              <a:gd fmla="*/ 3658753 w 8387961" name="connsiteX3641"/>
              <a:gd fmla="*/ 1156140 h 3980066" name="connsiteY3641"/>
              <a:gd fmla="*/ 3668711 w 8387961" name="connsiteX3642"/>
              <a:gd fmla="*/ 1177596 h 3980066" name="connsiteY3642"/>
              <a:gd fmla="*/ 3648795 w 8387961" name="connsiteX3643"/>
              <a:gd fmla="*/ 1202353 h 3980066" name="connsiteY3643"/>
              <a:gd fmla="*/ 3643816 w 8387961" name="connsiteX3644"/>
              <a:gd fmla="*/ 1210605 h 3980066" name="connsiteY3644"/>
              <a:gd fmla="*/ 3623900 w 8387961" name="connsiteX3645"/>
              <a:gd fmla="*/ 1220508 h 3980066" name="connsiteY3645"/>
              <a:gd fmla="*/ 3610623 w 8387961" name="connsiteX3646"/>
              <a:gd fmla="*/ 1232061 h 3980066" name="connsiteY3646"/>
              <a:gd fmla="*/ 3584068 w 8387961" name="connsiteX3647"/>
              <a:gd fmla="*/ 1235362 h 3980066" name="connsiteY3647"/>
              <a:gd fmla="*/ 3554194 w 8387961" name="connsiteX3648"/>
              <a:gd fmla="*/ 1240314 h 3980066" name="connsiteY3648"/>
              <a:gd fmla="*/ 3535938 w 8387961" name="connsiteX3649"/>
              <a:gd fmla="*/ 1251867 h 3980066" name="connsiteY3649"/>
              <a:gd fmla="*/ 3534279 w 8387961" name="connsiteX3650"/>
              <a:gd fmla="*/ 1251867 h 3980066" name="connsiteY3650"/>
              <a:gd fmla="*/ 3517682 w 8387961" name="connsiteX3651"/>
              <a:gd fmla="*/ 1250216 h 3980066" name="connsiteY3651"/>
              <a:gd fmla="*/ 3511043 w 8387961" name="connsiteX3652"/>
              <a:gd fmla="*/ 1230411 h 3980066" name="connsiteY3652"/>
              <a:gd fmla="*/ 3494447 w 8387961" name="connsiteX3653"/>
              <a:gd fmla="*/ 1220508 h 3980066" name="connsiteY3653"/>
              <a:gd fmla="*/ 3486149 w 8387961" name="connsiteX3654"/>
              <a:gd fmla="*/ 1222159 h 3980066" name="connsiteY3654"/>
              <a:gd fmla="*/ 3484489 w 8387961" name="connsiteX3655"/>
              <a:gd fmla="*/ 1213906 h 3980066" name="connsiteY3655"/>
              <a:gd fmla="*/ 3494447 w 8387961" name="connsiteX3656"/>
              <a:gd fmla="*/ 1195751 h 3980066" name="connsiteY3656"/>
              <a:gd fmla="*/ 3491127 w 8387961" name="connsiteX3657"/>
              <a:gd fmla="*/ 1187499 h 3980066" name="connsiteY3657"/>
              <a:gd fmla="*/ 3494447 w 8387961" name="connsiteX3658"/>
              <a:gd fmla="*/ 1172645 h 3980066" name="connsiteY3658"/>
              <a:gd fmla="*/ 3484513 w 8387961" name="connsiteX3659"/>
              <a:gd fmla="*/ 1147947 h 3980066" name="connsiteY3659"/>
              <a:gd fmla="*/ 3482963 w 8387961" name="connsiteX3660"/>
              <a:gd fmla="*/ 1148210 h 3980066" name="connsiteY3660"/>
              <a:gd fmla="*/ 3492943 w 8387961" name="connsiteX3661"/>
              <a:gd fmla="*/ 1173600 h 3980066" name="connsiteY3661"/>
              <a:gd fmla="*/ 3489616 w 8387961" name="connsiteX3662"/>
              <a:gd fmla="*/ 1188834 h 3980066" name="connsiteY3662"/>
              <a:gd fmla="*/ 3492943 w 8387961" name="connsiteX3663"/>
              <a:gd fmla="*/ 1197297 h 3980066" name="connsiteY3663"/>
              <a:gd fmla="*/ 3482963 w 8387961" name="connsiteX3664"/>
              <a:gd fmla="*/ 1215916 h 3980066" name="connsiteY3664"/>
              <a:gd fmla="*/ 3484626 w 8387961" name="connsiteX3665"/>
              <a:gd fmla="*/ 1224380 h 3980066" name="connsiteY3665"/>
              <a:gd fmla="*/ 3448032 w 8387961" name="connsiteX3666"/>
              <a:gd fmla="*/ 1227765 h 3980066" name="connsiteY3666"/>
              <a:gd fmla="*/ 3449695 w 8387961" name="connsiteX3667"/>
              <a:gd fmla="*/ 1185449 h 3980066" name="connsiteY3667"/>
              <a:gd fmla="*/ 3446368 w 8387961" name="connsiteX3668"/>
              <a:gd fmla="*/ 1183756 h 3980066" name="connsiteY3668"/>
              <a:gd fmla="*/ 3434725 w 8387961" name="connsiteX3669"/>
              <a:gd fmla="*/ 1176985 h 3980066" name="connsiteY3669"/>
              <a:gd fmla="*/ 3438052 w 8387961" name="connsiteX3670"/>
              <a:gd fmla="*/ 1156674 h 3980066" name="connsiteY3670"/>
              <a:gd fmla="*/ 3448032 w 8387961" name="connsiteX3671"/>
              <a:gd fmla="*/ 1134669 h 3980066" name="connsiteY3671"/>
              <a:gd fmla="*/ 3456349 w 8387961" name="connsiteX3672"/>
              <a:gd fmla="*/ 1114357 h 3980066" name="connsiteY3672"/>
              <a:gd fmla="*/ 3456349 w 8387961" name="connsiteX3673"/>
              <a:gd fmla="*/ 1077119 h 3980066" name="connsiteY3673"/>
              <a:gd fmla="*/ 3457570 w 8387961" name="connsiteX3674"/>
              <a:gd fmla="*/ 1077119 h 3980066" name="connsiteY3674"/>
              <a:gd fmla="*/ 3456275 w 8387961" name="connsiteX3675"/>
              <a:gd fmla="*/ 1071967 h 3980066" name="connsiteY3675"/>
              <a:gd fmla="*/ 3454615 w 8387961" name="connsiteX3676"/>
              <a:gd fmla="*/ 1065365 h 3980066" name="connsiteY3676"/>
              <a:gd fmla="*/ 3454615 w 8387961" name="connsiteX3677"/>
              <a:gd fmla="*/ 1062064 h 3980066" name="connsiteY3677"/>
              <a:gd fmla="*/ 3451296 w 8387961" name="connsiteX3678"/>
              <a:gd fmla="*/ 1055463 h 3980066" name="connsiteY3678"/>
              <a:gd fmla="*/ 3451296 w 8387961" name="connsiteX3679"/>
              <a:gd fmla="*/ 1043909 h 3980066" name="connsiteY3679"/>
              <a:gd fmla="*/ 4136581 w 8387961" name="connsiteX3680"/>
              <a:gd fmla="*/ 1016474 h 3980066" name="connsiteY3680"/>
              <a:gd fmla="*/ 4128541 w 8387961" name="connsiteX3681"/>
              <a:gd fmla="*/ 1021475 h 3980066" name="connsiteY3681"/>
              <a:gd fmla="*/ 4135095 w 8387961" name="connsiteX3682"/>
              <a:gd fmla="*/ 1024873 h 3980066" name="connsiteY3682"/>
              <a:gd fmla="*/ 4135095 w 8387961" name="connsiteX3683"/>
              <a:gd fmla="*/ 1031668 h 3980066" name="connsiteY3683"/>
              <a:gd fmla="*/ 4120348 w 8387961" name="connsiteX3684"/>
              <a:gd fmla="*/ 1033367 h 3980066" name="connsiteY3684"/>
              <a:gd fmla="*/ 4126902 w 8387961" name="connsiteX3685"/>
              <a:gd fmla="*/ 1040162 h 3980066" name="connsiteY3685"/>
              <a:gd fmla="*/ 4125553 w 8387961" name="connsiteX3686"/>
              <a:gd fmla="*/ 1041560 h 3980066" name="connsiteY3686"/>
              <a:gd fmla="*/ 4128755 w 8387961" name="connsiteX3687"/>
              <a:gd fmla="*/ 1042628 h 3980066" name="connsiteY3687"/>
              <a:gd fmla="*/ 4130379 w 8387961" name="connsiteX3688"/>
              <a:gd fmla="*/ 1041003 h 3980066" name="connsiteY3688"/>
              <a:gd fmla="*/ 4123883 w 8387961" name="connsiteX3689"/>
              <a:gd fmla="*/ 1034501 h 3980066" name="connsiteY3689"/>
              <a:gd fmla="*/ 4138500 w 8387961" name="connsiteX3690"/>
              <a:gd fmla="*/ 1032876 h 3980066" name="connsiteY3690"/>
              <a:gd fmla="*/ 4138500 w 8387961" name="connsiteX3691"/>
              <a:gd fmla="*/ 1026374 h 3980066" name="connsiteY3691"/>
              <a:gd fmla="*/ 4132003 w 8387961" name="connsiteX3692"/>
              <a:gd fmla="*/ 1023124 h 3980066" name="connsiteY3692"/>
              <a:gd fmla="*/ 4140124 w 8387961" name="connsiteX3693"/>
              <a:gd fmla="*/ 1018247 h 3980066" name="connsiteY3693"/>
              <a:gd fmla="*/ 4058821 w 8387961" name="connsiteX3694"/>
              <a:gd fmla="*/ 1015378 h 3980066" name="connsiteY3694"/>
              <a:gd fmla="*/ 4058821 w 8387961" name="connsiteX3695"/>
              <a:gd fmla="*/ 1015493 h 3980066" name="connsiteY3695"/>
              <a:gd fmla="*/ 4070516 w 8387961" name="connsiteX3696"/>
              <a:gd fmla="*/ 1026400 h 3980066" name="connsiteY3696"/>
              <a:gd fmla="*/ 4053634 w 8387961" name="connsiteX3697"/>
              <a:gd fmla="*/ 1011445 h 3980066" name="connsiteY3697"/>
              <a:gd fmla="*/ 4053806 w 8387961" name="connsiteX3698"/>
              <a:gd fmla="*/ 1012063 h 3980066" name="connsiteY3698"/>
              <a:gd fmla="*/ 4058081 w 8387961" name="connsiteX3699"/>
              <a:gd fmla="*/ 1013525 h 3980066" name="connsiteY3699"/>
              <a:gd fmla="*/ 4058081 w 8387961" name="connsiteX3700"/>
              <a:gd fmla="*/ 1012981 h 3980066" name="connsiteY3700"/>
              <a:gd fmla="*/ 7166223 w 8387961" name="connsiteX3701"/>
              <a:gd fmla="*/ 1007821 h 3980066" name="connsiteY3701"/>
              <a:gd fmla="*/ 7155678 w 8387961" name="connsiteX3702"/>
              <a:gd fmla="*/ 1024392 h 3980066" name="connsiteY3702"/>
              <a:gd fmla="*/ 7155678 w 8387961" name="connsiteX3703"/>
              <a:gd fmla="*/ 1012340 h 3980066" name="connsiteY3703"/>
              <a:gd fmla="*/ 2095749 w 8387961" name="connsiteX3704"/>
              <a:gd fmla="*/ 1002263 h 3980066" name="connsiteY3704"/>
              <a:gd fmla="*/ 2095371 w 8387961" name="connsiteX3705"/>
              <a:gd fmla="*/ 1002695 h 3980066" name="connsiteY3705"/>
              <a:gd fmla="*/ 2089071 w 8387961" name="connsiteX3706"/>
              <a:gd fmla="*/ 1005612 h 3980066" name="connsiteY3706"/>
              <a:gd fmla="*/ 6792774 w 8387961" name="connsiteX3707"/>
              <a:gd fmla="*/ 997465 h 3980066" name="connsiteY3707"/>
              <a:gd fmla="*/ 6791988 w 8387961" name="connsiteX3708"/>
              <a:gd fmla="*/ 999825 h 3980066" name="connsiteY3708"/>
              <a:gd fmla="*/ 6808710 w 8387961" name="connsiteX3709"/>
              <a:gd fmla="*/ 1026593 h 3980066" name="connsiteY3709"/>
              <a:gd fmla="*/ 6822949 w 8387961" name="connsiteX3710"/>
              <a:gd fmla="*/ 1051919 h 3980066" name="connsiteY3710"/>
              <a:gd fmla="*/ 6824513 w 8387961" name="connsiteX3711"/>
              <a:gd fmla="*/ 1050877 h 3980066" name="connsiteY3711"/>
              <a:gd fmla="*/ 6809451 w 8387961" name="connsiteX3712"/>
              <a:gd fmla="*/ 1024123 h 3980066" name="connsiteY3712"/>
              <a:gd fmla="*/ 5123149 w 8387961" name="connsiteX3713"/>
              <a:gd fmla="*/ 995221 h 3980066" name="connsiteY3713"/>
              <a:gd fmla="*/ 5146315 w 8387961" name="connsiteX3714"/>
              <a:gd fmla="*/ 1023333 h 3980066" name="connsiteY3714"/>
              <a:gd fmla="*/ 5147662 w 8387961" name="connsiteX3715"/>
              <a:gd fmla="*/ 1023417 h 3980066" name="connsiteY3715"/>
              <a:gd fmla="*/ 5125277 w 8387961" name="connsiteX3716"/>
              <a:gd fmla="*/ 996229 h 3980066" name="connsiteY3716"/>
              <a:gd fmla="*/ 4043775 w 8387961" name="connsiteX3717"/>
              <a:gd fmla="*/ 994638 h 3980066" name="connsiteY3717"/>
              <a:gd fmla="*/ 4043775 w 8387961" name="connsiteX3718"/>
              <a:gd fmla="*/ 994912 h 3980066" name="connsiteY3718"/>
              <a:gd fmla="*/ 4049967 w 8387961" name="connsiteX3719"/>
              <a:gd fmla="*/ 999676 h 3980066" name="connsiteY3719"/>
              <a:gd fmla="*/ 4049888 w 8387961" name="connsiteX3720"/>
              <a:gd fmla="*/ 999391 h 3980066" name="connsiteY3720"/>
              <a:gd fmla="*/ 4128334 w 8387961" name="connsiteX3721"/>
              <a:gd fmla="*/ 993867 h 3980066" name="connsiteY3721"/>
              <a:gd fmla="*/ 4128541 w 8387961" name="connsiteX3722"/>
              <a:gd fmla="*/ 994295 h 3980066" name="connsiteY3722"/>
              <a:gd fmla="*/ 4126902 w 8387961" name="connsiteX3723"/>
              <a:gd fmla="*/ 999391 h 3980066" name="connsiteY3723"/>
              <a:gd fmla="*/ 4121986 w 8387961" name="connsiteX3724"/>
              <a:gd fmla="*/ 1004488 h 3980066" name="connsiteY3724"/>
              <a:gd fmla="*/ 4121986 w 8387961" name="connsiteX3725"/>
              <a:gd fmla="*/ 1006186 h 3980066" name="connsiteY3725"/>
              <a:gd fmla="*/ 4126902 w 8387961" name="connsiteX3726"/>
              <a:gd fmla="*/ 1011283 h 3980066" name="connsiteY3726"/>
              <a:gd fmla="*/ 4129786 w 8387961" name="connsiteX3727"/>
              <a:gd fmla="*/ 1012777 h 3980066" name="connsiteY3727"/>
              <a:gd fmla="*/ 4125507 w 8387961" name="connsiteX3728"/>
              <a:gd fmla="*/ 1008495 h 3980066" name="connsiteY3728"/>
              <a:gd fmla="*/ 4125507 w 8387961" name="connsiteX3729"/>
              <a:gd fmla="*/ 1006870 h 3980066" name="connsiteY3729"/>
              <a:gd fmla="*/ 4130379 w 8387961" name="connsiteX3730"/>
              <a:gd fmla="*/ 1001994 h 3980066" name="connsiteY3730"/>
              <a:gd fmla="*/ 4132003 w 8387961" name="connsiteX3731"/>
              <a:gd fmla="*/ 997117 h 3980066" name="connsiteY3731"/>
              <a:gd fmla="*/ 4130379 w 8387961" name="connsiteX3732"/>
              <a:gd fmla="*/ 993867 h 3980066" name="connsiteY3732"/>
              <a:gd fmla="*/ 4110892 w 8387961" name="connsiteX3733"/>
              <a:gd fmla="*/ 984622 h 3980066" name="connsiteY3733"/>
              <a:gd fmla="*/ 4115432 w 8387961" name="connsiteX3734"/>
              <a:gd fmla="*/ 990897 h 3980066" name="connsiteY3734"/>
              <a:gd fmla="*/ 4116907 w 8387961" name="connsiteX3735"/>
              <a:gd fmla="*/ 990897 h 3980066" name="connsiteY3735"/>
              <a:gd fmla="*/ 4112319 w 8387961" name="connsiteX3736"/>
              <a:gd fmla="*/ 984622 h 3980066" name="connsiteY3736"/>
              <a:gd fmla="*/ 4128633 w 8387961" name="connsiteX3737"/>
              <a:gd fmla="*/ 983440 h 3980066" name="connsiteY3737"/>
              <a:gd fmla="*/ 4124022 w 8387961" name="connsiteX3738"/>
              <a:gd fmla="*/ 984622 h 3980066" name="connsiteY3738"/>
              <a:gd fmla="*/ 4122492 w 8387961" name="connsiteX3739"/>
              <a:gd fmla="*/ 990897 h 3980066" name="connsiteY3739"/>
              <a:gd fmla="*/ 4124625 w 8387961" name="connsiteX3740"/>
              <a:gd fmla="*/ 990897 h 3980066" name="connsiteY3740"/>
              <a:gd fmla="*/ 4125507 w 8387961" name="connsiteX3741"/>
              <a:gd fmla="*/ 987365 h 3980066" name="connsiteY3741"/>
              <a:gd fmla="*/ 4132003 w 8387961" name="connsiteX3742"/>
              <a:gd fmla="*/ 985740 h 3980066" name="connsiteY3742"/>
              <a:gd fmla="*/ 4132003 w 8387961" name="connsiteX3743"/>
              <a:gd fmla="*/ 984114 h 3980066" name="connsiteY3743"/>
              <a:gd fmla="*/ 4097273 w 8387961" name="connsiteX3744"/>
              <a:gd fmla="*/ 982907 h 3980066" name="connsiteY3744"/>
              <a:gd fmla="*/ 4097094 w 8387961" name="connsiteX3745"/>
              <a:gd fmla="*/ 983091 h 3980066" name="connsiteY3745"/>
              <a:gd fmla="*/ 4099046 w 8387961" name="connsiteX3746"/>
              <a:gd fmla="*/ 984102 h 3980066" name="connsiteY3746"/>
              <a:gd fmla="*/ 4099603 w 8387961" name="connsiteX3747"/>
              <a:gd fmla="*/ 984102 h 3980066" name="connsiteY3747"/>
              <a:gd fmla="*/ 5598294 w 8387961" name="connsiteX3748"/>
              <a:gd fmla="*/ 982855 h 3980066" name="connsiteY3748"/>
              <a:gd fmla="*/ 5569879 w 8387961" name="connsiteX3749"/>
              <a:gd fmla="*/ 994557 h 3980066" name="connsiteY3749"/>
              <a:gd fmla="*/ 5572114 w 8387961" name="connsiteX3750"/>
              <a:gd fmla="*/ 995451 h 3980066" name="connsiteY3750"/>
              <a:gd fmla="*/ 5598045 w 8387961" name="connsiteX3751"/>
              <a:gd fmla="*/ 984768 h 3980066" name="connsiteY3751"/>
              <a:gd fmla="*/ 5633161 w 8387961" name="connsiteX3752"/>
              <a:gd fmla="*/ 988114 h 3980066" name="connsiteY3752"/>
              <a:gd fmla="*/ 5631353 w 8387961" name="connsiteX3753"/>
              <a:gd fmla="*/ 986004 h 3980066" name="connsiteY3753"/>
              <a:gd fmla="*/ 4050462 w 8387961" name="connsiteX3754"/>
              <a:gd fmla="*/ 981192 h 3980066" name="connsiteY3754"/>
              <a:gd fmla="*/ 4050297 w 8387961" name="connsiteX3755"/>
              <a:gd fmla="*/ 981234 h 3980066" name="connsiteY3755"/>
              <a:gd fmla="*/ 4056443 w 8387961" name="connsiteX3756"/>
              <a:gd fmla="*/ 989199 h 3980066" name="connsiteY3756"/>
              <a:gd fmla="*/ 4056555 w 8387961" name="connsiteX3757"/>
              <a:gd fmla="*/ 989005 h 3980066" name="connsiteY3757"/>
              <a:gd fmla="*/ 7199365 w 8387961" name="connsiteX3758"/>
              <a:gd fmla="*/ 977692 h 3980066" name="connsiteY3758"/>
              <a:gd fmla="*/ 7194846 w 8387961" name="connsiteX3759"/>
              <a:gd fmla="*/ 982713 h 3980066" name="connsiteY3759"/>
              <a:gd fmla="*/ 7185807 w 8387961" name="connsiteX3760"/>
              <a:gd fmla="*/ 996104 h 3980066" name="connsiteY3760"/>
              <a:gd fmla="*/ 7176768 w 8387961" name="connsiteX3761"/>
              <a:gd fmla="*/ 1007821 h 3980066" name="connsiteY3761"/>
              <a:gd fmla="*/ 7181287 w 8387961" name="connsiteX3762"/>
              <a:gd fmla="*/ 986061 h 3980066" name="connsiteY3762"/>
              <a:gd fmla="*/ 1709123 w 8387961" name="connsiteX3763"/>
              <a:gd fmla="*/ 976780 h 3980066" name="connsiteY3763"/>
              <a:gd fmla="*/ 1702633 w 8387961" name="connsiteX3764"/>
              <a:gd fmla="*/ 1002795 h 3980066" name="connsiteY3764"/>
              <a:gd fmla="*/ 1699286 w 8387961" name="connsiteX3765"/>
              <a:gd fmla="*/ 1031316 h 3980066" name="connsiteY3765"/>
              <a:gd fmla="*/ 1687569 w 8387961" name="connsiteX3766"/>
              <a:gd fmla="*/ 1046416 h 3980066" name="connsiteY3766"/>
              <a:gd fmla="*/ 1657440 w 8387961" name="connsiteX3767"/>
              <a:gd fmla="*/ 1074937 h 3980066" name="connsiteY3767"/>
              <a:gd fmla="*/ 1657939 w 8387961" name="connsiteX3768"/>
              <a:gd fmla="*/ 1075812 h 3980066" name="connsiteY3768"/>
              <a:gd fmla="*/ 1687886 w 8387961" name="connsiteX3769"/>
              <a:gd fmla="*/ 1047475 h 3980066" name="connsiteY3769"/>
              <a:gd fmla="*/ 1699587 w 8387961" name="connsiteX3770"/>
              <a:gd fmla="*/ 1032404 h 3980066" name="connsiteY3770"/>
              <a:gd fmla="*/ 1702932 w 8387961" name="connsiteX3771"/>
              <a:gd fmla="*/ 1003937 h 3980066" name="connsiteY3771"/>
              <a:gd fmla="*/ 1709624 w 8387961" name="connsiteX3772"/>
              <a:gd fmla="*/ 977145 h 3980066" name="connsiteY3772"/>
              <a:gd fmla="*/ 7035161 w 8387961" name="connsiteX3773"/>
              <a:gd fmla="*/ 974679 h 3980066" name="connsiteY3773"/>
              <a:gd fmla="*/ 7075488 w 8387961" name="connsiteX3774"/>
              <a:gd fmla="*/ 994765 h 3980066" name="connsiteY3774"/>
              <a:gd fmla="*/ 7114134 w 8387961" name="connsiteX3775"/>
              <a:gd fmla="*/ 1014851 h 3980066" name="connsiteY3775"/>
              <a:gd fmla="*/ 7137658 w 8387961" name="connsiteX3776"/>
              <a:gd fmla="*/ 1021547 h 3980066" name="connsiteY3776"/>
              <a:gd fmla="*/ 7144379 w 8387961" name="connsiteX3777"/>
              <a:gd fmla="*/ 1011504 h 3980066" name="connsiteY3777"/>
              <a:gd fmla="*/ 7154461 w 8387961" name="connsiteX3778"/>
              <a:gd fmla="*/ 1033264 h 3980066" name="connsiteY3778"/>
              <a:gd fmla="*/ 7166223 w 8387961" name="connsiteX3779"/>
              <a:gd fmla="*/ 1041633 h 3980066" name="connsiteY3779"/>
              <a:gd fmla="*/ 7146060 w 8387961" name="connsiteX3780"/>
              <a:gd fmla="*/ 1051676 h 3980066" name="connsiteY3780"/>
              <a:gd fmla="*/ 7134298 w 8387961" name="connsiteX3781"/>
              <a:gd fmla="*/ 1071762 h 3980066" name="connsiteY3781"/>
              <a:gd fmla="*/ 7132617 w 8387961" name="connsiteX3782"/>
              <a:gd fmla="*/ 1076784 h 3980066" name="connsiteY3782"/>
              <a:gd fmla="*/ 7082209 w 8387961" name="connsiteX3783"/>
              <a:gd fmla="*/ 1063393 h 3980066" name="connsiteY3783"/>
              <a:gd fmla="*/ 7072127 w 8387961" name="connsiteX3784"/>
              <a:gd fmla="*/ 1066740 h 3980066" name="connsiteY3784"/>
              <a:gd fmla="*/ 7057005 w 8387961" name="connsiteX3785"/>
              <a:gd fmla="*/ 1066740 h 3980066" name="connsiteY3785"/>
              <a:gd fmla="*/ 7087250 w 8387961" name="connsiteX3786"/>
              <a:gd fmla="*/ 1086827 h 3980066" name="connsiteY3786"/>
              <a:gd fmla="*/ 7075488 w 8387961" name="connsiteX3787"/>
              <a:gd fmla="*/ 1088500 h 3980066" name="connsiteY3787"/>
              <a:gd fmla="*/ 7070447 w 8387961" name="connsiteX3788"/>
              <a:gd fmla="*/ 1095196 h 3980066" name="connsiteY3788"/>
              <a:gd fmla="*/ 7051964 w 8387961" name="connsiteX3789"/>
              <a:gd fmla="*/ 1073436 h 3980066" name="connsiteY3789"/>
              <a:gd fmla="*/ 7046923 w 8387961" name="connsiteX3790"/>
              <a:gd fmla="*/ 1056697 h 3980066" name="connsiteY3790"/>
              <a:gd fmla="*/ 7045243 w 8387961" name="connsiteX3791"/>
              <a:gd fmla="*/ 1044980 h 3980066" name="connsiteY3791"/>
              <a:gd fmla="*/ 7050284 w 8387961" name="connsiteX3792"/>
              <a:gd fmla="*/ 1041633 h 3980066" name="connsiteY3792"/>
              <a:gd fmla="*/ 7067086 w 8387961" name="connsiteX3793"/>
              <a:gd fmla="*/ 1041633 h 3980066" name="connsiteY3793"/>
              <a:gd fmla="*/ 7055324 w 8387961" name="connsiteX3794"/>
              <a:gd fmla="*/ 1016525 h 3980066" name="connsiteY3794"/>
              <a:gd fmla="*/ 7043562 w 8387961" name="connsiteX3795"/>
              <a:gd fmla="*/ 991417 h 3980066" name="connsiteY3795"/>
              <a:gd fmla="*/ 4121363 w 8387961" name="connsiteX3796"/>
              <a:gd fmla="*/ 974642 h 3980066" name="connsiteY3796"/>
              <a:gd fmla="*/ 4120678 w 8387961" name="connsiteX3797"/>
              <a:gd fmla="*/ 976047 h 3980066" name="connsiteY3797"/>
              <a:gd fmla="*/ 4122350 w 8387961" name="connsiteX3798"/>
              <a:gd fmla="*/ 979477 h 3980066" name="connsiteY3798"/>
              <a:gd fmla="*/ 4122381 w 8387961" name="connsiteX3799"/>
              <a:gd fmla="*/ 979483 h 3980066" name="connsiteY3799"/>
              <a:gd fmla="*/ 4122259 w 8387961" name="connsiteX3800"/>
              <a:gd fmla="*/ 979238 h 3980066" name="connsiteY3800"/>
              <a:gd fmla="*/ 4123883 w 8387961" name="connsiteX3801"/>
              <a:gd fmla="*/ 975987 h 3980066" name="connsiteY3801"/>
              <a:gd fmla="*/ 4122259 w 8387961" name="connsiteX3802"/>
              <a:gd fmla="*/ 975987 h 3980066" name="connsiteY3802"/>
              <a:gd fmla="*/ 4011376 w 8387961" name="connsiteX3803"/>
              <a:gd fmla="*/ 972449 h 3980066" name="connsiteY3803"/>
              <a:gd fmla="*/ 4010165 w 8387961" name="connsiteX3804"/>
              <a:gd fmla="*/ 974332 h 3980066" name="connsiteY3804"/>
              <a:gd fmla="*/ 4010339 w 8387961" name="connsiteX3805"/>
              <a:gd fmla="*/ 974332 h 3980066" name="connsiteY3805"/>
              <a:gd fmla="*/ 4011504 w 8387961" name="connsiteX3806"/>
              <a:gd fmla="*/ 972538 h 3980066" name="connsiteY3806"/>
              <a:gd fmla="*/ 4030400 w 8387961" name="connsiteX3807"/>
              <a:gd fmla="*/ 968056 h 3980066" name="connsiteY3807"/>
              <a:gd fmla="*/ 4028234 w 8387961" name="connsiteX3808"/>
              <a:gd fmla="*/ 968954 h 3980066" name="connsiteY3808"/>
              <a:gd fmla="*/ 4028234 w 8387961" name="connsiteX3809"/>
              <a:gd fmla="*/ 972449 h 3980066" name="connsiteY3809"/>
              <a:gd fmla="*/ 4028839 w 8387961" name="connsiteX3810"/>
              <a:gd fmla="*/ 974332 h 3980066" name="connsiteY3810"/>
              <a:gd fmla="*/ 4032072 w 8387961" name="connsiteX3811"/>
              <a:gd fmla="*/ 974332 h 3980066" name="connsiteY3811"/>
              <a:gd fmla="*/ 4030400 w 8387961" name="connsiteX3812"/>
              <a:gd fmla="*/ 969187 h 3980066" name="connsiteY3812"/>
              <a:gd fmla="*/ 5061762 w 8387961" name="connsiteX3813"/>
              <a:gd fmla="*/ 962793 h 3980066" name="connsiteY3813"/>
              <a:gd fmla="*/ 5061734 w 8387961" name="connsiteX3814"/>
              <a:gd fmla="*/ 962804 h 3980066" name="connsiteY3814"/>
              <a:gd fmla="*/ 5090792 w 8387961" name="connsiteX3815"/>
              <a:gd fmla="*/ 979616 h 3980066" name="connsiteY3815"/>
              <a:gd fmla="*/ 5090914 w 8387961" name="connsiteX3816"/>
              <a:gd fmla="*/ 979674 h 3980066" name="connsiteY3816"/>
              <a:gd fmla="*/ 4152813 w 8387961" name="connsiteX3817"/>
              <a:gd fmla="*/ 961349 h 3980066" name="connsiteY3817"/>
              <a:gd fmla="*/ 4182352 w 8387961" name="connsiteX3818"/>
              <a:gd fmla="*/ 993867 h 3980066" name="connsiteY3818"/>
              <a:gd fmla="*/ 4192097 w 8387961" name="connsiteX3819"/>
              <a:gd fmla="*/ 998743 h 3980066" name="connsiteY3819"/>
              <a:gd fmla="*/ 4200218 w 8387961" name="connsiteX3820"/>
              <a:gd fmla="*/ 1001994 h 3980066" name="connsiteY3820"/>
              <a:gd fmla="*/ 4208339 w 8387961" name="connsiteX3821"/>
              <a:gd fmla="*/ 1003619 h 3980066" name="connsiteY3821"/>
              <a:gd fmla="*/ 4209615 w 8387961" name="connsiteX3822"/>
              <a:gd fmla="*/ 1011284 h 3980066" name="connsiteY3822"/>
              <a:gd fmla="*/ 4209995 w 8387961" name="connsiteX3823"/>
              <a:gd fmla="*/ 1011758 h 3980066" name="connsiteY3823"/>
              <a:gd fmla="*/ 4208392 w 8387961" name="connsiteX3824"/>
              <a:gd fmla="*/ 1002266 h 3980066" name="connsiteY3824"/>
              <a:gd fmla="*/ 4199905 w 8387961" name="connsiteX3825"/>
              <a:gd fmla="*/ 1000590 h 3980066" name="connsiteY3825"/>
              <a:gd fmla="*/ 4191417 w 8387961" name="connsiteX3826"/>
              <a:gd fmla="*/ 997238 h 3980066" name="connsiteY3826"/>
              <a:gd fmla="*/ 4181231 w 8387961" name="connsiteX3827"/>
              <a:gd fmla="*/ 992210 h 3980066" name="connsiteY3827"/>
              <a:gd fmla="*/ 4148007 w 8387961" name="connsiteX3828"/>
              <a:gd fmla="*/ 956130 h 3980066" name="connsiteY3828"/>
              <a:gd fmla="*/ 4114935 w 8387961" name="connsiteX3829"/>
              <a:gd fmla="*/ 963779 h 3980066" name="connsiteY3829"/>
              <a:gd fmla="*/ 4116428 w 8387961" name="connsiteX3830"/>
              <a:gd fmla="*/ 966076 h 3980066" name="connsiteY3830"/>
              <a:gd fmla="*/ 4149836 w 8387961" name="connsiteX3831"/>
              <a:gd fmla="*/ 958116 h 3980066" name="connsiteY3831"/>
              <a:gd fmla="*/ 1692901 w 8387961" name="connsiteX3832"/>
              <a:gd fmla="*/ 955377 h 3980066" name="connsiteY3832"/>
              <a:gd fmla="*/ 1692321 w 8387961" name="connsiteX3833"/>
              <a:gd fmla="*/ 955493 h 3980066" name="connsiteY3833"/>
              <a:gd fmla="*/ 1690917 w 8387961" name="connsiteX3834"/>
              <a:gd fmla="*/ 962529 h 3980066" name="connsiteY3834"/>
              <a:gd fmla="*/ 1691402 w 8387961" name="connsiteX3835"/>
              <a:gd fmla="*/ 962883 h 3980066" name="connsiteY3835"/>
              <a:gd fmla="*/ 5812564 w 8387961" name="connsiteX3836"/>
              <a:gd fmla="*/ 954657 h 3980066" name="connsiteY3836"/>
              <a:gd fmla="*/ 5813758 w 8387961" name="connsiteX3837"/>
              <a:gd fmla="*/ 958001 h 3980066" name="connsiteY3837"/>
              <a:gd fmla="*/ 5823791 w 8387961" name="connsiteX3838"/>
              <a:gd fmla="*/ 983095 h 3980066" name="connsiteY3838"/>
              <a:gd fmla="*/ 5850546 w 8387961" name="connsiteX3839"/>
              <a:gd fmla="*/ 986441 h 3980066" name="connsiteY3839"/>
              <a:gd fmla="*/ 5878973 w 8387961" name="connsiteX3840"/>
              <a:gd fmla="*/ 993133 h 3980066" name="connsiteY3840"/>
              <a:gd fmla="*/ 5914089 w 8387961" name="connsiteX3841"/>
              <a:gd fmla="*/ 1003171 h 3980066" name="connsiteY3841"/>
              <a:gd fmla="*/ 5947533 w 8387961" name="connsiteX3842"/>
              <a:gd fmla="*/ 1013209 h 3980066" name="connsiteY3842"/>
              <a:gd fmla="*/ 5969271 w 8387961" name="connsiteX3843"/>
              <a:gd fmla="*/ 1036631 h 3980066" name="connsiteY3843"/>
              <a:gd fmla="*/ 5991010 w 8387961" name="connsiteX3844"/>
              <a:gd fmla="*/ 1058380 h 3980066" name="connsiteY3844"/>
              <a:gd fmla="*/ 6026126 w 8387961" name="connsiteX3845"/>
              <a:gd fmla="*/ 1060053 h 3980066" name="connsiteY3845"/>
              <a:gd fmla="*/ 6057897 w 8387961" name="connsiteX3846"/>
              <a:gd fmla="*/ 1063399 h 3980066" name="connsiteY3846"/>
              <a:gd fmla="*/ 6091341 w 8387961" name="connsiteX3847"/>
              <a:gd fmla="*/ 1065072 h 3980066" name="connsiteY3847"/>
              <a:gd fmla="*/ 6126457 w 8387961" name="connsiteX3848"/>
              <a:gd fmla="*/ 1066745 h 3980066" name="connsiteY3848"/>
              <a:gd fmla="*/ 6136490 w 8387961" name="connsiteX3849"/>
              <a:gd fmla="*/ 1075110 h 3980066" name="connsiteY3849"/>
              <a:gd fmla="*/ 6166589 w 8387961" name="connsiteX3850"/>
              <a:gd fmla="*/ 1080129 h 3980066" name="connsiteY3850"/>
              <a:gd fmla="*/ 6196689 w 8387961" name="connsiteX3851"/>
              <a:gd fmla="*/ 1086821 h 3980066" name="connsiteY3851"/>
              <a:gd fmla="*/ 6215083 w 8387961" name="connsiteX3852"/>
              <a:gd fmla="*/ 1095186 h 3980066" name="connsiteY3852"/>
              <a:gd fmla="*/ 6231805 w 8387961" name="connsiteX3853"/>
              <a:gd fmla="*/ 1083475 h 3980066" name="connsiteY3853"/>
              <a:gd fmla="*/ 6248527 w 8387961" name="connsiteX3854"/>
              <a:gd fmla="*/ 1073437 h 3980066" name="connsiteY3854"/>
              <a:gd fmla="*/ 6278626 w 8387961" name="connsiteX3855"/>
              <a:gd fmla="*/ 1070091 h 3980066" name="connsiteY3855"/>
              <a:gd fmla="*/ 6307053 w 8387961" name="connsiteX3856"/>
              <a:gd fmla="*/ 1068418 h 3980066" name="connsiteY3856"/>
              <a:gd fmla="*/ 6328792 w 8387961" name="connsiteX3857"/>
              <a:gd fmla="*/ 1048342 h 3980066" name="connsiteY3857"/>
              <a:gd fmla="*/ 6350530 w 8387961" name="connsiteX3858"/>
              <a:gd fmla="*/ 1029939 h 3980066" name="connsiteY3858"/>
              <a:gd fmla="*/ 6348385 w 8387961" name="connsiteX3859"/>
              <a:gd fmla="*/ 1028032 h 3980066" name="connsiteY3859"/>
              <a:gd fmla="*/ 6329133 w 8387961" name="connsiteX3860"/>
              <a:gd fmla="*/ 1044164 h 3980066" name="connsiteY3860"/>
              <a:gd fmla="*/ 6307326 w 8387961" name="connsiteX3861"/>
              <a:gd fmla="*/ 1064098 h 3980066" name="connsiteY3861"/>
              <a:gd fmla="*/ 6278810 w 8387961" name="connsiteX3862"/>
              <a:gd fmla="*/ 1065759 h 3980066" name="connsiteY3862"/>
              <a:gd fmla="*/ 6248616 w 8387961" name="connsiteX3863"/>
              <a:gd fmla="*/ 1069082 h 3980066" name="connsiteY3863"/>
              <a:gd fmla="*/ 6231842 w 8387961" name="connsiteX3864"/>
              <a:gd fmla="*/ 1079049 h 3980066" name="connsiteY3864"/>
              <a:gd fmla="*/ 6215067 w 8387961" name="connsiteX3865"/>
              <a:gd fmla="*/ 1090677 h 3980066" name="connsiteY3865"/>
              <a:gd fmla="*/ 6196616 w 8387961" name="connsiteX3866"/>
              <a:gd fmla="*/ 1082371 h 3980066" name="connsiteY3866"/>
              <a:gd fmla="*/ 6166422 w 8387961" name="connsiteX3867"/>
              <a:gd fmla="*/ 1075726 h 3980066" name="connsiteY3867"/>
              <a:gd fmla="*/ 6136228 w 8387961" name="connsiteX3868"/>
              <a:gd fmla="*/ 1070743 h 3980066" name="connsiteY3868"/>
              <a:gd fmla="*/ 6126164 w 8387961" name="connsiteX3869"/>
              <a:gd fmla="*/ 1062437 h 3980066" name="connsiteY3869"/>
              <a:gd fmla="*/ 6090938 w 8387961" name="connsiteX3870"/>
              <a:gd fmla="*/ 1060776 h 3980066" name="connsiteY3870"/>
              <a:gd fmla="*/ 6057389 w 8387961" name="connsiteX3871"/>
              <a:gd fmla="*/ 1059114 h 3980066" name="connsiteY3871"/>
              <a:gd fmla="*/ 6025518 w 8387961" name="connsiteX3872"/>
              <a:gd fmla="*/ 1055792 h 3980066" name="connsiteY3872"/>
              <a:gd fmla="*/ 5990292 w 8387961" name="connsiteX3873"/>
              <a:gd fmla="*/ 1054131 h 3980066" name="connsiteY3873"/>
              <a:gd fmla="*/ 5968485 w 8387961" name="connsiteX3874"/>
              <a:gd fmla="*/ 1032536 h 3980066" name="connsiteY3874"/>
              <a:gd fmla="*/ 5946679 w 8387961" name="connsiteX3875"/>
              <a:gd fmla="*/ 1009279 h 3980066" name="connsiteY3875"/>
              <a:gd fmla="*/ 5913130 w 8387961" name="connsiteX3876"/>
              <a:gd fmla="*/ 999312 h 3980066" name="connsiteY3876"/>
              <a:gd fmla="*/ 5877904 w 8387961" name="connsiteX3877"/>
              <a:gd fmla="*/ 989345 h 3980066" name="connsiteY3877"/>
              <a:gd fmla="*/ 5849388 w 8387961" name="connsiteX3878"/>
              <a:gd fmla="*/ 982700 h 3980066" name="connsiteY3878"/>
              <a:gd fmla="*/ 5822549 w 8387961" name="connsiteX3879"/>
              <a:gd fmla="*/ 979378 h 3980066" name="connsiteY3879"/>
              <a:gd fmla="*/ 4037795 w 8387961" name="connsiteX3880"/>
              <a:gd fmla="*/ 952497 h 3980066" name="connsiteY3880"/>
              <a:gd fmla="*/ 4034977 w 8387961" name="connsiteX3881"/>
              <a:gd fmla="*/ 953227 h 3980066" name="connsiteY3881"/>
              <a:gd fmla="*/ 4036663 w 8387961" name="connsiteX3882"/>
              <a:gd fmla="*/ 958470 h 3980066" name="connsiteY3882"/>
              <a:gd fmla="*/ 4036663 w 8387961" name="connsiteX3883"/>
              <a:gd fmla="*/ 961965 h 3980066" name="connsiteY3883"/>
              <a:gd fmla="*/ 4037508 w 8387961" name="connsiteX3884"/>
              <a:gd fmla="*/ 962840 h 3980066" name="connsiteY3884"/>
              <a:gd fmla="*/ 4038759 w 8387961" name="connsiteX3885"/>
              <a:gd fmla="*/ 962326 h 3980066" name="connsiteY3885"/>
              <a:gd fmla="*/ 4042103 w 8387961" name="connsiteX3886"/>
              <a:gd fmla="*/ 962326 h 3980066" name="connsiteY3886"/>
              <a:gd fmla="*/ 4038759 w 8387961" name="connsiteX3887"/>
              <a:gd fmla="*/ 958896 h 3980066" name="connsiteY3887"/>
              <a:gd fmla="*/ 4038759 w 8387961" name="connsiteX3888"/>
              <a:gd fmla="*/ 955466 h 3980066" name="connsiteY3888"/>
              <a:gd fmla="*/ 7048513 w 8387961" name="connsiteX3889"/>
              <a:gd fmla="*/ 947496 h 3980066" name="connsiteY3889"/>
              <a:gd fmla="*/ 7049260 w 8387961" name="connsiteX3890"/>
              <a:gd fmla="*/ 947839 h 3980066" name="connsiteY3890"/>
              <a:gd fmla="*/ 7059265 w 8387961" name="connsiteX3891"/>
              <a:gd fmla="*/ 961121 h 3980066" name="connsiteY3891"/>
              <a:gd fmla="*/ 1682711 w 8387961" name="connsiteX3892"/>
              <a:gd fmla="*/ 945218 h 3980066" name="connsiteY3892"/>
              <a:gd fmla="*/ 1684222 w 8387961" name="connsiteX3893"/>
              <a:gd fmla="*/ 955818 h 3980066" name="connsiteY3893"/>
              <a:gd fmla="*/ 1684370 w 8387961" name="connsiteX3894"/>
              <a:gd fmla="*/ 955789 h 3980066" name="connsiteY3894"/>
              <a:gd fmla="*/ 1682877 w 8387961" name="connsiteX3895"/>
              <a:gd fmla="*/ 945329 h 3980066" name="connsiteY3895"/>
              <a:gd fmla="*/ 6446553 w 8387961" name="connsiteX3896"/>
              <a:gd fmla="*/ 941171 h 3980066" name="connsiteY3896"/>
              <a:gd fmla="*/ 6418036 w 8387961" name="connsiteX3897"/>
              <a:gd fmla="*/ 954460 h 3980066" name="connsiteY3897"/>
              <a:gd fmla="*/ 6413004 w 8387961" name="connsiteX3898"/>
              <a:gd fmla="*/ 974394 h 3980066" name="connsiteY3898"/>
              <a:gd fmla="*/ 6389520 w 8387961" name="connsiteX3899"/>
              <a:gd fmla="*/ 981039 h 3980066" name="connsiteY3899"/>
              <a:gd fmla="*/ 6367713 w 8387961" name="connsiteX3900"/>
              <a:gd fmla="*/ 994329 h 3980066" name="connsiteY3900"/>
              <a:gd fmla="*/ 6330810 w 8387961" name="connsiteX3901"/>
              <a:gd fmla="*/ 984361 h 3980066" name="connsiteY3901"/>
              <a:gd fmla="*/ 6331530 w 8387961" name="connsiteX3902"/>
              <a:gd fmla="*/ 988405 h 3980066" name="connsiteY3902"/>
              <a:gd fmla="*/ 6367252 w 8387961" name="connsiteX3903"/>
              <a:gd fmla="*/ 998152 h 3980066" name="connsiteY3903"/>
              <a:gd fmla="*/ 6388990 w 8387961" name="connsiteX3904"/>
              <a:gd fmla="*/ 984768 h 3980066" name="connsiteY3904"/>
              <a:gd fmla="*/ 6412401 w 8387961" name="connsiteX3905"/>
              <a:gd fmla="*/ 978076 h 3980066" name="connsiteY3905"/>
              <a:gd fmla="*/ 6417418 w 8387961" name="connsiteX3906"/>
              <a:gd fmla="*/ 958001 h 3980066" name="connsiteY3906"/>
              <a:gd fmla="*/ 6445845 w 8387961" name="connsiteX3907"/>
              <a:gd fmla="*/ 944617 h 3980066" name="connsiteY3907"/>
              <a:gd fmla="*/ 6485978 w 8387961" name="connsiteX3908"/>
              <a:gd fmla="*/ 944617 h 3980066" name="connsiteY3908"/>
              <a:gd fmla="*/ 6484447 w 8387961" name="connsiteX3909"/>
              <a:gd fmla="*/ 941171 h 3980066" name="connsiteY3909"/>
              <a:gd fmla="*/ 4052108 w 8387961" name="connsiteX3910"/>
              <a:gd fmla="*/ 939767 h 3980066" name="connsiteY3910"/>
              <a:gd fmla="*/ 4056131 w 8387961" name="connsiteX3911"/>
              <a:gd fmla="*/ 942269 h 3980066" name="connsiteY3911"/>
              <a:gd fmla="*/ 4056274 w 8387961" name="connsiteX3912"/>
              <a:gd fmla="*/ 942195 h 3980066" name="connsiteY3912"/>
              <a:gd fmla="*/ 3915719 w 8387961" name="connsiteX3913"/>
              <a:gd fmla="*/ 934897 h 3980066" name="connsiteY3913"/>
              <a:gd fmla="*/ 3910086 w 8387961" name="connsiteX3914"/>
              <a:gd fmla="*/ 940634 h 3980066" name="connsiteY3914"/>
              <a:gd fmla="*/ 3906732 w 8387961" name="connsiteX3915"/>
              <a:gd fmla="*/ 949171 h 3980066" name="connsiteY3915"/>
              <a:gd fmla="*/ 3888290 w 8387961" name="connsiteX3916"/>
              <a:gd fmla="*/ 949171 h 3980066" name="connsiteY3916"/>
              <a:gd fmla="*/ 3879996 w 8387961" name="connsiteX3917"/>
              <a:gd fmla="*/ 960996 h 3980066" name="connsiteY3917"/>
              <a:gd fmla="*/ 3880435 w 8387961" name="connsiteX3918"/>
              <a:gd fmla="*/ 961308 h 3980066" name="connsiteY3918"/>
              <a:gd fmla="*/ 3888712 w 8387961" name="connsiteX3919"/>
              <a:gd fmla="*/ 949519 h 3980066" name="connsiteY3919"/>
              <a:gd fmla="*/ 3906921 w 8387961" name="connsiteX3920"/>
              <a:gd fmla="*/ 949519 h 3980066" name="connsiteY3920"/>
              <a:gd fmla="*/ 3910231 w 8387961" name="connsiteX3921"/>
              <a:gd fmla="*/ 941097 h 3980066" name="connsiteY3921"/>
              <a:gd fmla="*/ 3916172 w 8387961" name="connsiteX3922"/>
              <a:gd fmla="*/ 935053 h 3980066" name="connsiteY3922"/>
              <a:gd fmla="*/ 2075561 w 8387961" name="connsiteX3923"/>
              <a:gd fmla="*/ 926867 h 3980066" name="connsiteY3923"/>
              <a:gd fmla="*/ 2065858 w 8387961" name="connsiteX3924"/>
              <a:gd fmla="*/ 962529 h 3980066" name="connsiteY3924"/>
              <a:gd fmla="*/ 2065936 w 8387961" name="connsiteX3925"/>
              <a:gd fmla="*/ 962767 h 3980066" name="connsiteY3925"/>
              <a:gd fmla="*/ 2075690 w 8387961" name="connsiteX3926"/>
              <a:gd fmla="*/ 926910 h 3980066" name="connsiteY3926"/>
              <a:gd fmla="*/ 5616679 w 8387961" name="connsiteX3927"/>
              <a:gd fmla="*/ 924342 h 3980066" name="connsiteY3927"/>
              <a:gd fmla="*/ 5616926 w 8387961" name="connsiteX3928"/>
              <a:gd fmla="*/ 926320 h 3980066" name="connsiteY3928"/>
              <a:gd fmla="*/ 5654900 w 8387961" name="connsiteX3929"/>
              <a:gd fmla="*/ 934579 h 3980066" name="connsiteY3929"/>
              <a:gd fmla="*/ 5676638 w 8387961" name="connsiteX3930"/>
              <a:gd fmla="*/ 929560 h 3980066" name="connsiteY3930"/>
              <a:gd fmla="*/ 5675987 w 8387961" name="connsiteX3931"/>
              <a:gd fmla="*/ 927885 h 3980066" name="connsiteY3931"/>
              <a:gd fmla="*/ 5655122 w 8387961" name="connsiteX3932"/>
              <a:gd fmla="*/ 932701 h 3980066" name="connsiteY3932"/>
              <a:gd fmla="*/ 3892716 w 8387961" name="connsiteX3933"/>
              <a:gd fmla="*/ 915780 h 3980066" name="connsiteY3933"/>
              <a:gd fmla="*/ 3891644 w 8387961" name="connsiteX3934"/>
              <a:gd fmla="*/ 920146 h 3980066" name="connsiteY3934"/>
              <a:gd fmla="*/ 3891644 w 8387961" name="connsiteX3935"/>
              <a:gd fmla="*/ 923561 h 3980066" name="connsiteY3935"/>
              <a:gd fmla="*/ 3891644 w 8387961" name="connsiteX3936"/>
              <a:gd fmla="*/ 925268 h 3980066" name="connsiteY3936"/>
              <a:gd fmla="*/ 3892688 w 8387961" name="connsiteX3937"/>
              <a:gd fmla="*/ 925268 h 3980066" name="connsiteY3937"/>
              <a:gd fmla="*/ 3892688 w 8387961" name="connsiteX3938"/>
              <a:gd fmla="*/ 923530 h 3980066" name="connsiteY3938"/>
              <a:gd fmla="*/ 3892688 w 8387961" name="connsiteX3939"/>
              <a:gd fmla="*/ 920447 h 3980066" name="connsiteY3939"/>
              <a:gd fmla="*/ 3893153 w 8387961" name="connsiteX3940"/>
              <a:gd fmla="*/ 921609 h 3980066" name="connsiteY3940"/>
              <a:gd fmla="*/ 3894349 w 8387961" name="connsiteX3941"/>
              <a:gd fmla="*/ 916664 h 3980066" name="connsiteY3941"/>
              <a:gd fmla="*/ 3897551 w 8387961" name="connsiteX3942"/>
              <a:gd fmla="*/ 916995 h 3980066" name="connsiteY3942"/>
              <a:gd fmla="*/ 6367042 w 8387961" name="connsiteX3943"/>
              <a:gd fmla="*/ 893163 h 3980066" name="connsiteY3943"/>
              <a:gd fmla="*/ 6361004 w 8387961" name="connsiteX3944"/>
              <a:gd fmla="*/ 894658 h 3980066" name="connsiteY3944"/>
              <a:gd fmla="*/ 6364634 w 8387961" name="connsiteX3945"/>
              <a:gd fmla="*/ 896755 h 3980066" name="connsiteY3945"/>
              <a:gd fmla="*/ 6367252 w 8387961" name="connsiteX3946"/>
              <a:gd fmla="*/ 896100 h 3980066" name="connsiteY3946"/>
              <a:gd fmla="*/ 4317499 w 8387961" name="connsiteX3947"/>
              <a:gd fmla="*/ 881173 h 3980066" name="connsiteY3947"/>
              <a:gd fmla="*/ 4319151 w 8387961" name="connsiteX3948"/>
              <a:gd fmla="*/ 882772 h 3980066" name="connsiteY3948"/>
              <a:gd fmla="*/ 4317604 w 8387961" name="connsiteX3949"/>
              <a:gd fmla="*/ 881215 h 3980066" name="connsiteY3949"/>
              <a:gd fmla="*/ 3988121 w 8387961" name="connsiteX3950"/>
              <a:gd fmla="*/ 880331 h 3980066" name="connsiteY3950"/>
              <a:gd fmla="*/ 3970170 w 8387961" name="connsiteX3951"/>
              <a:gd fmla="*/ 895090 h 3980066" name="connsiteY3951"/>
              <a:gd fmla="*/ 3975217 w 8387961" name="connsiteX3952"/>
              <a:gd fmla="*/ 910304 h 3980066" name="connsiteY3952"/>
              <a:gd fmla="*/ 3966806 w 8387961" name="connsiteX3953"/>
              <a:gd fmla="*/ 913685 h 3980066" name="connsiteY3953"/>
              <a:gd fmla="*/ 3938208 w 8387961" name="connsiteX3954"/>
              <a:gd fmla="*/ 913685 h 3980066" name="connsiteY3954"/>
              <a:gd fmla="*/ 3918022 w 8387961" name="connsiteX3955"/>
              <a:gd fmla="*/ 913685 h 3980066" name="connsiteY3955"/>
              <a:gd fmla="*/ 3912139 w 8387961" name="connsiteX3956"/>
              <a:gd fmla="*/ 919596 h 3980066" name="connsiteY3956"/>
              <a:gd fmla="*/ 3914285 w 8387961" name="connsiteX3957"/>
              <a:gd fmla="*/ 921814 h 3980066" name="connsiteY3957"/>
              <a:gd fmla="*/ 3920930 w 8387961" name="connsiteX3958"/>
              <a:gd fmla="*/ 914947 h 3980066" name="connsiteY3958"/>
              <a:gd fmla="*/ 3940866 w 8387961" name="connsiteX3959"/>
              <a:gd fmla="*/ 914947 h 3980066" name="connsiteY3959"/>
              <a:gd fmla="*/ 3969109 w 8387961" name="connsiteX3960"/>
              <a:gd fmla="*/ 914947 h 3980066" name="connsiteY3960"/>
              <a:gd fmla="*/ 3977415 w 8387961" name="connsiteX3961"/>
              <a:gd fmla="*/ 911514 h 3980066" name="connsiteY3961"/>
              <a:gd fmla="*/ 3972431 w 8387961" name="connsiteX3962"/>
              <a:gd fmla="*/ 896064 h 3980066" name="connsiteY3962"/>
              <a:gd fmla="*/ 3989451 w 8387961" name="connsiteX3963"/>
              <a:gd fmla="*/ 881675 h 3980066" name="connsiteY3963"/>
              <a:gd fmla="*/ 5706063 w 8387961" name="connsiteX3964"/>
              <a:gd fmla="*/ 872326 h 3980066" name="connsiteY3964"/>
              <a:gd fmla="*/ 5706738 w 8387961" name="connsiteX3965"/>
              <a:gd fmla="*/ 874351 h 3980066" name="connsiteY3965"/>
              <a:gd fmla="*/ 5716771 w 8387961" name="connsiteX3966"/>
              <a:gd fmla="*/ 884389 h 3980066" name="connsiteY3966"/>
              <a:gd fmla="*/ 5750215 w 8387961" name="connsiteX3967"/>
              <a:gd fmla="*/ 906138 h 3980066" name="connsiteY3967"/>
              <a:gd fmla="*/ 5768609 w 8387961" name="connsiteX3968"/>
              <a:gd fmla="*/ 909484 h 3980066" name="connsiteY3968"/>
              <a:gd fmla="*/ 5805287 w 8387961" name="connsiteX3969"/>
              <a:gd fmla="*/ 934504 h 3980066" name="connsiteY3969"/>
              <a:gd fmla="*/ 5804097 w 8387961" name="connsiteX3970"/>
              <a:gd fmla="*/ 931204 h 3980066" name="connsiteY3970"/>
              <a:gd fmla="*/ 5767194 w 8387961" name="connsiteX3971"/>
              <a:gd fmla="*/ 906286 h 3980066" name="connsiteY3971"/>
              <a:gd fmla="*/ 5748742 w 8387961" name="connsiteX3972"/>
              <a:gd fmla="*/ 902964 h 3980066" name="connsiteY3972"/>
              <a:gd fmla="*/ 5715194 w 8387961" name="connsiteX3973"/>
              <a:gd fmla="*/ 881368 h 3980066" name="connsiteY3973"/>
              <a:gd fmla="*/ 1472261 w 8387961" name="connsiteX3974"/>
              <a:gd fmla="*/ 861604 h 3980066" name="connsiteY3974"/>
              <a:gd fmla="*/ 1471390 w 8387961" name="connsiteX3975"/>
              <a:gd fmla="*/ 862476 h 3980066" name="connsiteY3975"/>
              <a:gd fmla="*/ 1469970 w 8387961" name="connsiteX3976"/>
              <a:gd fmla="*/ 875287 h 3980066" name="connsiteY3976"/>
              <a:gd fmla="*/ 1470721 w 8387961" name="connsiteX3977"/>
              <a:gd fmla="*/ 875476 h 3980066" name="connsiteY3977"/>
              <a:gd fmla="*/ 3777896 w 8387961" name="connsiteX3978"/>
              <a:gd fmla="*/ 841431 h 3980066" name="connsiteY3978"/>
              <a:gd fmla="*/ 3777697 w 8387961" name="connsiteX3979"/>
              <a:gd fmla="*/ 841464 h 3980066" name="connsiteY3979"/>
              <a:gd fmla="*/ 3778214 w 8387961" name="connsiteX3980"/>
              <a:gd fmla="*/ 842510 h 3980066" name="connsiteY3980"/>
              <a:gd fmla="*/ 3778509 w 8387961" name="connsiteX3981"/>
              <a:gd fmla="*/ 842659 h 3980066" name="connsiteY3981"/>
              <a:gd fmla="*/ 6411960 w 8387961" name="connsiteX3982"/>
              <a:gd fmla="*/ 836111 h 3980066" name="connsiteY3982"/>
              <a:gd fmla="*/ 6396077 w 8387961" name="connsiteX3983"/>
              <a:gd fmla="*/ 853567 h 3980066" name="connsiteY3983"/>
              <a:gd fmla="*/ 6361096 w 8387961" name="connsiteX3984"/>
              <a:gd fmla="*/ 846910 h 3980066" name="connsiteY3984"/>
              <a:gd fmla="*/ 6361648 w 8387961" name="connsiteX3985"/>
              <a:gd fmla="*/ 849463 h 3980066" name="connsiteY3985"/>
              <a:gd fmla="*/ 6395679 w 8387961" name="connsiteX3986"/>
              <a:gd fmla="*/ 855948 h 3980066" name="connsiteY3986"/>
              <a:gd fmla="*/ 6412401 w 8387961" name="connsiteX3987"/>
              <a:gd fmla="*/ 837545 h 3980066" name="connsiteY3987"/>
              <a:gd fmla="*/ 4507237 w 8387961" name="connsiteX3988"/>
              <a:gd fmla="*/ 831517 h 3980066" name="connsiteY3988"/>
              <a:gd fmla="*/ 4512149 w 8387961" name="connsiteX3989"/>
              <a:gd fmla="*/ 835636 h 3980066" name="connsiteY3989"/>
              <a:gd fmla="*/ 4528920 w 8387961" name="connsiteX3990"/>
              <a:gd fmla="*/ 833948 h 3980066" name="connsiteY3990"/>
              <a:gd fmla="*/ 4562462 w 8387961" name="connsiteX3991"/>
              <a:gd fmla="*/ 844077 h 3980066" name="connsiteY3991"/>
              <a:gd fmla="*/ 4598816 w 8387961" name="connsiteX3992"/>
              <a:gd fmla="*/ 855720 h 3980066" name="connsiteY3992"/>
              <a:gd fmla="*/ 4598656 w 8387961" name="connsiteX3993"/>
              <a:gd fmla="*/ 855239 h 3980066" name="connsiteY3993"/>
              <a:gd fmla="*/ 4561837 w 8387961" name="connsiteX3994"/>
              <a:gd fmla="*/ 843535 h 3980066" name="connsiteY3994"/>
              <a:gd fmla="*/ 4528366 w 8387961" name="connsiteX3995"/>
              <a:gd fmla="*/ 833502 h 3980066" name="connsiteY3995"/>
              <a:gd fmla="*/ 4511630 w 8387961" name="connsiteX3996"/>
              <a:gd fmla="*/ 835174 h 3980066" name="connsiteY3996"/>
              <a:gd fmla="*/ 5829412 w 8387961" name="connsiteX3997"/>
              <a:gd fmla="*/ 825070 h 3980066" name="connsiteY3997"/>
              <a:gd fmla="*/ 5837646 w 8387961" name="connsiteX3998"/>
              <a:gd fmla="*/ 834855 h 3980066" name="connsiteY3998"/>
              <a:gd fmla="*/ 5838663 w 8387961" name="connsiteX3999"/>
              <a:gd fmla="*/ 835038 h 3980066" name="connsiteY3999"/>
              <a:gd fmla="*/ 5830408 w 8387961" name="connsiteX4000"/>
              <a:gd fmla="*/ 825141 h 3980066" name="connsiteY4000"/>
              <a:gd fmla="*/ 7243052 w 8387961" name="connsiteX4001"/>
              <a:gd fmla="*/ 824033 h 3980066" name="connsiteY4001"/>
              <a:gd fmla="*/ 7250584 w 8387961" name="connsiteX4002"/>
              <a:gd fmla="*/ 825539 h 3980066" name="connsiteY4002"/>
              <a:gd fmla="*/ 7244558 w 8387961" name="connsiteX4003"/>
              <a:gd fmla="*/ 840604 h 3980066" name="connsiteY4003"/>
              <a:gd fmla="*/ 3799986 w 8387961" name="connsiteX4004"/>
              <a:gd fmla="*/ 813305 h 3980066" name="connsiteY4004"/>
              <a:gd fmla="*/ 3800613 w 8387961" name="connsiteX4005"/>
              <a:gd fmla="*/ 815189 h 3980066" name="connsiteY4005"/>
              <a:gd fmla="*/ 3805402 w 8387961" name="connsiteX4006"/>
              <a:gd fmla="*/ 819024 h 3980066" name="connsiteY4006"/>
              <a:gd fmla="*/ 3805490 w 8387961" name="connsiteX4007"/>
              <a:gd fmla="*/ 817345 h 3980066" name="connsiteY4007"/>
              <a:gd fmla="*/ 4762666 w 8387961" name="connsiteX4008"/>
              <a:gd fmla="*/ 810092 h 3980066" name="connsiteY4008"/>
              <a:gd fmla="*/ 4759319 w 8387961" name="connsiteX4009"/>
              <a:gd fmla="*/ 841862 h 3980066" name="connsiteY4009"/>
              <a:gd fmla="*/ 4754298 w 8387961" name="connsiteX4010"/>
              <a:gd fmla="*/ 873633 h 3980066" name="connsiteY4010"/>
              <a:gd fmla="*/ 4782749 w 8387961" name="connsiteX4011"/>
              <a:gd fmla="*/ 895370 h 3980066" name="connsiteY4011"/>
              <a:gd fmla="*/ 4811200 w 8387961" name="connsiteX4012"/>
              <a:gd fmla="*/ 917108 h 3980066" name="connsiteY4012"/>
              <a:gd fmla="*/ 4829609 w 8387961" name="connsiteX4013"/>
              <a:gd fmla="*/ 945534 h 3980066" name="connsiteY4013"/>
              <a:gd fmla="*/ 4832956 w 8387961" name="connsiteX4014"/>
              <a:gd fmla="*/ 952222 h 3980066" name="connsiteY4014"/>
              <a:gd fmla="*/ 4821241 w 8387961" name="connsiteX4015"/>
              <a:gd fmla="*/ 960583 h 3980066" name="connsiteY4015"/>
              <a:gd fmla="*/ 4794464 w 8387961" name="connsiteX4016"/>
              <a:gd fmla="*/ 970616 h 3980066" name="connsiteY4016"/>
              <a:gd fmla="*/ 4782749 w 8387961" name="connsiteX4017"/>
              <a:gd fmla="*/ 1000714 h 3980066" name="connsiteY4017"/>
              <a:gd fmla="*/ 4791117 w 8387961" name="connsiteX4018"/>
              <a:gd fmla="*/ 1007402 h 3980066" name="connsiteY4018"/>
              <a:gd fmla="*/ 4804506 w 8387961" name="connsiteX4019"/>
              <a:gd fmla="*/ 1030812 h 3980066" name="connsiteY4019"/>
              <a:gd fmla="*/ 4806179 w 8387961" name="connsiteX4020"/>
              <a:gd fmla="*/ 1022451 h 3980066" name="connsiteY4020"/>
              <a:gd fmla="*/ 4809526 w 8387961" name="connsiteX4021"/>
              <a:gd fmla="*/ 1042517 h 3980066" name="connsiteY4021"/>
              <a:gd fmla="*/ 4831283 w 8387961" name="connsiteX4022"/>
              <a:gd fmla="*/ 1064254 h 3980066" name="connsiteY4022"/>
              <a:gd fmla="*/ 4851366 w 8387961" name="connsiteX4023"/>
              <a:gd fmla="*/ 1087664 h 3980066" name="connsiteY4023"/>
              <a:gd fmla="*/ 4811200 w 8387961" name="connsiteX4024"/>
              <a:gd fmla="*/ 1080975 h 3980066" name="connsiteY4024"/>
              <a:gd fmla="*/ 4774381 w 8387961" name="connsiteX4025"/>
              <a:gd fmla="*/ 1065926 h 3980066" name="connsiteY4025"/>
              <a:gd fmla="*/ 4739236 w 8387961" name="connsiteX4026"/>
              <a:gd fmla="*/ 1052549 h 3980066" name="connsiteY4026"/>
              <a:gd fmla="*/ 4702417 w 8387961" name="connsiteX4027"/>
              <a:gd fmla="*/ 1037500 h 3980066" name="connsiteY4027"/>
              <a:gd fmla="*/ 4686147 w 8387961" name="connsiteX4028"/>
              <a:gd fmla="*/ 1030850 h 3980066" name="connsiteY4028"/>
              <a:gd fmla="*/ 4701594 w 8387961" name="connsiteX4029"/>
              <a:gd fmla="*/ 1037295 h 3980066" name="connsiteY4029"/>
              <a:gd fmla="*/ 4738326 w 8387961" name="connsiteX4030"/>
              <a:gd fmla="*/ 1052622 h 3980066" name="connsiteY4030"/>
              <a:gd fmla="*/ 4773389 w 8387961" name="connsiteX4031"/>
              <a:gd fmla="*/ 1066246 h 3980066" name="connsiteY4031"/>
              <a:gd fmla="*/ 4810122 w 8387961" name="connsiteX4032"/>
              <a:gd fmla="*/ 1081572 h 3980066" name="connsiteY4032"/>
              <a:gd fmla="*/ 4810060 w 8387961" name="connsiteX4033"/>
              <a:gd fmla="*/ 1081674 h 3980066" name="connsiteY4033"/>
              <a:gd fmla="*/ 4850898 w 8387961" name="connsiteX4034"/>
              <a:gd fmla="*/ 1088344 h 3980066" name="connsiteY4034"/>
              <a:gd fmla="*/ 4864583 w 8387961" name="connsiteX4035"/>
              <a:gd fmla="*/ 1106786 h 3980066" name="connsiteY4035"/>
              <a:gd fmla="*/ 4900509 w 8387961" name="connsiteX4036"/>
              <a:gd fmla="*/ 1126905 h 3980066" name="connsiteY4036"/>
              <a:gd fmla="*/ 4883401 w 8387961" name="connsiteX4037"/>
              <a:gd fmla="*/ 1131934 h 3980066" name="connsiteY4037"/>
              <a:gd fmla="*/ 4874848 w 8387961" name="connsiteX4038"/>
              <a:gd fmla="*/ 1165465 h 3980066" name="connsiteY4038"/>
              <a:gd fmla="*/ 4873143 w 8387961" name="connsiteX4039"/>
              <a:gd fmla="*/ 1185518 h 3980066" name="connsiteY4039"/>
              <a:gd fmla="*/ 4874141 w 8387961" name="connsiteX4040"/>
              <a:gd fmla="*/ 1186288 h 3980066" name="connsiteY4040"/>
              <a:gd fmla="*/ 4887465 w 8387961" name="connsiteX4041"/>
              <a:gd fmla="*/ 1212977 h 3980066" name="connsiteY4041"/>
              <a:gd fmla="*/ 4915779 w 8387961" name="connsiteX4042"/>
              <a:gd fmla="*/ 1224653 h 3980066" name="connsiteY4042"/>
              <a:gd fmla="*/ 4940762 w 8387961" name="connsiteX4043"/>
              <a:gd fmla="*/ 1232994 h 3980066" name="connsiteY4043"/>
              <a:gd fmla="*/ 4964079 w 8387961" name="connsiteX4044"/>
              <a:gd fmla="*/ 1239666 h 3980066" name="connsiteY4044"/>
              <a:gd fmla="*/ 4985731 w 8387961" name="connsiteX4045"/>
              <a:gd fmla="*/ 1236330 h 3980066" name="connsiteY4045"/>
              <a:gd fmla="*/ 5004052 w 8387961" name="connsiteX4046"/>
              <a:gd fmla="*/ 1232994 h 3980066" name="connsiteY4046"/>
              <a:gd fmla="*/ 5007383 w 8387961" name="connsiteX4047"/>
              <a:gd fmla="*/ 1227989 h 3980066" name="connsiteY4047"/>
              <a:gd fmla="*/ 5004052 w 8387961" name="connsiteX4048"/>
              <a:gd fmla="*/ 1217981 h 3980066" name="connsiteY4048"/>
              <a:gd fmla="*/ 5012380 w 8387961" name="connsiteX4049"/>
              <a:gd fmla="*/ 1217981 h 3980066" name="connsiteY4049"/>
              <a:gd fmla="*/ 5030700 w 8387961" name="connsiteX4050"/>
              <a:gd fmla="*/ 1199632 h 3980066" name="connsiteY4050"/>
              <a:gd fmla="*/ 5057349 w 8387961" name="connsiteX4051"/>
              <a:gd fmla="*/ 1196296 h 3980066" name="connsiteY4051"/>
              <a:gd fmla="*/ 5082332 w 8387961" name="connsiteX4052"/>
              <a:gd fmla="*/ 1194628 h 3980066" name="connsiteY4052"/>
              <a:gd fmla="*/ 5122304 w 8387961" name="connsiteX4053"/>
              <a:gd fmla="*/ 1207972 h 3980066" name="connsiteY4053"/>
              <a:gd fmla="*/ 5143956 w 8387961" name="connsiteX4054"/>
              <a:gd fmla="*/ 1222985 h 3980066" name="connsiteY4054"/>
              <a:gd fmla="*/ 5165608 w 8387961" name="connsiteX4055"/>
              <a:gd fmla="*/ 1236330 h 3980066" name="connsiteY4055"/>
              <a:gd fmla="*/ 5187260 w 8387961" name="connsiteX4056"/>
              <a:gd fmla="*/ 1239666 h 3980066" name="connsiteY4056"/>
              <a:gd fmla="*/ 5197253 w 8387961" name="connsiteX4057"/>
              <a:gd fmla="*/ 1269691 h 3980066" name="connsiteY4057"/>
              <a:gd fmla="*/ 5192256 w 8387961" name="connsiteX4058"/>
              <a:gd fmla="*/ 1304721 h 3980066" name="connsiteY4058"/>
              <a:gd fmla="*/ 5190591 w 8387961" name="connsiteX4059"/>
              <a:gd fmla="*/ 1308057 h 3980066" name="connsiteY4059"/>
              <a:gd fmla="*/ 5190591 w 8387961" name="connsiteX4060"/>
              <a:gd fmla="*/ 1324738 h 3980066" name="connsiteY4060"/>
              <a:gd fmla="*/ 5200584 w 8387961" name="connsiteX4061"/>
              <a:gd fmla="*/ 1333078 h 3980066" name="connsiteY4061"/>
              <a:gd fmla="*/ 5197253 w 8387961" name="connsiteX4062"/>
              <a:gd fmla="*/ 1338082 h 3980066" name="connsiteY4062"/>
              <a:gd fmla="*/ 5203915 w 8387961" name="connsiteX4063"/>
              <a:gd fmla="*/ 1363103 h 3980066" name="connsiteY4063"/>
              <a:gd fmla="*/ 5207246 w 8387961" name="connsiteX4064"/>
              <a:gd fmla="*/ 1388124 h 3980066" name="connsiteY4064"/>
              <a:gd fmla="*/ 5233894 w 8387961" name="connsiteX4065"/>
              <a:gd fmla="*/ 1396465 h 3980066" name="connsiteY4065"/>
              <a:gd fmla="*/ 5237225 w 8387961" name="connsiteX4066"/>
              <a:gd fmla="*/ 1408141 h 3980066" name="connsiteY4066"/>
              <a:gd fmla="*/ 5220570 w 8387961" name="connsiteX4067"/>
              <a:gd fmla="*/ 1443171 h 3980066" name="connsiteY4067"/>
              <a:gd fmla="*/ 5237225 w 8387961" name="connsiteX4068"/>
              <a:gd fmla="*/ 1463188 h 3980066" name="connsiteY4068"/>
              <a:gd fmla="*/ 5255546 w 8387961" name="connsiteX4069"/>
              <a:gd fmla="*/ 1483204 h 3980066" name="connsiteY4069"/>
              <a:gd fmla="*/ 5275533 w 8387961" name="connsiteX4070"/>
              <a:gd fmla="*/ 1493213 h 3980066" name="connsiteY4070"/>
              <a:gd fmla="*/ 5283860 w 8387961" name="connsiteX4071"/>
              <a:gd fmla="*/ 1523238 h 3980066" name="connsiteY4071"/>
              <a:gd fmla="*/ 5292188 w 8387961" name="connsiteX4072"/>
              <a:gd fmla="*/ 1526574 h 3980066" name="connsiteY4072"/>
              <a:gd fmla="*/ 5292188 w 8387961" name="connsiteX4073"/>
              <a:gd fmla="*/ 1537936 h 3980066" name="connsiteY4073"/>
              <a:gd fmla="*/ 5293360 w 8387961" name="connsiteX4074"/>
              <a:gd fmla="*/ 1537398 h 3980066" name="connsiteY4074"/>
              <a:gd fmla="*/ 5293360 w 8387961" name="connsiteX4075"/>
              <a:gd fmla="*/ 1525745 h 3980066" name="connsiteY4075"/>
              <a:gd fmla="*/ 5284991 w 8387961" name="connsiteX4076"/>
              <a:gd fmla="*/ 1522416 h 3980066" name="connsiteY4076"/>
              <a:gd fmla="*/ 5276622 w 8387961" name="connsiteX4077"/>
              <a:gd fmla="*/ 1492451 h 3980066" name="connsiteY4077"/>
              <a:gd fmla="*/ 5256535 w 8387961" name="connsiteX4078"/>
              <a:gd fmla="*/ 1482463 h 3980066" name="connsiteY4078"/>
              <a:gd fmla="*/ 5238123 w 8387961" name="connsiteX4079"/>
              <a:gd fmla="*/ 1462487 h 3980066" name="connsiteY4079"/>
              <a:gd fmla="*/ 5222271 w 8387961" name="connsiteX4080"/>
              <a:gd fmla="*/ 1443568 h 3980066" name="connsiteY4080"/>
              <a:gd fmla="*/ 5221355 w 8387961" name="connsiteX4081"/>
              <a:gd fmla="*/ 1443356 h 3980066" name="connsiteY4081"/>
              <a:gd fmla="*/ 5221622 w 8387961" name="connsiteX4082"/>
              <a:gd fmla="*/ 1442794 h 3980066" name="connsiteY4082"/>
              <a:gd fmla="*/ 5221385 w 8387961" name="connsiteX4083"/>
              <a:gd fmla="*/ 1442510 h 3980066" name="connsiteY4083"/>
              <a:gd fmla="*/ 5221720 w 8387961" name="connsiteX4084"/>
              <a:gd fmla="*/ 1442587 h 3980066" name="connsiteY4084"/>
              <a:gd fmla="*/ 5238077 w 8387961" name="connsiteX4085"/>
              <a:gd fmla="*/ 1408205 h 3980066" name="connsiteY4085"/>
              <a:gd fmla="*/ 5234732 w 8387961" name="connsiteX4086"/>
              <a:gd fmla="*/ 1396488 h 3980066" name="connsiteY4086"/>
              <a:gd fmla="*/ 5207977 w 8387961" name="connsiteX4087"/>
              <a:gd fmla="*/ 1388119 h 3980066" name="connsiteY4087"/>
              <a:gd fmla="*/ 5204633 w 8387961" name="connsiteX4088"/>
              <a:gd fmla="*/ 1363012 h 3980066" name="connsiteY4088"/>
              <a:gd fmla="*/ 5197944 w 8387961" name="connsiteX4089"/>
              <a:gd fmla="*/ 1337904 h 3980066" name="connsiteY4089"/>
              <a:gd fmla="*/ 5201289 w 8387961" name="connsiteX4090"/>
              <a:gd fmla="*/ 1332882 h 3980066" name="connsiteY4090"/>
              <a:gd fmla="*/ 5191256 w 8387961" name="connsiteX4091"/>
              <a:gd fmla="*/ 1324513 h 3980066" name="connsiteY4091"/>
              <a:gd fmla="*/ 5191256 w 8387961" name="connsiteX4092"/>
              <a:gd fmla="*/ 1307775 h 3980066" name="connsiteY4092"/>
              <a:gd fmla="*/ 5192928 w 8387961" name="connsiteX4093"/>
              <a:gd fmla="*/ 1304427 h 3980066" name="connsiteY4093"/>
              <a:gd fmla="*/ 5197944 w 8387961" name="connsiteX4094"/>
              <a:gd fmla="*/ 1269276 h 3980066" name="connsiteY4094"/>
              <a:gd fmla="*/ 5223027 w 8387961" name="connsiteX4095"/>
              <a:gd fmla="*/ 1277645 h 3980066" name="connsiteY4095"/>
              <a:gd fmla="*/ 5236404 w 8387961" name="connsiteX4096"/>
              <a:gd fmla="*/ 1279319 h 3980066" name="connsiteY4096"/>
              <a:gd fmla="*/ 5244765 w 8387961" name="connsiteX4097"/>
              <a:gd fmla="*/ 1265928 h 3980066" name="connsiteY4097"/>
              <a:gd fmla="*/ 5266503 w 8387961" name="connsiteX4098"/>
              <a:gd fmla="*/ 1254212 h 3980066" name="connsiteY4098"/>
              <a:gd fmla="*/ 5267668 w 8387961" name="connsiteX4099"/>
              <a:gd fmla="*/ 1251297 h 3980066" name="connsiteY4099"/>
              <a:gd fmla="*/ 5266641 w 8387961" name="connsiteX4100"/>
              <a:gd fmla="*/ 1253858 h 3980066" name="connsiteY4100"/>
              <a:gd fmla="*/ 5244800 w 8387961" name="connsiteX4101"/>
              <a:gd fmla="*/ 1265583 h 3980066" name="connsiteY4101"/>
              <a:gd fmla="*/ 5236400 w 8387961" name="connsiteX4102"/>
              <a:gd fmla="*/ 1278984 h 3980066" name="connsiteY4102"/>
              <a:gd fmla="*/ 5222960 w 8387961" name="connsiteX4103"/>
              <a:gd fmla="*/ 1277309 h 3980066" name="connsiteY4103"/>
              <a:gd fmla="*/ 5197760 w 8387961" name="connsiteX4104"/>
              <a:gd fmla="*/ 1268933 h 3980066" name="connsiteY4104"/>
              <a:gd fmla="*/ 5187680 w 8387961" name="connsiteX4105"/>
              <a:gd fmla="*/ 1238782 h 3980066" name="connsiteY4105"/>
              <a:gd fmla="*/ 5165840 w 8387961" name="connsiteX4106"/>
              <a:gd fmla="*/ 1235432 h 3980066" name="connsiteY4106"/>
              <a:gd fmla="*/ 5144000 w 8387961" name="connsiteX4107"/>
              <a:gd fmla="*/ 1222031 h 3980066" name="connsiteY4107"/>
              <a:gd fmla="*/ 5122159 w 8387961" name="connsiteX4108"/>
              <a:gd fmla="*/ 1206955 h 3980066" name="connsiteY4108"/>
              <a:gd fmla="*/ 5081839 w 8387961" name="connsiteX4109"/>
              <a:gd fmla="*/ 1193554 h 3980066" name="connsiteY4109"/>
              <a:gd fmla="*/ 5056639 w 8387961" name="connsiteX4110"/>
              <a:gd fmla="*/ 1195229 h 3980066" name="connsiteY4110"/>
              <a:gd fmla="*/ 5029759 w 8387961" name="connsiteX4111"/>
              <a:gd fmla="*/ 1198580 h 3980066" name="connsiteY4111"/>
              <a:gd fmla="*/ 5011278 w 8387961" name="connsiteX4112"/>
              <a:gd fmla="*/ 1217006 h 3980066" name="connsiteY4112"/>
              <a:gd fmla="*/ 5002878 w 8387961" name="connsiteX4113"/>
              <a:gd fmla="*/ 1217006 h 3980066" name="connsiteY4113"/>
              <a:gd fmla="*/ 4996158 w 8387961" name="connsiteX4114"/>
              <a:gd fmla="*/ 1193554 h 3980066" name="connsiteY4114"/>
              <a:gd fmla="*/ 4989438 w 8387961" name="connsiteX4115"/>
              <a:gd fmla="*/ 1166753 h 3980066" name="connsiteY4115"/>
              <a:gd fmla="*/ 4974318 w 8387961" name="connsiteX4116"/>
              <a:gd fmla="*/ 1156702 h 3980066" name="connsiteY4116"/>
              <a:gd fmla="*/ 4972638 w 8387961" name="connsiteX4117"/>
              <a:gd fmla="*/ 1158377 h 3980066" name="connsiteY4117"/>
              <a:gd fmla="*/ 4975998 w 8387961" name="connsiteX4118"/>
              <a:gd fmla="*/ 1153352 h 3980066" name="connsiteY4118"/>
              <a:gd fmla="*/ 4981038 w 8387961" name="connsiteX4119"/>
              <a:gd fmla="*/ 1148327 h 3980066" name="connsiteY4119"/>
              <a:gd fmla="*/ 4974318 w 8387961" name="connsiteX4120"/>
              <a:gd fmla="*/ 1138276 h 3980066" name="connsiteY4120"/>
              <a:gd fmla="*/ 4962558 w 8387961" name="connsiteX4121"/>
              <a:gd fmla="*/ 1141627 h 3980066" name="connsiteY4121"/>
              <a:gd fmla="*/ 4962558 w 8387961" name="connsiteX4122"/>
              <a:gd fmla="*/ 1143302 h 3980066" name="connsiteY4122"/>
              <a:gd fmla="*/ 4954158 w 8387961" name="connsiteX4123"/>
              <a:gd fmla="*/ 1113150 h 3980066" name="connsiteY4123"/>
              <a:gd fmla="*/ 4959198 w 8387961" name="connsiteX4124"/>
              <a:gd fmla="*/ 1111475 h 3980066" name="connsiteY4124"/>
              <a:gd fmla="*/ 4972638 w 8387961" name="connsiteX4125"/>
              <a:gd fmla="*/ 1111475 h 3980066" name="connsiteY4125"/>
              <a:gd fmla="*/ 4984398 w 8387961" name="connsiteX4126"/>
              <a:gd fmla="*/ 1118175 h 3980066" name="connsiteY4126"/>
              <a:gd fmla="*/ 4991118 w 8387961" name="connsiteX4127"/>
              <a:gd fmla="*/ 1116500 h 3980066" name="connsiteY4127"/>
              <a:gd fmla="*/ 4992798 w 8387961" name="connsiteX4128"/>
              <a:gd fmla="*/ 1113150 h 3980066" name="connsiteY4128"/>
              <a:gd fmla="*/ 4996158 w 8387961" name="connsiteX4129"/>
              <a:gd fmla="*/ 1104775 h 3980066" name="connsiteY4129"/>
              <a:gd fmla="*/ 4972638 w 8387961" name="connsiteX4130"/>
              <a:gd fmla="*/ 1077973 h 3980066" name="connsiteY4130"/>
              <a:gd fmla="*/ 4950798 w 8387961" name="connsiteX4131"/>
              <a:gd fmla="*/ 1076298 h 3980066" name="connsiteY4131"/>
              <a:gd fmla="*/ 4952478 w 8387961" name="connsiteX4132"/>
              <a:gd fmla="*/ 1101424 h 3980066" name="connsiteY4132"/>
              <a:gd fmla="*/ 4952478 w 8387961" name="connsiteX4133"/>
              <a:gd fmla="*/ 1104775 h 3980066" name="connsiteY4133"/>
              <a:gd fmla="*/ 4935678 w 8387961" name="connsiteX4134"/>
              <a:gd fmla="*/ 1072948 h 3980066" name="connsiteY4134"/>
              <a:gd fmla="*/ 4939038 w 8387961" name="connsiteX4135"/>
              <a:gd fmla="*/ 1057872 h 3980066" name="connsiteY4135"/>
              <a:gd fmla="*/ 4930638 w 8387961" name="connsiteX4136"/>
              <a:gd fmla="*/ 1054522 h 3980066" name="connsiteY4136"/>
              <a:gd fmla="*/ 4932533 w 8387961" name="connsiteX4137"/>
              <a:gd fmla="*/ 1054522 h 3980066" name="connsiteY4137"/>
              <a:gd fmla="*/ 4913004 w 8387961" name="connsiteX4138"/>
              <a:gd fmla="*/ 1046383 h 3980066" name="connsiteY4138"/>
              <a:gd fmla="*/ 4902975 w 8387961" name="connsiteX4139"/>
              <a:gd fmla="*/ 1041368 h 3980066" name="connsiteY4139"/>
              <a:gd fmla="*/ 4881247 w 8387961" name="connsiteX4140"/>
              <a:gd fmla="*/ 1011275 h 3980066" name="connsiteY4140"/>
              <a:gd fmla="*/ 4867875 w 8387961" name="connsiteX4141"/>
              <a:gd fmla="*/ 1002916 h 3980066" name="connsiteY4141"/>
              <a:gd fmla="*/ 4896290 w 8387961" name="connsiteX4142"/>
              <a:gd fmla="*/ 1001244 h 3980066" name="connsiteY4142"/>
              <a:gd fmla="*/ 4884589 w 8387961" name="connsiteX4143"/>
              <a:gd fmla="*/ 991214 h 3980066" name="connsiteY4143"/>
              <a:gd fmla="*/ 4897961 w 8387961" name="connsiteX4144"/>
              <a:gd fmla="*/ 977839 h 3980066" name="connsiteY4144"/>
              <a:gd fmla="*/ 4928047 w 8387961" name="connsiteX4145"/>
              <a:gd fmla="*/ 977839 h 3980066" name="connsiteY4145"/>
              <a:gd fmla="*/ 4923033 w 8387961" name="connsiteX4146"/>
              <a:gd fmla="*/ 966137 h 3980066" name="connsiteY4146"/>
              <a:gd fmla="*/ 4916347 w 8387961" name="connsiteX4147"/>
              <a:gd fmla="*/ 934372 h 3980066" name="connsiteY4147"/>
              <a:gd fmla="*/ 4884589 w 8387961" name="connsiteX4148"/>
              <a:gd fmla="*/ 932701 h 3980066" name="connsiteY4148"/>
              <a:gd fmla="*/ 4864532 w 8387961" name="connsiteX4149"/>
              <a:gd fmla="*/ 931029 h 3980066" name="connsiteY4149"/>
              <a:gd fmla="*/ 4834446 w 8387961" name="connsiteX4150"/>
              <a:gd fmla="*/ 944403 h 3980066" name="connsiteY4150"/>
              <a:gd fmla="*/ 4831103 w 8387961" name="connsiteX4151"/>
              <a:gd fmla="*/ 946075 h 3980066" name="connsiteY4151"/>
              <a:gd fmla="*/ 4812718 w 8387961" name="connsiteX4152"/>
              <a:gd fmla="*/ 917654 h 3980066" name="connsiteY4152"/>
              <a:gd fmla="*/ 4784303 w 8387961" name="connsiteX4153"/>
              <a:gd fmla="*/ 895921 h 3980066" name="connsiteY4153"/>
              <a:gd fmla="*/ 4755889 w 8387961" name="connsiteX4154"/>
              <a:gd fmla="*/ 874188 h 3980066" name="connsiteY4154"/>
              <a:gd fmla="*/ 4760903 w 8387961" name="connsiteX4155"/>
              <a:gd fmla="*/ 842423 h 3980066" name="connsiteY4155"/>
              <a:gd fmla="*/ 4764237 w 8387961" name="connsiteX4156"/>
              <a:gd fmla="*/ 810739 h 3980066" name="connsiteY4156"/>
              <a:gd fmla="*/ 2395290 w 8387961" name="connsiteX4157"/>
              <a:gd fmla="*/ 799930 h 3980066" name="connsiteY4157"/>
              <a:gd fmla="*/ 2405405 w 8387961" name="connsiteX4158"/>
              <a:gd fmla="*/ 799930 h 3980066" name="connsiteY4158"/>
              <a:gd fmla="*/ 2390226 w 8387961" name="connsiteX4159"/>
              <a:gd fmla="*/ 806523 h 3980066" name="connsiteY4159"/>
              <a:gd fmla="*/ 2393599 w 8387961" name="connsiteX4160"/>
              <a:gd fmla="*/ 811468 h 3980066" name="connsiteY4160"/>
              <a:gd fmla="*/ 2383480 w 8387961" name="connsiteX4161"/>
              <a:gd fmla="*/ 821357 h 3980066" name="connsiteY4161"/>
              <a:gd fmla="*/ 2354808 w 8387961" name="connsiteX4162"/>
              <a:gd fmla="*/ 854322 h 3980066" name="connsiteY4162"/>
              <a:gd fmla="*/ 2376734 w 8387961" name="connsiteX4163"/>
              <a:gd fmla="*/ 839488 h 3980066" name="connsiteY4163"/>
              <a:gd fmla="*/ 2373363 w 8387961" name="connsiteX4164"/>
              <a:gd fmla="*/ 844433 h 3980066" name="connsiteY4164"/>
              <a:gd fmla="*/ 2390226 w 8387961" name="connsiteX4165"/>
              <a:gd fmla="*/ 842784 h 3980066" name="connsiteY4165"/>
              <a:gd fmla="*/ 2375054 w 8387961" name="connsiteX4166"/>
              <a:gd fmla="*/ 851026 h 3980066" name="connsiteY4166"/>
              <a:gd fmla="*/ 2375054 w 8387961" name="connsiteX4167"/>
              <a:gd fmla="*/ 855970 h 3980066" name="connsiteY4167"/>
              <a:gd fmla="*/ 2391913 w 8387961" name="connsiteX4168"/>
              <a:gd fmla="*/ 860915 h 3980066" name="connsiteY4168"/>
              <a:gd fmla="*/ 2386854 w 8387961" name="connsiteX4169"/>
              <a:gd fmla="*/ 865860 h 3980066" name="connsiteY4169"/>
              <a:gd fmla="*/ 2410471 w 8387961" name="connsiteX4170"/>
              <a:gd fmla="*/ 855970 h 3980066" name="connsiteY4170"/>
              <a:gd fmla="*/ 2407092 w 8387961" name="connsiteX4171"/>
              <a:gd fmla="*/ 862563 h 3980066" name="connsiteY4171"/>
              <a:gd fmla="*/ 2430702 w 8387961" name="connsiteX4172"/>
              <a:gd fmla="*/ 860915 h 3980066" name="connsiteY4172"/>
              <a:gd fmla="*/ 2413838 w 8387961" name="connsiteX4173"/>
              <a:gd fmla="*/ 875749 h 3980066" name="connsiteY4173"/>
              <a:gd fmla="*/ 2417217 w 8387961" name="connsiteX4174"/>
              <a:gd fmla="*/ 882342 h 3980066" name="connsiteY4174"/>
              <a:gd fmla="*/ 2410471 w 8387961" name="connsiteX4175"/>
              <a:gd fmla="*/ 888935 h 3980066" name="connsiteY4175"/>
              <a:gd fmla="*/ 2437449 w 8387961" name="connsiteX4176"/>
              <a:gd fmla="*/ 882342 h 3980066" name="connsiteY4176"/>
              <a:gd fmla="*/ 2412152 w 8387961" name="connsiteX4177"/>
              <a:gd fmla="*/ 898825 h 3980066" name="connsiteY4177"/>
              <a:gd fmla="*/ 2413838 w 8387961" name="connsiteX4178"/>
              <a:gd fmla="*/ 902121 h 3980066" name="connsiteY4178"/>
              <a:gd fmla="*/ 2412152 w 8387961" name="connsiteX4179"/>
              <a:gd fmla="*/ 902121 h 3980066" name="connsiteY4179"/>
              <a:gd fmla="*/ 2412152 w 8387961" name="connsiteX4180"/>
              <a:gd fmla="*/ 912011 h 3980066" name="connsiteY4180"/>
              <a:gd fmla="*/ 2435762 w 8387961" name="connsiteX4181"/>
              <a:gd fmla="*/ 893880 h 3980066" name="connsiteY4181"/>
              <a:gd fmla="*/ 2423956 w 8387961" name="connsiteX4182"/>
              <a:gd fmla="*/ 912011 h 3980066" name="connsiteY4182"/>
              <a:gd fmla="*/ 2435762 w 8387961" name="connsiteX4183"/>
              <a:gd fmla="*/ 905418 h 3980066" name="connsiteY4183"/>
              <a:gd fmla="*/ 2437449 w 8387961" name="connsiteX4184"/>
              <a:gd fmla="*/ 913659 h 3980066" name="connsiteY4184"/>
              <a:gd fmla="*/ 2417217 w 8387961" name="connsiteX4185"/>
              <a:gd fmla="*/ 940031 h 3980066" name="connsiteY4185"/>
              <a:gd fmla="*/ 2407092 w 8387961" name="connsiteX4186"/>
              <a:gd fmla="*/ 935086 h 3980066" name="connsiteY4186"/>
              <a:gd fmla="*/ 2407092 w 8387961" name="connsiteX4187"/>
              <a:gd fmla="*/ 925197 h 3980066" name="connsiteY4187"/>
              <a:gd fmla="*/ 2395290 w 8387961" name="connsiteX4188"/>
              <a:gd fmla="*/ 931790 h 3980066" name="connsiteY4188"/>
              <a:gd fmla="*/ 2407092 w 8387961" name="connsiteX4189"/>
              <a:gd fmla="*/ 912011 h 3980066" name="connsiteY4189"/>
              <a:gd fmla="*/ 2402035 w 8387961" name="connsiteX4190"/>
              <a:gd fmla="*/ 903769 h 3980066" name="connsiteY4190"/>
              <a:gd fmla="*/ 2390226 w 8387961" name="connsiteX4191"/>
              <a:gd fmla="*/ 918604 h 3980066" name="connsiteY4191"/>
              <a:gd fmla="*/ 2395290 w 8387961" name="connsiteX4192"/>
              <a:gd fmla="*/ 912011 h 3980066" name="connsiteY4192"/>
              <a:gd fmla="*/ 2356495 w 8387961" name="connsiteX4193"/>
              <a:gd fmla="*/ 933438 h 3980066" name="connsiteY4193"/>
              <a:gd fmla="*/ 2356495 w 8387961" name="connsiteX4194"/>
              <a:gd fmla="*/ 925197 h 3980066" name="connsiteY4194"/>
              <a:gd fmla="*/ 2386854 w 8387961" name="connsiteX4195"/>
              <a:gd fmla="*/ 910362 h 3980066" name="connsiteY4195"/>
              <a:gd fmla="*/ 2380109 w 8387961" name="connsiteX4196"/>
              <a:gd fmla="*/ 912011 h 3980066" name="connsiteY4196"/>
              <a:gd fmla="*/ 2385167 w 8387961" name="connsiteX4197"/>
              <a:gd fmla="*/ 905418 h 3980066" name="connsiteY4197"/>
              <a:gd fmla="*/ 2373363 w 8387961" name="connsiteX4198"/>
              <a:gd fmla="*/ 910362 h 3980066" name="connsiteY4198"/>
              <a:gd fmla="*/ 2363241 w 8387961" name="connsiteX4199"/>
              <a:gd fmla="*/ 915307 h 3980066" name="connsiteY4199"/>
              <a:gd fmla="*/ 2353127 w 8387961" name="connsiteX4200"/>
              <a:gd fmla="*/ 913659 h 3980066" name="connsiteY4200"/>
              <a:gd fmla="*/ 2361563 w 8387961" name="connsiteX4201"/>
              <a:gd fmla="*/ 910362 h 3980066" name="connsiteY4201"/>
              <a:gd fmla="*/ 2363241 w 8387961" name="connsiteX4202"/>
              <a:gd fmla="*/ 905418 h 3980066" name="connsiteY4202"/>
              <a:gd fmla="*/ 2319390 w 8387961" name="connsiteX4203"/>
              <a:gd fmla="*/ 912011 h 3980066" name="connsiteY4203"/>
              <a:gd fmla="*/ 2282293 w 8387961" name="connsiteX4204"/>
              <a:gd fmla="*/ 908714 h 3980066" name="connsiteY4204"/>
              <a:gd fmla="*/ 2290718 w 8387961" name="connsiteX4205"/>
              <a:gd fmla="*/ 895528 h 3980066" name="connsiteY4205"/>
              <a:gd fmla="*/ 2309274 w 8387961" name="connsiteX4206"/>
              <a:gd fmla="*/ 883990 h 3980066" name="connsiteY4206"/>
              <a:gd fmla="*/ 2290718 w 8387961" name="connsiteX4207"/>
              <a:gd fmla="*/ 883990 h 3980066" name="connsiteY4207"/>
              <a:gd fmla="*/ 2299151 w 8387961" name="connsiteX4208"/>
              <a:gd fmla="*/ 880694 h 3980066" name="connsiteY4208"/>
              <a:gd fmla="*/ 2321077 w 8387961" name="connsiteX4209"/>
              <a:gd fmla="*/ 869156 h 3980066" name="connsiteY4209"/>
              <a:gd fmla="*/ 2322764 w 8387961" name="connsiteX4210"/>
              <a:gd fmla="*/ 870804 h 3980066" name="connsiteY4210"/>
              <a:gd fmla="*/ 2326137 w 8387961" name="connsiteX4211"/>
              <a:gd fmla="*/ 864212 h 3980066" name="connsiteY4211"/>
              <a:gd fmla="*/ 2321077 w 8387961" name="connsiteX4212"/>
              <a:gd fmla="*/ 859267 h 3980066" name="connsiteY4212"/>
              <a:gd fmla="*/ 2331201 w 8387961" name="connsiteX4213"/>
              <a:gd fmla="*/ 854322 h 3980066" name="connsiteY4213"/>
              <a:gd fmla="*/ 2354808 w 8387961" name="connsiteX4214"/>
              <a:gd fmla="*/ 823005 h 3980066" name="connsiteY4214"/>
              <a:gd fmla="*/ 2383480 w 8387961" name="connsiteX4215"/>
              <a:gd fmla="*/ 801578 h 3980066" name="connsiteY4215"/>
              <a:gd fmla="*/ 5910740 w 8387961" name="connsiteX4216"/>
              <a:gd fmla="*/ 783338 h 3980066" name="connsiteY4216"/>
              <a:gd fmla="*/ 5910698 w 8387961" name="connsiteX4217"/>
              <a:gd fmla="*/ 783587 h 3980066" name="connsiteY4217"/>
              <a:gd fmla="*/ 5950034 w 8387961" name="connsiteX4218"/>
              <a:gd fmla="*/ 793326 h 3980066" name="connsiteY4218"/>
              <a:gd fmla="*/ 5990292 w 8387961" name="connsiteX4219"/>
              <a:gd fmla="*/ 801632 h 3980066" name="connsiteY4219"/>
              <a:gd fmla="*/ 6008744 w 8387961" name="connsiteX4220"/>
              <a:gd fmla="*/ 819905 h 3980066" name="connsiteY4220"/>
              <a:gd fmla="*/ 6037326 w 8387961" name="connsiteX4221"/>
              <a:gd fmla="*/ 832771 h 3980066" name="connsiteY4221"/>
              <a:gd fmla="*/ 6009481 w 8387961" name="connsiteX4222"/>
              <a:gd fmla="*/ 820125 h 3980066" name="connsiteY4222"/>
              <a:gd fmla="*/ 5991071 w 8387961" name="connsiteX4223"/>
              <a:gd fmla="*/ 801732 h 3980066" name="connsiteY4223"/>
              <a:gd fmla="*/ 5950906 w 8387961" name="connsiteX4224"/>
              <a:gd fmla="*/ 793371 h 3980066" name="connsiteY4224"/>
              <a:gd fmla="*/ 4863081 w 8387961" name="connsiteX4225"/>
              <a:gd fmla="*/ 781666 h 3980066" name="connsiteY4225"/>
              <a:gd fmla="*/ 4831283 w 8387961" name="connsiteX4226"/>
              <a:gd fmla="*/ 783338 h 3980066" name="connsiteY4226"/>
              <a:gd fmla="*/ 4812874 w 8387961" name="connsiteX4227"/>
              <a:gd fmla="*/ 795043 h 3980066" name="connsiteY4227"/>
              <a:gd fmla="*/ 4794464 w 8387961" name="connsiteX4228"/>
              <a:gd fmla="*/ 810092 h 3980066" name="connsiteY4228"/>
              <a:gd fmla="*/ 4791135 w 8387961" name="connsiteX4229"/>
              <a:gd fmla="*/ 821733 h 3980066" name="connsiteY4229"/>
              <a:gd fmla="*/ 4792660 w 8387961" name="connsiteX4230"/>
              <a:gd fmla="*/ 822362 h 3980066" name="connsiteY4230"/>
              <a:gd fmla="*/ 4796003 w 8387961" name="connsiteX4231"/>
              <a:gd fmla="*/ 810659 h 3980066" name="connsiteY4231"/>
              <a:gd fmla="*/ 4814389 w 8387961" name="connsiteX4232"/>
              <a:gd fmla="*/ 795613 h 3980066" name="connsiteY4232"/>
              <a:gd fmla="*/ 4832775 w 8387961" name="connsiteX4233"/>
              <a:gd fmla="*/ 783910 h 3980066" name="connsiteY4233"/>
              <a:gd fmla="*/ 4864452 w 8387961" name="connsiteX4234"/>
              <a:gd fmla="*/ 782243 h 3980066" name="connsiteY4234"/>
              <a:gd fmla="*/ 4192606 w 8387961" name="connsiteX4235"/>
              <a:gd fmla="*/ 775426 h 3980066" name="connsiteY4235"/>
              <a:gd fmla="*/ 4191379 w 8387961" name="connsiteX4236"/>
              <a:gd fmla="*/ 776903 h 3980066" name="connsiteY4236"/>
              <a:gd fmla="*/ 4206401 w 8387961" name="connsiteX4237"/>
              <a:gd fmla="*/ 785281 h 3980066" name="connsiteY4237"/>
              <a:gd fmla="*/ 4218084 w 8387961" name="connsiteX4238"/>
              <a:gd fmla="*/ 817116 h 3980066" name="connsiteY4238"/>
              <a:gd fmla="*/ 4216415 w 8387961" name="connsiteX4239"/>
              <a:gd fmla="*/ 832196 h 3980066" name="connsiteY4239"/>
              <a:gd fmla="*/ 4193048 w 8387961" name="connsiteX4240"/>
              <a:gd fmla="*/ 862356 h 3980066" name="connsiteY4240"/>
              <a:gd fmla="*/ 4189710 w 8387961" name="connsiteX4241"/>
              <a:gd fmla="*/ 870734 h 3980066" name="connsiteY4241"/>
              <a:gd fmla="*/ 4152992 w 8387961" name="connsiteX4242"/>
              <a:gd fmla="*/ 862356 h 3980066" name="connsiteY4242"/>
              <a:gd fmla="*/ 4133387 w 8387961" name="connsiteX4243"/>
              <a:gd fmla="*/ 863996 h 3980066" name="connsiteY4243"/>
              <a:gd fmla="*/ 4134125 w 8387961" name="connsiteX4244"/>
              <a:gd fmla="*/ 865460 h 3980066" name="connsiteY4244"/>
              <a:gd fmla="*/ 4154187 w 8387961" name="connsiteX4245"/>
              <a:gd fmla="*/ 863803 h 3980066" name="connsiteY4245"/>
              <a:gd fmla="*/ 4189892 w 8387961" name="connsiteX4246"/>
              <a:gd fmla="*/ 871847 h 3980066" name="connsiteY4246"/>
              <a:gd fmla="*/ 4190143 w 8387961" name="connsiteX4247"/>
              <a:gd fmla="*/ 871086 h 3980066" name="connsiteY4247"/>
              <a:gd fmla="*/ 4193497 w 8387961" name="connsiteX4248"/>
              <a:gd fmla="*/ 862646 h 3980066" name="connsiteY4248"/>
              <a:gd fmla="*/ 4216977 w 8387961" name="connsiteX4249"/>
              <a:gd fmla="*/ 832260 h 3980066" name="connsiteY4249"/>
              <a:gd fmla="*/ 4218654 w 8387961" name="connsiteX4250"/>
              <a:gd fmla="*/ 817067 h 3980066" name="connsiteY4250"/>
              <a:gd fmla="*/ 4206914 w 8387961" name="connsiteX4251"/>
              <a:gd fmla="*/ 784994 h 3980066" name="connsiteY4251"/>
              <a:gd fmla="*/ 4247165 w 8387961" name="connsiteX4252"/>
              <a:gd fmla="*/ 784994 h 3980066" name="connsiteY4252"/>
              <a:gd fmla="*/ 4284062 w 8387961" name="connsiteX4253"/>
              <a:gd fmla="*/ 784994 h 3980066" name="connsiteY4253"/>
              <a:gd fmla="*/ 4324312 w 8387961" name="connsiteX4254"/>
              <a:gd fmla="*/ 793434 h 3980066" name="connsiteY4254"/>
              <a:gd fmla="*/ 4364563 w 8387961" name="connsiteX4255"/>
              <a:gd fmla="*/ 801875 h 3980066" name="connsiteY4255"/>
              <a:gd fmla="*/ 4364248 w 8387961" name="connsiteX4256"/>
              <a:gd fmla="*/ 799654 h 3980066" name="connsiteY4256"/>
              <a:gd fmla="*/ 4324980 w 8387961" name="connsiteX4257"/>
              <a:gd fmla="*/ 791528 h 3980066" name="connsiteY4257"/>
              <a:gd fmla="*/ 4284380 w 8387961" name="connsiteX4258"/>
              <a:gd fmla="*/ 783127 h 3980066" name="connsiteY4258"/>
              <a:gd fmla="*/ 4247163 w 8387961" name="connsiteX4259"/>
              <a:gd fmla="*/ 783127 h 3980066" name="connsiteY4259"/>
              <a:gd fmla="*/ 4206562 w 8387961" name="connsiteX4260"/>
              <a:gd fmla="*/ 783127 h 3980066" name="connsiteY4260"/>
              <a:gd fmla="*/ 4390867 w 8387961" name="connsiteX4261"/>
              <a:gd fmla="*/ 773982 h 3980066" name="connsiteY4261"/>
              <a:gd fmla="*/ 4363889 w 8387961" name="connsiteX4262"/>
              <a:gd fmla="*/ 788168 h 3980066" name="connsiteY4262"/>
              <a:gd fmla="*/ 4364070 w 8387961" name="connsiteX4263"/>
              <a:gd fmla="*/ 789427 h 3980066" name="connsiteY4263"/>
              <a:gd fmla="*/ 4391242 w 8387961" name="connsiteX4264"/>
              <a:gd fmla="*/ 774948 h 3980066" name="connsiteY4264"/>
              <a:gd fmla="*/ 4391132 w 8387961" name="connsiteX4265"/>
              <a:gd fmla="*/ 774978 h 3980066" name="connsiteY4265"/>
              <a:gd fmla="*/ 3570005 w 8387961" name="connsiteX4266"/>
              <a:gd fmla="*/ 747204 h 3980066" name="connsiteY4266"/>
              <a:gd fmla="*/ 3574826 w 8387961" name="connsiteX4267"/>
              <a:gd fmla="*/ 749464 h 3980066" name="connsiteY4267"/>
              <a:gd fmla="*/ 3568800 w 8387961" name="connsiteX4268"/>
              <a:gd fmla="*/ 750217 h 3980066" name="connsiteY4268"/>
              <a:gd fmla="*/ 6422854 w 8387961" name="connsiteX4269"/>
              <a:gd fmla="*/ 744880 h 3980066" name="connsiteY4269"/>
              <a:gd fmla="*/ 6392730 w 8387961" name="connsiteX4270"/>
              <a:gd fmla="*/ 746552 h 3980066" name="connsiteY4270"/>
              <a:gd fmla="*/ 6377668 w 8387961" name="connsiteX4271"/>
              <a:gd fmla="*/ 763273 h 3980066" name="connsiteY4271"/>
              <a:gd fmla="*/ 6378989 w 8387961" name="connsiteX4272"/>
              <a:gd fmla="*/ 763713 h 3980066" name="connsiteY4272"/>
              <a:gd fmla="*/ 6392335 w 8387961" name="connsiteX4273"/>
              <a:gd fmla="*/ 748877 h 3980066" name="connsiteY4273"/>
              <a:gd fmla="*/ 6422435 w 8387961" name="connsiteX4274"/>
              <a:gd fmla="*/ 747204 h 3980066" name="connsiteY4274"/>
              <a:gd fmla="*/ 6452534 w 8387961" name="connsiteX4275"/>
              <a:gd fmla="*/ 747204 h 3980066" name="connsiteY4275"/>
              <a:gd fmla="*/ 6511061 w 8387961" name="connsiteX4276"/>
              <a:gd fmla="*/ 765607 h 3980066" name="connsiteY4276"/>
              <a:gd fmla="*/ 6536143 w 8387961" name="connsiteX4277"/>
              <a:gd fmla="*/ 787356 h 3980066" name="connsiteY4277"/>
              <a:gd fmla="*/ 6559554 w 8387961" name="connsiteX4278"/>
              <a:gd fmla="*/ 807432 h 3980066" name="connsiteY4278"/>
              <a:gd fmla="*/ 6582965 w 8387961" name="connsiteX4279"/>
              <a:gd fmla="*/ 827507 h 3980066" name="connsiteY4279"/>
              <a:gd fmla="*/ 6608047 w 8387961" name="connsiteX4280"/>
              <a:gd fmla="*/ 847583 h 3980066" name="connsiteY4280"/>
              <a:gd fmla="*/ 6633130 w 8387961" name="connsiteX4281"/>
              <a:gd fmla="*/ 857621 h 3980066" name="connsiteY4281"/>
              <a:gd fmla="*/ 6676607 w 8387961" name="connsiteX4282"/>
              <a:gd fmla="*/ 869332 h 3980066" name="connsiteY4282"/>
              <a:gd fmla="*/ 6701690 w 8387961" name="connsiteX4283"/>
              <a:gd fmla="*/ 879370 h 3980066" name="connsiteY4283"/>
              <a:gd fmla="*/ 6731789 w 8387961" name="connsiteX4284"/>
              <a:gd fmla="*/ 912830 h 3980066" name="connsiteY4284"/>
              <a:gd fmla="*/ 6768577 w 8387961" name="connsiteX4285"/>
              <a:gd fmla="*/ 907811 h 3980066" name="connsiteY4285"/>
              <a:gd fmla="*/ 6803693 w 8387961" name="connsiteX4286"/>
              <a:gd fmla="*/ 894427 h 3980066" name="connsiteY4286"/>
              <a:gd fmla="*/ 6818743 w 8387961" name="connsiteX4287"/>
              <a:gd fmla="*/ 919522 h 3980066" name="connsiteY4287"/>
              <a:gd fmla="*/ 6822087 w 8387961" name="connsiteX4288"/>
              <a:gd fmla="*/ 954655 h 3980066" name="connsiteY4288"/>
              <a:gd fmla="*/ 6828272 w 8387961" name="connsiteX4289"/>
              <a:gd fmla="*/ 987138 h 3980066" name="connsiteY4289"/>
              <a:gd fmla="*/ 6829533 w 8387961" name="connsiteX4290"/>
              <a:gd fmla="*/ 987337 h 3980066" name="connsiteY4290"/>
              <a:gd fmla="*/ 6822839 w 8387961" name="connsiteX4291"/>
              <a:gd fmla="*/ 952222 h 3980066" name="connsiteY4291"/>
              <a:gd fmla="*/ 6819492 w 8387961" name="connsiteX4292"/>
              <a:gd fmla="*/ 917108 h 3980066" name="connsiteY4292"/>
              <a:gd fmla="*/ 6804430 w 8387961" name="connsiteX4293"/>
              <a:gd fmla="*/ 892026 h 3980066" name="connsiteY4293"/>
              <a:gd fmla="*/ 6769285 w 8387961" name="connsiteX4294"/>
              <a:gd fmla="*/ 905403 h 3980066" name="connsiteY4294"/>
              <a:gd fmla="*/ 6732466 w 8387961" name="connsiteX4295"/>
              <a:gd fmla="*/ 910419 h 3980066" name="connsiteY4295"/>
              <a:gd fmla="*/ 6702341 w 8387961" name="connsiteX4296"/>
              <a:gd fmla="*/ 876977 h 3980066" name="connsiteY4296"/>
              <a:gd fmla="*/ 6677238 w 8387961" name="connsiteX4297"/>
              <a:gd fmla="*/ 866944 h 3980066" name="connsiteY4297"/>
              <a:gd fmla="*/ 6633725 w 8387961" name="connsiteX4298"/>
              <a:gd fmla="*/ 855239 h 3980066" name="connsiteY4298"/>
              <a:gd fmla="*/ 6608621 w 8387961" name="connsiteX4299"/>
              <a:gd fmla="*/ 845207 h 3980066" name="connsiteY4299"/>
              <a:gd fmla="*/ 6583518 w 8387961" name="connsiteX4300"/>
              <a:gd fmla="*/ 825141 h 3980066" name="connsiteY4300"/>
              <a:gd fmla="*/ 6560088 w 8387961" name="connsiteX4301"/>
              <a:gd fmla="*/ 805076 h 3980066" name="connsiteY4301"/>
              <a:gd fmla="*/ 6536658 w 8387961" name="connsiteX4302"/>
              <a:gd fmla="*/ 785010 h 3980066" name="connsiteY4302"/>
              <a:gd fmla="*/ 6511554 w 8387961" name="connsiteX4303"/>
              <a:gd fmla="*/ 763273 h 3980066" name="connsiteY4303"/>
              <a:gd fmla="*/ 6452979 w 8387961" name="connsiteX4304"/>
              <a:gd fmla="*/ 744880 h 3980066" name="connsiteY4304"/>
              <a:gd fmla="*/ 5042154 w 8387961" name="connsiteX4305"/>
              <a:gd fmla="*/ 743208 h 3980066" name="connsiteY4305"/>
              <a:gd fmla="*/ 5032112 w 8387961" name="connsiteX4306"/>
              <a:gd fmla="*/ 776650 h 3980066" name="connsiteY4306"/>
              <a:gd fmla="*/ 5055542 w 8387961" name="connsiteX4307"/>
              <a:gd fmla="*/ 805076 h 3980066" name="connsiteY4307"/>
              <a:gd fmla="*/ 5052195 w 8387961" name="connsiteX4308"/>
              <a:gd fmla="*/ 813436 h 3980066" name="connsiteY4308"/>
              <a:gd fmla="*/ 5007008 w 8387961" name="connsiteX4309"/>
              <a:gd fmla="*/ 806748 h 3980066" name="connsiteY4309"/>
              <a:gd fmla="*/ 4961822 w 8387961" name="connsiteX4310"/>
              <a:gd fmla="*/ 806748 h 3980066" name="connsiteY4310"/>
              <a:gd fmla="*/ 4926821 w 8387961" name="connsiteX4311"/>
              <a:gd fmla="*/ 810078 h 3980066" name="connsiteY4311"/>
              <a:gd fmla="*/ 4928047 w 8387961" name="connsiteX4312"/>
              <a:gd fmla="*/ 810659 h 3980066" name="connsiteY4312"/>
              <a:gd fmla="*/ 4963147 w 8387961" name="connsiteX4313"/>
              <a:gd fmla="*/ 807316 h 3980066" name="connsiteY4313"/>
              <a:gd fmla="*/ 5008276 w 8387961" name="connsiteX4314"/>
              <a:gd fmla="*/ 807316 h 3980066" name="connsiteY4314"/>
              <a:gd fmla="*/ 5053405 w 8387961" name="connsiteX4315"/>
              <a:gd fmla="*/ 814003 h 3980066" name="connsiteY4315"/>
              <a:gd fmla="*/ 5056748 w 8387961" name="connsiteX4316"/>
              <a:gd fmla="*/ 805644 h 3980066" name="connsiteY4316"/>
              <a:gd fmla="*/ 5033347 w 8387961" name="connsiteX4317"/>
              <a:gd fmla="*/ 777223 h 3980066" name="connsiteY4317"/>
              <a:gd fmla="*/ 5043376 w 8387961" name="connsiteX4318"/>
              <a:gd fmla="*/ 743788 h 3980066" name="connsiteY4318"/>
              <a:gd fmla="*/ 5065105 w 8387961" name="connsiteX4319"/>
              <a:gd fmla="*/ 745460 h 3980066" name="connsiteY4319"/>
              <a:gd fmla="*/ 5063867 w 8387961" name="connsiteX4320"/>
              <a:gd fmla="*/ 744877 h 3980066" name="connsiteY4320"/>
              <a:gd fmla="*/ 4392501 w 8387961" name="connsiteX4321"/>
              <a:gd fmla="*/ 741266 h 3980066" name="connsiteY4321"/>
              <a:gd fmla="*/ 4385880 w 8387961" name="connsiteX4322"/>
              <a:gd fmla="*/ 747841 h 3980066" name="connsiteY4322"/>
              <a:gd fmla="*/ 4386010 w 8387961" name="connsiteX4323"/>
              <a:gd fmla="*/ 748325 h 3980066" name="connsiteY4323"/>
              <a:gd fmla="*/ 4392806 w 8387961" name="connsiteX4324"/>
              <a:gd fmla="*/ 741536 h 3980066" name="connsiteY4324"/>
              <a:gd fmla="*/ 3994153 w 8387961" name="connsiteX4325"/>
              <a:gd fmla="*/ 733058 h 3980066" name="connsiteY4325"/>
              <a:gd fmla="*/ 3986992 w 8387961" name="connsiteX4326"/>
              <a:gd fmla="*/ 734498 h 3980066" name="connsiteY4326"/>
              <a:gd fmla="*/ 3990357 w 8387961" name="connsiteX4327"/>
              <a:gd fmla="*/ 761544 h 3980066" name="connsiteY4327"/>
              <a:gd fmla="*/ 4002132 w 8387961" name="connsiteX4328"/>
              <a:gd fmla="*/ 793663 h 3980066" name="connsiteY4328"/>
              <a:gd fmla="*/ 4007179 w 8387961" name="connsiteX4329"/>
              <a:gd fmla="*/ 815638 h 3980066" name="connsiteY4329"/>
              <a:gd fmla="*/ 4000450 w 8387961" name="connsiteX4330"/>
              <a:gd fmla="*/ 813948 h 3980066" name="connsiteY4330"/>
              <a:gd fmla="*/ 3948301 w 8387961" name="connsiteX4331"/>
              <a:gd fmla="*/ 835924 h 3980066" name="connsiteY4331"/>
              <a:gd fmla="*/ 3949950 w 8387961" name="connsiteX4332"/>
              <a:gd fmla="*/ 838409 h 3980066" name="connsiteY4332"/>
              <a:gd fmla="*/ 4001710 w 8387961" name="connsiteX4333"/>
              <a:gd fmla="*/ 816501 h 3980066" name="connsiteY4333"/>
              <a:gd fmla="*/ 4008391 w 8387961" name="connsiteX4334"/>
              <a:gd fmla="*/ 818187 h 3980066" name="connsiteY4334"/>
              <a:gd fmla="*/ 4011731 w 8387961" name="connsiteX4335"/>
              <a:gd fmla="*/ 818187 h 3980066" name="connsiteY4335"/>
              <a:gd fmla="*/ 4041795 w 8387961" name="connsiteX4336"/>
              <a:gd fmla="*/ 828302 h 3980066" name="connsiteY4336"/>
              <a:gd fmla="*/ 4048476 w 8387961" name="connsiteX4337"/>
              <a:gd fmla="*/ 836731 h 3980066" name="connsiteY4337"/>
              <a:gd fmla="*/ 4060167 w 8387961" name="connsiteX4338"/>
              <a:gd fmla="*/ 836731 h 3980066" name="connsiteY4338"/>
              <a:gd fmla="*/ 4076869 w 8387961" name="connsiteX4339"/>
              <a:gd fmla="*/ 836731 h 3980066" name="connsiteY4339"/>
              <a:gd fmla="*/ 4103593 w 8387961" name="connsiteX4340"/>
              <a:gd fmla="*/ 856960 h 3980066" name="connsiteY4340"/>
              <a:gd fmla="*/ 4103593 w 8387961" name="connsiteX4341"/>
              <a:gd fmla="*/ 858646 h 3980066" name="connsiteY4341"/>
              <a:gd fmla="*/ 4096912 w 8387961" name="connsiteX4342"/>
              <a:gd fmla="*/ 865389 h 3980066" name="connsiteY4342"/>
              <a:gd fmla="*/ 4090231 w 8387961" name="connsiteX4343"/>
              <a:gd fmla="*/ 868761 h 3980066" name="connsiteY4343"/>
              <a:gd fmla="*/ 4090231 w 8387961" name="connsiteX4344"/>
              <a:gd fmla="*/ 872133 h 3980066" name="connsiteY4344"/>
              <a:gd fmla="*/ 4081957 w 8387961" name="connsiteX4345"/>
              <a:gd fmla="*/ 878814 h 3980066" name="connsiteY4345"/>
              <a:gd fmla="*/ 4082299 w 8387961" name="connsiteX4346"/>
              <a:gd fmla="*/ 878717 h 3980066" name="connsiteY4346"/>
              <a:gd fmla="*/ 4090658 w 8387961" name="connsiteX4347"/>
              <a:gd fmla="*/ 872089 h 3980066" name="connsiteY4347"/>
              <a:gd fmla="*/ 4090658 w 8387961" name="connsiteX4348"/>
              <a:gd fmla="*/ 868775 h 3980066" name="connsiteY4348"/>
              <a:gd fmla="*/ 4097346 w 8387961" name="connsiteX4349"/>
              <a:gd fmla="*/ 865460 h 3980066" name="connsiteY4349"/>
              <a:gd fmla="*/ 4104033 w 8387961" name="connsiteX4350"/>
              <a:gd fmla="*/ 858832 h 3980066" name="connsiteY4350"/>
              <a:gd fmla="*/ 4104033 w 8387961" name="connsiteX4351"/>
              <a:gd fmla="*/ 857175 h 3980066" name="connsiteY4351"/>
              <a:gd fmla="*/ 4130361 w 8387961" name="connsiteX4352"/>
              <a:gd fmla="*/ 858806 h 3980066" name="connsiteY4352"/>
              <a:gd fmla="*/ 4129625 w 8387961" name="connsiteX4353"/>
              <a:gd fmla="*/ 857329 h 3980066" name="connsiteY4353"/>
              <a:gd fmla="*/ 4102921 w 8387961" name="connsiteX4354"/>
              <a:gd fmla="*/ 855654 h 3980066" name="connsiteY4354"/>
              <a:gd fmla="*/ 4076216 w 8387961" name="connsiteX4355"/>
              <a:gd fmla="*/ 835547 h 3980066" name="connsiteY4355"/>
              <a:gd fmla="*/ 4059526 w 8387961" name="connsiteX4356"/>
              <a:gd fmla="*/ 835547 h 3980066" name="connsiteY4356"/>
              <a:gd fmla="*/ 4047843 w 8387961" name="connsiteX4357"/>
              <a:gd fmla="*/ 835547 h 3980066" name="connsiteY4357"/>
              <a:gd fmla="*/ 4041167 w 8387961" name="connsiteX4358"/>
              <a:gd fmla="*/ 827170 h 3980066" name="connsiteY4358"/>
              <a:gd fmla="*/ 4011124 w 8387961" name="connsiteX4359"/>
              <a:gd fmla="*/ 817116 h 3980066" name="connsiteY4359"/>
              <a:gd fmla="*/ 4007786 w 8387961" name="connsiteX4360"/>
              <a:gd fmla="*/ 817116 h 3980066" name="connsiteY4360"/>
              <a:gd fmla="*/ 4002779 w 8387961" name="connsiteX4361"/>
              <a:gd fmla="*/ 795334 h 3980066" name="connsiteY4361"/>
              <a:gd fmla="*/ 3991096 w 8387961" name="connsiteX4362"/>
              <a:gd fmla="*/ 763499 h 3980066" name="connsiteY4362"/>
              <a:gd fmla="*/ 3987758 w 8387961" name="connsiteX4363"/>
              <a:gd fmla="*/ 736690 h 3980066" name="connsiteY4363"/>
              <a:gd fmla="*/ 3996103 w 8387961" name="connsiteX4364"/>
              <a:gd fmla="*/ 735016 h 3980066" name="connsiteY4364"/>
              <a:gd fmla="*/ 5386030 w 8387961" name="connsiteX4365"/>
              <a:gd fmla="*/ 730373 h 3980066" name="connsiteY4365"/>
              <a:gd fmla="*/ 5386021 w 8387961" name="connsiteX4366"/>
              <a:gd fmla="*/ 730414 h 3980066" name="connsiteY4366"/>
              <a:gd fmla="*/ 5417778 w 8387961" name="connsiteX4367"/>
              <a:gd fmla="*/ 752146 h 3980066" name="connsiteY4367"/>
              <a:gd fmla="*/ 5447864 w 8387961" name="connsiteX4368"/>
              <a:gd fmla="*/ 772208 h 3980066" name="connsiteY4368"/>
              <a:gd fmla="*/ 5479621 w 8387961" name="connsiteX4369"/>
              <a:gd fmla="*/ 793941 h 3980066" name="connsiteY4369"/>
              <a:gd fmla="*/ 5513050 w 8387961" name="connsiteX4370"/>
              <a:gd fmla="*/ 815675 h 3980066" name="connsiteY4370"/>
              <a:gd fmla="*/ 5518065 w 8387961" name="connsiteX4371"/>
              <a:gd fmla="*/ 807316 h 3980066" name="connsiteY4371"/>
              <a:gd fmla="*/ 5534779 w 8387961" name="connsiteX4372"/>
              <a:gd fmla="*/ 814003 h 3980066" name="connsiteY4372"/>
              <a:gd fmla="*/ 5564865 w 8387961" name="connsiteX4373"/>
              <a:gd fmla="*/ 810659 h 3980066" name="connsiteY4373"/>
              <a:gd fmla="*/ 5596622 w 8387961" name="connsiteX4374"/>
              <a:gd fmla="*/ 830721 h 3980066" name="connsiteY4374"/>
              <a:gd fmla="*/ 5628379 w 8387961" name="connsiteX4375"/>
              <a:gd fmla="*/ 847439 h 3980066" name="connsiteY4375"/>
              <a:gd fmla="*/ 5658465 w 8387961" name="connsiteX4376"/>
              <a:gd fmla="*/ 842423 h 3980066" name="connsiteY4376"/>
              <a:gd fmla="*/ 5686880 w 8387961" name="connsiteX4377"/>
              <a:gd fmla="*/ 870844 h 3980066" name="connsiteY4377"/>
              <a:gd fmla="*/ 5676851 w 8387961" name="connsiteX4378"/>
              <a:gd fmla="*/ 890906 h 3980066" name="connsiteY4378"/>
              <a:gd fmla="*/ 5665151 w 8387961" name="connsiteX4379"/>
              <a:gd fmla="*/ 897593 h 3980066" name="connsiteY4379"/>
              <a:gd fmla="*/ 5665701 w 8387961" name="connsiteX4380"/>
              <a:gd fmla="*/ 899007 h 3980066" name="connsiteY4380"/>
              <a:gd fmla="*/ 5676638 w 8387961" name="connsiteX4381"/>
              <a:gd fmla="*/ 892754 h 3980066" name="connsiteY4381"/>
              <a:gd fmla="*/ 5686671 w 8387961" name="connsiteX4382"/>
              <a:gd fmla="*/ 872678 h 3980066" name="connsiteY4382"/>
              <a:gd fmla="*/ 5704469 w 8387961" name="connsiteX4383"/>
              <a:gd fmla="*/ 869441 h 3980066" name="connsiteY4383"/>
              <a:gd fmla="*/ 5703702 w 8387961" name="connsiteX4384"/>
              <a:gd fmla="*/ 867160 h 3980066" name="connsiteY4384"/>
              <a:gd fmla="*/ 5686480 w 8387961" name="connsiteX4385"/>
              <a:gd fmla="*/ 870288 h 3980066" name="connsiteY4385"/>
              <a:gd fmla="*/ 5658030 w 8387961" name="connsiteX4386"/>
              <a:gd fmla="*/ 841862 h 3980066" name="connsiteY4386"/>
              <a:gd fmla="*/ 5627905 w 8387961" name="connsiteX4387"/>
              <a:gd fmla="*/ 846879 h 3980066" name="connsiteY4387"/>
              <a:gd fmla="*/ 5596107 w 8387961" name="connsiteX4388"/>
              <a:gd fmla="*/ 830158 h 3980066" name="connsiteY4388"/>
              <a:gd fmla="*/ 5564309 w 8387961" name="connsiteX4389"/>
              <a:gd fmla="*/ 810092 h 3980066" name="connsiteY4389"/>
              <a:gd fmla="*/ 5534185 w 8387961" name="connsiteX4390"/>
              <a:gd fmla="*/ 813436 h 3980066" name="connsiteY4390"/>
              <a:gd fmla="*/ 5517449 w 8387961" name="connsiteX4391"/>
              <a:gd fmla="*/ 806748 h 3980066" name="connsiteY4391"/>
              <a:gd fmla="*/ 5512429 w 8387961" name="connsiteX4392"/>
              <a:gd fmla="*/ 815109 h 3980066" name="connsiteY4392"/>
              <a:gd fmla="*/ 5478957 w 8387961" name="connsiteX4393"/>
              <a:gd fmla="*/ 793371 h 3980066" name="connsiteY4393"/>
              <a:gd fmla="*/ 5447159 w 8387961" name="connsiteX4394"/>
              <a:gd fmla="*/ 771633 h 3980066" name="connsiteY4394"/>
              <a:gd fmla="*/ 5417035 w 8387961" name="connsiteX4395"/>
              <a:gd fmla="*/ 751568 h 3980066" name="connsiteY4395"/>
              <a:gd fmla="*/ 6847498 w 8387961" name="connsiteX4396"/>
              <a:gd fmla="*/ 717075 h 3980066" name="connsiteY4396"/>
              <a:gd fmla="*/ 6877512 w 8387961" name="connsiteX4397"/>
              <a:gd fmla="*/ 745299 h 3980066" name="connsiteY4397"/>
              <a:gd fmla="*/ 6907526 w 8387961" name="connsiteX4398"/>
              <a:gd fmla="*/ 773521 h 3980066" name="connsiteY4398"/>
              <a:gd fmla="*/ 6912529 w 8387961" name="connsiteX4399"/>
              <a:gd fmla="*/ 783482 h 3980066" name="connsiteY4399"/>
              <a:gd fmla="*/ 6944210 w 8387961" name="connsiteX4400"/>
              <a:gd fmla="*/ 808385 h 3980066" name="connsiteY4400"/>
              <a:gd fmla="*/ 6974225 w 8387961" name="connsiteX4401"/>
              <a:gd fmla="*/ 833287 h 3980066" name="connsiteY4401"/>
              <a:gd fmla="*/ 7004239 w 8387961" name="connsiteX4402"/>
              <a:gd fmla="*/ 858190 h 3980066" name="connsiteY4402"/>
              <a:gd fmla="*/ 7032586 w 8387961" name="connsiteX4403"/>
              <a:gd fmla="*/ 884753 h 3980066" name="connsiteY4403"/>
              <a:gd fmla="*/ 7020913 w 8387961" name="connsiteX4404"/>
              <a:gd fmla="*/ 874792 h 3980066" name="connsiteY4404"/>
              <a:gd fmla="*/ 6992567 w 8387961" name="connsiteX4405"/>
              <a:gd fmla="*/ 864831 h 3980066" name="connsiteY4405"/>
              <a:gd fmla="*/ 6984229 w 8387961" name="connsiteX4406"/>
              <a:gd fmla="*/ 864831 h 3980066" name="connsiteY4406"/>
              <a:gd fmla="*/ 6994234 w 8387961" name="connsiteX4407"/>
              <a:gd fmla="*/ 903015 h 3980066" name="connsiteY4407"/>
              <a:gd fmla="*/ 7040923 w 8387961" name="connsiteX4408"/>
              <a:gd fmla="*/ 937878 h 3980066" name="connsiteY4408"/>
              <a:gd fmla="*/ 7048513 w 8387961" name="connsiteX4409"/>
              <a:gd fmla="*/ 947496 h 3980066" name="connsiteY4409"/>
              <a:gd fmla="*/ 7027583 w 8387961" name="connsiteX4410"/>
              <a:gd fmla="*/ 937878 h 3980066" name="connsiteY4410"/>
              <a:gd fmla="*/ 7029251 w 8387961" name="connsiteX4411"/>
              <a:gd fmla="*/ 957801 h 3980066" name="connsiteY4411"/>
              <a:gd fmla="*/ 7022581 w 8387961" name="connsiteX4412"/>
              <a:gd fmla="*/ 957801 h 3980066" name="connsiteY4412"/>
              <a:gd fmla="*/ 7002571 w 8387961" name="connsiteX4413"/>
              <a:gd fmla="*/ 927917 h 3980066" name="connsiteY4413"/>
              <a:gd fmla="*/ 6982562 w 8387961" name="connsiteX4414"/>
              <a:gd fmla="*/ 904675 h 3980066" name="connsiteY4414"/>
              <a:gd fmla="*/ 6962552 w 8387961" name="connsiteX4415"/>
              <a:gd fmla="*/ 881432 h 3980066" name="connsiteY4415"/>
              <a:gd fmla="*/ 6944210 w 8387961" name="connsiteX4416"/>
              <a:gd fmla="*/ 851549 h 3980066" name="connsiteY4416"/>
              <a:gd fmla="*/ 6922533 w 8387961" name="connsiteX4417"/>
              <a:gd fmla="*/ 823326 h 3980066" name="connsiteY4417"/>
              <a:gd fmla="*/ 6899189 w 8387961" name="connsiteX4418"/>
              <a:gd fmla="*/ 798424 h 3980066" name="connsiteY4418"/>
              <a:gd fmla="*/ 6874177 w 8387961" name="connsiteX4419"/>
              <a:gd fmla="*/ 773521 h 3980066" name="connsiteY4419"/>
              <a:gd fmla="*/ 6850833 w 8387961" name="connsiteX4420"/>
              <a:gd fmla="*/ 746958 h 3980066" name="connsiteY4420"/>
              <a:gd fmla="*/ 6862505 w 8387961" name="connsiteX4421"/>
              <a:gd fmla="*/ 746958 h 3980066" name="connsiteY4421"/>
              <a:gd fmla="*/ 6862505 w 8387961" name="connsiteX4422"/>
              <a:gd fmla="*/ 736998 h 3980066" name="connsiteY4422"/>
              <a:gd fmla="*/ 6840828 w 8387961" name="connsiteX4423"/>
              <a:gd fmla="*/ 722056 h 3980066" name="connsiteY4423"/>
              <a:gd fmla="*/ 4166864 w 8387961" name="connsiteX4424"/>
              <a:gd fmla="*/ 705108 h 3980066" name="connsiteY4424"/>
              <a:gd fmla="*/ 4166864 w 8387961" name="connsiteX4425"/>
              <a:gd fmla="*/ 719060 h 3980066" name="connsiteY4425"/>
              <a:gd fmla="*/ 4188041 w 8387961" name="connsiteX4426"/>
              <a:gd fmla="*/ 721611 h 3980066" name="connsiteY4426"/>
              <a:gd fmla="*/ 4207387 w 8387961" name="connsiteX4427"/>
              <a:gd fmla="*/ 755596 h 3980066" name="connsiteY4427"/>
              <a:gd fmla="*/ 4208254 w 8387961" name="connsiteX4428"/>
              <a:gd fmla="*/ 754562 h 3980066" name="connsiteY4428"/>
              <a:gd fmla="*/ 4188376 w 8387961" name="connsiteX4429"/>
              <a:gd fmla="*/ 720012 h 3980066" name="connsiteY4429"/>
              <a:gd fmla="*/ 4188267 w 8387961" name="connsiteX4430"/>
              <a:gd fmla="*/ 720088 h 3980066" name="connsiteY4430"/>
              <a:gd fmla="*/ 4168077 w 8387961" name="connsiteX4431"/>
              <a:gd fmla="*/ 718435 h 3980066" name="connsiteY4431"/>
              <a:gd fmla="*/ 4168077 w 8387961" name="connsiteX4432"/>
              <a:gd fmla="*/ 705208 h 3980066" name="connsiteY4432"/>
              <a:gd fmla="*/ 5245317 w 8387961" name="connsiteX4433"/>
              <a:gd fmla="*/ 705003 h 3980066" name="connsiteY4433"/>
              <a:gd fmla="*/ 5245620 w 8387961" name="connsiteX4434"/>
              <a:gd fmla="*/ 705337 h 3980066" name="connsiteY4434"/>
              <a:gd fmla="*/ 5289078 w 8387961" name="connsiteX4435"/>
              <a:gd fmla="*/ 722054 h 3980066" name="connsiteY4435"/>
              <a:gd fmla="*/ 5307463 w 8387961" name="connsiteX4436"/>
              <a:gd fmla="*/ 730414 h 3980066" name="connsiteY4436"/>
              <a:gd fmla="*/ 5325849 w 8387961" name="connsiteX4437"/>
              <a:gd fmla="*/ 733757 h 3980066" name="connsiteY4437"/>
              <a:gd fmla="*/ 5355935 w 8387961" name="connsiteX4438"/>
              <a:gd fmla="*/ 722054 h 3980066" name="connsiteY4438"/>
              <a:gd fmla="*/ 5384349 w 8387961" name="connsiteX4439"/>
              <a:gd fmla="*/ 712023 h 3980066" name="connsiteY4439"/>
              <a:gd fmla="*/ 5388571 w 8387961" name="connsiteX4440"/>
              <a:gd fmla="*/ 714839 h 3980066" name="connsiteY4440"/>
              <a:gd fmla="*/ 5388584 w 8387961" name="connsiteX4441"/>
              <a:gd fmla="*/ 714782 h 3980066" name="connsiteY4441"/>
              <a:gd fmla="*/ 5383563 w 8387961" name="connsiteX4442"/>
              <a:gd fmla="*/ 711438 h 3980066" name="connsiteY4442"/>
              <a:gd fmla="*/ 5355112 w 8387961" name="connsiteX4443"/>
              <a:gd fmla="*/ 721471 h 3980066" name="connsiteY4443"/>
              <a:gd fmla="*/ 5324988 w 8387961" name="connsiteX4444"/>
              <a:gd fmla="*/ 733175 h 3980066" name="connsiteY4444"/>
              <a:gd fmla="*/ 5306579 w 8387961" name="connsiteX4445"/>
              <a:gd fmla="*/ 729831 h 3980066" name="connsiteY4445"/>
              <a:gd fmla="*/ 5288169 w 8387961" name="connsiteX4446"/>
              <a:gd fmla="*/ 721471 h 3980066" name="connsiteY4446"/>
              <a:gd fmla="*/ 3933363 w 8387961" name="connsiteX4447"/>
              <a:gd fmla="*/ 698997 h 3980066" name="connsiteY4447"/>
              <a:gd fmla="*/ 3936376 w 8387961" name="connsiteX4448"/>
              <a:gd fmla="*/ 701508 h 3980066" name="connsiteY4448"/>
              <a:gd fmla="*/ 3933363 w 8387961" name="connsiteX4449"/>
              <a:gd fmla="*/ 706530 h 3980066" name="connsiteY4449"/>
              <a:gd fmla="*/ 35286 w 8387961" name="connsiteX4450"/>
              <a:gd fmla="*/ 698997 h 3980066" name="connsiteY4450"/>
              <a:gd fmla="*/ 43687 w 8387961" name="connsiteX4451"/>
              <a:gd fmla="*/ 709166 h 3980066" name="connsiteY4451"/>
              <a:gd fmla="*/ 10082 w 8387961" name="connsiteX4452"/>
              <a:gd fmla="*/ 712555 h 3980066" name="connsiteY4452"/>
              <a:gd fmla="*/ 0 w 8387961" name="connsiteX4453"/>
              <a:gd fmla="*/ 710860 h 3980066" name="connsiteY4453"/>
              <a:gd fmla="*/ 7336453 w 8387961" name="connsiteX4454"/>
              <a:gd fmla="*/ 689959 h 3980066" name="connsiteY4454"/>
              <a:gd fmla="*/ 7367564 w 8387961" name="connsiteX4455"/>
              <a:gd fmla="*/ 703014 h 3980066" name="connsiteY4455"/>
              <a:gd fmla="*/ 7374114 w 8387961" name="connsiteX4456"/>
              <a:gd fmla="*/ 709542 h 3980066" name="connsiteY4456"/>
              <a:gd fmla="*/ 3511143 w 8387961" name="connsiteX4457"/>
              <a:gd fmla="*/ 689958 h 3980066" name="connsiteY4457"/>
              <a:gd fmla="*/ 3507747 w 8387961" name="connsiteX4458"/>
              <a:gd fmla="*/ 695051 h 3980066" name="connsiteY4458"/>
              <a:gd fmla="*/ 3490765 w 8387961" name="connsiteX4459"/>
              <a:gd fmla="*/ 715424 h 3980066" name="connsiteY4459"/>
              <a:gd fmla="*/ 3491823 w 8387961" name="connsiteX4460"/>
              <a:gd fmla="*/ 715713 h 3980066" name="connsiteY4460"/>
              <a:gd fmla="*/ 3507412 w 8387961" name="connsiteX4461"/>
              <a:gd fmla="*/ 696460 h 3980066" name="connsiteY4461"/>
              <a:gd fmla="*/ 3526054 w 8387961" name="connsiteX4462"/>
              <a:gd fmla="*/ 692971 h 3980066" name="connsiteY4462"/>
              <a:gd fmla="*/ 3539612 w 8387961" name="connsiteX4463"/>
              <a:gd fmla="*/ 710414 h 3980066" name="connsiteY4463"/>
              <a:gd fmla="*/ 3544697 w 8387961" name="connsiteX4464"/>
              <a:gd fmla="*/ 715647 h 3980066" name="connsiteY4464"/>
              <a:gd fmla="*/ 3528125 w 8387961" name="connsiteX4465"/>
              <a:gd fmla="*/ 725881 h 3980066" name="connsiteY4465"/>
              <a:gd fmla="*/ 3528125 w 8387961" name="connsiteX4466"/>
              <a:gd fmla="*/ 745985 h 3980066" name="connsiteY4466"/>
              <a:gd fmla="*/ 3528125 w 8387961" name="connsiteX4467"/>
              <a:gd fmla="*/ 769753 h 3980066" name="connsiteY4467"/>
              <a:gd fmla="*/ 3519634 w 8387961" name="connsiteX4468"/>
              <a:gd fmla="*/ 781637 h 3980066" name="connsiteY4468"/>
              <a:gd fmla="*/ 3495859 w 8387961" name="connsiteX4469"/>
              <a:gd fmla="*/ 783335 h 3980066" name="connsiteY4469"/>
              <a:gd fmla="*/ 3473783 w 8387961" name="connsiteX4470"/>
              <a:gd fmla="*/ 795219 h 3980066" name="connsiteY4470"/>
              <a:gd fmla="*/ 3448310 w 8387961" name="connsiteX4471"/>
              <a:gd fmla="*/ 796917 h 3980066" name="connsiteY4471"/>
              <a:gd fmla="*/ 3448310 w 8387961" name="connsiteX4472"/>
              <a:gd fmla="*/ 793521 h 3980066" name="connsiteY4472"/>
              <a:gd fmla="*/ 3439819 w 8387961" name="connsiteX4473"/>
              <a:gd fmla="*/ 793521 h 3980066" name="connsiteY4473"/>
              <a:gd fmla="*/ 3444914 w 8387961" name="connsiteX4474"/>
              <a:gd fmla="*/ 791824 h 3980066" name="connsiteY4474"/>
              <a:gd fmla="*/ 3434725 w 8387961" name="connsiteX4475"/>
              <a:gd fmla="*/ 786730 h 3980066" name="connsiteY4475"/>
              <a:gd fmla="*/ 3439819 w 8387961" name="connsiteX4476"/>
              <a:gd fmla="*/ 781637 h 3980066" name="connsiteY4476"/>
              <a:gd fmla="*/ 3434725 w 8387961" name="connsiteX4477"/>
              <a:gd fmla="*/ 779939 h 3980066" name="connsiteY4477"/>
              <a:gd fmla="*/ 3444914 w 8387961" name="connsiteX4478"/>
              <a:gd fmla="*/ 773148 h 3980066" name="connsiteY4478"/>
              <a:gd fmla="*/ 3465292 w 8387961" name="connsiteX4479"/>
              <a:gd fmla="*/ 762962 h 3980066" name="connsiteY4479"/>
              <a:gd fmla="*/ 3446612 w 8387961" name="connsiteX4480"/>
              <a:gd fmla="*/ 766357 h 3980066" name="connsiteY4480"/>
              <a:gd fmla="*/ 3465292 w 8387961" name="connsiteX4481"/>
              <a:gd fmla="*/ 749380 h 3980066" name="connsiteY4481"/>
              <a:gd fmla="*/ 3438121 w 8387961" name="connsiteX4482"/>
              <a:gd fmla="*/ 740891 h 3980066" name="connsiteY4482"/>
              <a:gd fmla="*/ 3448310 w 8387961" name="connsiteX4483"/>
              <a:gd fmla="*/ 730704 h 3980066" name="connsiteY4483"/>
              <a:gd fmla="*/ 3446612 w 8387961" name="connsiteX4484"/>
              <a:gd fmla="*/ 720518 h 3980066" name="connsiteY4484"/>
              <a:gd fmla="*/ 3475481 w 8387961" name="connsiteX4485"/>
              <a:gd fmla="*/ 718820 h 3980066" name="connsiteY4485"/>
              <a:gd fmla="*/ 3483972 w 8387961" name="connsiteX4486"/>
              <a:gd fmla="*/ 708633 h 3980066" name="connsiteY4486"/>
              <a:gd fmla="*/ 3475481 w 8387961" name="connsiteX4487"/>
              <a:gd fmla="*/ 703540 h 3980066" name="connsiteY4487"/>
              <a:gd fmla="*/ 3494161 w 8387961" name="connsiteX4488"/>
              <a:gd fmla="*/ 693354 h 3980066" name="connsiteY4488"/>
              <a:gd fmla="*/ 3500954 w 8387961" name="connsiteX4489"/>
              <a:gd fmla="*/ 693354 h 3980066" name="connsiteY4489"/>
              <a:gd fmla="*/ 3900220 w 8387961" name="connsiteX4490"/>
              <a:gd fmla="*/ 686947 h 3980066" name="connsiteY4490"/>
              <a:gd fmla="*/ 3906246 w 8387961" name="connsiteX4491"/>
              <a:gd fmla="*/ 692303 h 3980066" name="connsiteY4491"/>
              <a:gd fmla="*/ 3900220 w 8387961" name="connsiteX4492"/>
              <a:gd fmla="*/ 698998 h 3980066" name="connsiteY4492"/>
              <a:gd fmla="*/ 3886662 w 8387961" name="connsiteX4493"/>
              <a:gd fmla="*/ 688286 h 3980066" name="connsiteY4493"/>
              <a:gd fmla="*/ 5227920 w 8387961" name="connsiteX4494"/>
              <a:gd fmla="*/ 686356 h 3980066" name="connsiteY4494"/>
              <a:gd fmla="*/ 5206164 w 8387961" name="connsiteX4495"/>
              <a:gd fmla="*/ 689700 h 3980066" name="connsiteY4495"/>
              <a:gd fmla="*/ 5177713 w 8387961" name="connsiteX4496"/>
              <a:gd fmla="*/ 696389 h 3980066" name="connsiteY4496"/>
              <a:gd fmla="*/ 5152610 w 8387961" name="connsiteX4497"/>
              <a:gd fmla="*/ 704749 h 3980066" name="connsiteY4497"/>
              <a:gd fmla="*/ 5124159 w 8387961" name="connsiteX4498"/>
              <a:gd fmla="*/ 713110 h 3980066" name="connsiteY4498"/>
              <a:gd fmla="*/ 5095708 w 8387961" name="connsiteX4499"/>
              <a:gd fmla="*/ 721471 h 3980066" name="connsiteY4499"/>
              <a:gd fmla="*/ 5065584 w 8387961" name="connsiteX4500"/>
              <a:gd fmla="*/ 724814 h 3980066" name="connsiteY4500"/>
              <a:gd fmla="*/ 5035459 w 8387961" name="connsiteX4501"/>
              <a:gd fmla="*/ 731503 h 3980066" name="connsiteY4501"/>
              <a:gd fmla="*/ 5036695 w 8387961" name="connsiteX4502"/>
              <a:gd fmla="*/ 732084 h 3980066" name="connsiteY4502"/>
              <a:gd fmla="*/ 5066776 w 8387961" name="connsiteX4503"/>
              <a:gd fmla="*/ 725398 h 3980066" name="connsiteY4503"/>
              <a:gd fmla="*/ 5096862 w 8387961" name="connsiteX4504"/>
              <a:gd fmla="*/ 722054 h 3980066" name="connsiteY4504"/>
              <a:gd fmla="*/ 5125277 w 8387961" name="connsiteX4505"/>
              <a:gd fmla="*/ 713695 h 3980066" name="connsiteY4505"/>
              <a:gd fmla="*/ 5153691 w 8387961" name="connsiteX4506"/>
              <a:gd fmla="*/ 705337 h 3980066" name="connsiteY4506"/>
              <a:gd fmla="*/ 5178763 w 8387961" name="connsiteX4507"/>
              <a:gd fmla="*/ 696977 h 3980066" name="connsiteY4507"/>
              <a:gd fmla="*/ 5207177 w 8387961" name="connsiteX4508"/>
              <a:gd fmla="*/ 690291 h 3980066" name="connsiteY4508"/>
              <a:gd fmla="*/ 5228513 w 8387961" name="connsiteX4509"/>
              <a:gd fmla="*/ 687007 h 3980066" name="connsiteY4509"/>
              <a:gd fmla="*/ 3936526 w 8387961" name="connsiteX4510"/>
              <a:gd fmla="*/ 668869 h 3980066" name="connsiteY4510"/>
              <a:gd fmla="*/ 3943456 w 8387961" name="connsiteX4511"/>
              <a:gd fmla="*/ 672217 h 3980066" name="connsiteY4511"/>
              <a:gd fmla="*/ 3946921 w 8387961" name="connsiteX4512"/>
              <a:gd fmla="*/ 678912 h 3980066" name="connsiteY4512"/>
              <a:gd fmla="*/ 3938259 w 8387961" name="connsiteX4513"/>
              <a:gd fmla="*/ 685607 h 3980066" name="connsiteY4513"/>
              <a:gd fmla="*/ 3938259 w 8387961" name="connsiteX4514"/>
              <a:gd fmla="*/ 692302 h 3980066" name="connsiteY4514"/>
              <a:gd fmla="*/ 3931329 w 8387961" name="connsiteX4515"/>
              <a:gd fmla="*/ 698997 h 3980066" name="connsiteY4515"/>
              <a:gd fmla="*/ 3912272 w 8387961" name="connsiteX4516"/>
              <a:gd fmla="*/ 683933 h 3980066" name="connsiteY4516"/>
              <a:gd fmla="*/ 3912272 w 8387961" name="connsiteX4517"/>
              <a:gd fmla="*/ 678912 h 3980066" name="connsiteY4517"/>
              <a:gd fmla="*/ 3917469 w 8387961" name="connsiteX4518"/>
              <a:gd fmla="*/ 672217 h 3980066" name="connsiteY4518"/>
              <a:gd fmla="*/ 3927864 w 8387961" name="connsiteX4519"/>
              <a:gd fmla="*/ 675564 h 3980066" name="connsiteY4519"/>
              <a:gd fmla="*/ 3933061 w 8387961" name="connsiteX4520"/>
              <a:gd fmla="*/ 678912 h 3980066" name="connsiteY4520"/>
              <a:gd fmla="*/ 746827 w 8387961" name="connsiteX4521"/>
              <a:gd fmla="*/ 659829 h 3980066" name="connsiteY4521"/>
              <a:gd fmla="*/ 750216 w 8387961" name="connsiteX4522"/>
              <a:gd fmla="*/ 683828 h 3980066" name="connsiteY4522"/>
              <a:gd fmla="*/ 746827 w 8387961" name="connsiteX4523"/>
              <a:gd fmla="*/ 680400 h 3980066" name="connsiteY4523"/>
              <a:gd fmla="*/ 745132 w 8387961" name="connsiteX4524"/>
              <a:gd fmla="*/ 685543 h 3980066" name="connsiteY4524"/>
              <a:gd fmla="*/ 738353 w 8387961" name="connsiteX4525"/>
              <a:gd fmla="*/ 704399 h 3980066" name="connsiteY4525"/>
              <a:gd fmla="*/ 734964 w 8387961" name="connsiteX4526"/>
              <a:gd fmla="*/ 709542 h 3980066" name="connsiteY4526"/>
              <a:gd fmla="*/ 733269 w 8387961" name="connsiteX4527"/>
              <a:gd fmla="*/ 695828 h 3980066" name="connsiteY4527"/>
              <a:gd fmla="*/ 723100 w 8387961" name="connsiteX4528"/>
              <a:gd fmla="*/ 690686 h 3980066" name="connsiteY4528"/>
              <a:gd fmla="*/ 733269 w 8387961" name="connsiteX4529"/>
              <a:gd fmla="*/ 688971 h 3980066" name="connsiteY4529"/>
              <a:gd fmla="*/ 738353 w 8387961" name="connsiteX4530"/>
              <a:gd fmla="*/ 680400 h 3980066" name="connsiteY4530"/>
              <a:gd fmla="*/ 728184 w 8387961" name="connsiteX4531"/>
              <a:gd fmla="*/ 682114 h 3980066" name="connsiteY4531"/>
              <a:gd fmla="*/ 740048 w 8387961" name="connsiteX4532"/>
              <a:gd fmla="*/ 673543 h 3980066" name="connsiteY4532"/>
              <a:gd fmla="*/ 738353 w 8387961" name="connsiteX4533"/>
              <a:gd fmla="*/ 663258 h 3980066" name="connsiteY4533"/>
              <a:gd fmla="*/ 3534151 w 8387961" name="connsiteX4534"/>
              <a:gd fmla="*/ 656816 h 3980066" name="connsiteY4534"/>
              <a:gd fmla="*/ 3544696 w 8387961" name="connsiteX4535"/>
              <a:gd fmla="*/ 659829 h 3980066" name="connsiteY4535"/>
              <a:gd fmla="*/ 3534151 w 8387961" name="connsiteX4536"/>
              <a:gd fmla="*/ 662842 h 3980066" name="connsiteY4536"/>
              <a:gd fmla="*/ 735904 w 8387961" name="connsiteX4537"/>
              <a:gd fmla="*/ 646271 h 3980066" name="connsiteY4537"/>
              <a:gd fmla="*/ 745696 w 8387961" name="connsiteX4538"/>
              <a:gd fmla="*/ 652799 h 3980066" name="connsiteY4538"/>
              <a:gd fmla="*/ 726112 w 8387961" name="connsiteX4539"/>
              <a:gd fmla="*/ 665855 h 3980066" name="connsiteY4539"/>
              <a:gd fmla="*/ 754484 w 8387961" name="connsiteX4540"/>
              <a:gd fmla="*/ 638739 h 3980066" name="connsiteY4540"/>
              <a:gd fmla="*/ 766786 w 8387961" name="connsiteX4541"/>
              <a:gd fmla="*/ 648325 h 3980066" name="connsiteY4541"/>
              <a:gd fmla="*/ 765029 w 8387961" name="connsiteX4542"/>
              <a:gd fmla="*/ 652160 h 3980066" name="connsiteY4542"/>
              <a:gd fmla="*/ 757999 w 8387961" name="connsiteX4543"/>
              <a:gd fmla="*/ 650243 h 3980066" name="connsiteY4543"/>
              <a:gd fmla="*/ 754484 w 8387961" name="connsiteX4544"/>
              <a:gd fmla="*/ 659829 h 3980066" name="connsiteY4544"/>
              <a:gd fmla="*/ 745696 w 8387961" name="connsiteX4545"/>
              <a:gd fmla="*/ 654077 h 3980066" name="connsiteY4545"/>
              <a:gd fmla="*/ 736658 w 8387961" name="connsiteX4546"/>
              <a:gd fmla="*/ 629700 h 3980066" name="connsiteY4546"/>
              <a:gd fmla="*/ 715568 w 8387961" name="connsiteX4547"/>
              <a:gd fmla="*/ 665855 h 3980066" name="connsiteY4547"/>
              <a:gd fmla="*/ 722597 w 8387961" name="connsiteX4548"/>
              <a:gd fmla="*/ 636587 h 3980066" name="connsiteY4548"/>
              <a:gd fmla="*/ 3529631 w 8387961" name="connsiteX4549"/>
              <a:gd fmla="*/ 626687 h 3980066" name="connsiteY4549"/>
              <a:gd fmla="*/ 3535657 w 8387961" name="connsiteX4550"/>
              <a:gd fmla="*/ 629365 h 3980066" name="connsiteY4550"/>
              <a:gd fmla="*/ 3544696 w 8387961" name="connsiteX4551"/>
              <a:gd fmla="*/ 634722 h 3980066" name="connsiteY4551"/>
              <a:gd fmla="*/ 3540176 w 8387961" name="connsiteX4552"/>
              <a:gd fmla="*/ 638739 h 3980066" name="connsiteY4552"/>
              <a:gd fmla="*/ 3525112 w 8387961" name="connsiteX4553"/>
              <a:gd fmla="*/ 632044 h 3980066" name="connsiteY4553"/>
              <a:gd fmla="*/ 3898714 w 8387961" name="connsiteX4554"/>
              <a:gd fmla="*/ 622169 h 3980066" name="connsiteY4554"/>
              <a:gd fmla="*/ 3890374 w 8387961" name="connsiteX4555"/>
              <a:gd fmla="*/ 642255 h 3980066" name="connsiteY4555"/>
              <a:gd fmla="*/ 3857017 w 8387961" name="connsiteX4556"/>
              <a:gd fmla="*/ 643929 h 3980066" name="connsiteY4556"/>
              <a:gd fmla="*/ 3852014 w 8387961" name="connsiteX4557"/>
              <a:gd fmla="*/ 652297 h 3980066" name="connsiteY4557"/>
              <a:gd fmla="*/ 3855349 w 8387961" name="connsiteX4558"/>
              <a:gd fmla="*/ 640581 h 3980066" name="connsiteY4558"/>
              <a:gd fmla="*/ 3877032 w 8387961" name="connsiteX4559"/>
              <a:gd fmla="*/ 635560 h 3980066" name="connsiteY4559"/>
              <a:gd fmla="*/ 4076476 w 8387961" name="connsiteX4560"/>
              <a:gd fmla="*/ 619155 h 3980066" name="connsiteY4560"/>
              <a:gd fmla="*/ 4076476 w 8387961" name="connsiteX4561"/>
              <a:gd fmla="*/ 624717 h 3980066" name="connsiteY4561"/>
              <a:gd fmla="*/ 4069697 w 8387961" name="connsiteX4562"/>
              <a:gd fmla="*/ 641405 h 3980066" name="connsiteY4562"/>
              <a:gd fmla="*/ 4068002 w 8387961" name="connsiteX4563"/>
              <a:gd fmla="*/ 643258 h 3980066" name="connsiteY4563"/>
              <a:gd fmla="*/ 4062918 w 8387961" name="connsiteX4564"/>
              <a:gd fmla="*/ 632134 h 3980066" name="connsiteY4564"/>
              <a:gd fmla="*/ 357521 w 8387961" name="connsiteX4565"/>
              <a:gd fmla="*/ 616142 h 3980066" name="connsiteY4565"/>
              <a:gd fmla="*/ 363999 w 8387961" name="connsiteX4566"/>
              <a:gd fmla="*/ 620661 h 3980066" name="connsiteY4566"/>
              <a:gd fmla="*/ 367238 w 8387961" name="connsiteX4567"/>
              <a:gd fmla="*/ 620661 h 3980066" name="connsiteY4567"/>
              <a:gd fmla="*/ 365619 w 8387961" name="connsiteX4568"/>
              <a:gd fmla="*/ 623675 h 3980066" name="connsiteY4568"/>
              <a:gd fmla="*/ 372096 w 8387961" name="connsiteX4569"/>
              <a:gd fmla="*/ 625181 h 3980066" name="connsiteY4569"/>
              <a:gd fmla="*/ 352663 w 8387961" name="connsiteX4570"/>
              <a:gd fmla="*/ 631207 h 3980066" name="connsiteY4570"/>
              <a:gd fmla="*/ 347805 w 8387961" name="connsiteX4571"/>
              <a:gd fmla="*/ 632713 h 3980066" name="connsiteY4571"/>
              <a:gd fmla="*/ 321893 w 8387961" name="connsiteX4572"/>
              <a:gd fmla="*/ 640245 h 3980066" name="connsiteY4572"/>
              <a:gd fmla="*/ 307318 w 8387961" name="connsiteX4573"/>
              <a:gd fmla="*/ 649284 h 3980066" name="connsiteY4573"/>
              <a:gd fmla="*/ 318655 w 8387961" name="connsiteX4574"/>
              <a:gd fmla="*/ 640245 h 3980066" name="connsiteY4574"/>
              <a:gd fmla="*/ 312177 w 8387961" name="connsiteX4575"/>
              <a:gd fmla="*/ 640245 h 3980066" name="connsiteY4575"/>
              <a:gd fmla="*/ 308938 w 8387961" name="connsiteX4576"/>
              <a:gd fmla="*/ 643258 h 3980066" name="connsiteY4576"/>
              <a:gd fmla="*/ 308938 w 8387961" name="connsiteX4577"/>
              <a:gd fmla="*/ 634220 h 3980066" name="connsiteY4577"/>
              <a:gd fmla="*/ 326752 w 8387961" name="connsiteX4578"/>
              <a:gd fmla="*/ 625181 h 3980066" name="connsiteY4578"/>
              <a:gd fmla="*/ 328371 w 8387961" name="connsiteX4579"/>
              <a:gd fmla="*/ 634220 h 3980066" name="connsiteY4579"/>
              <a:gd fmla="*/ 336468 w 8387961" name="connsiteX4580"/>
              <a:gd fmla="*/ 623675 h 3980066" name="connsiteY4580"/>
              <a:gd fmla="*/ 346185 w 8387961" name="connsiteX4581"/>
              <a:gd fmla="*/ 622168 h 3980066" name="connsiteY4581"/>
              <a:gd fmla="*/ 354282 w 8387961" name="connsiteX4582"/>
              <a:gd fmla="*/ 622168 h 3980066" name="connsiteY4582"/>
              <a:gd fmla="*/ 763105 w 8387961" name="connsiteX4583"/>
              <a:gd fmla="*/ 608610 h 3980066" name="connsiteY4583"/>
              <a:gd fmla="*/ 769800 w 8387961" name="connsiteX4584"/>
              <a:gd fmla="*/ 610343 h 3980066" name="connsiteY4584"/>
              <a:gd fmla="*/ 768126 w 8387961" name="connsiteX4585"/>
              <a:gd fmla="*/ 625934 h 3980066" name="connsiteY4585"/>
              <a:gd fmla="*/ 759757 w 8387961" name="connsiteX4586"/>
              <a:gd fmla="*/ 629399 h 3980066" name="connsiteY4586"/>
              <a:gd fmla="*/ 739671 w 8387961" name="connsiteX4587"/>
              <a:gd fmla="*/ 643259 h 3980066" name="connsiteY4587"/>
              <a:gd fmla="*/ 744693 w 8387961" name="connsiteX4588"/>
              <a:gd fmla="*/ 634597 h 3980066" name="connsiteY4588"/>
              <a:gd fmla="*/ 3534151 w 8387961" name="connsiteX4589"/>
              <a:gd fmla="*/ 605597 h 3980066" name="connsiteY4589"/>
              <a:gd fmla="*/ 3534151 w 8387961" name="connsiteX4590"/>
              <a:gd fmla="*/ 610116 h 3980066" name="connsiteY4590"/>
              <a:gd fmla="*/ 3517580 w 8387961" name="connsiteX4591"/>
              <a:gd fmla="*/ 619155 h 3980066" name="connsiteY4591"/>
              <a:gd fmla="*/ 3520593 w 8387961" name="connsiteX4592"/>
              <a:gd fmla="*/ 611623 h 3980066" name="connsiteY4592"/>
              <a:gd fmla="*/ 745194 w 8387961" name="connsiteX4593"/>
              <a:gd fmla="*/ 605597 h 3980066" name="connsiteY4593"/>
              <a:gd fmla="*/ 740173 w 8387961" name="connsiteX4594"/>
              <a:gd fmla="*/ 613631 h 3980066" name="connsiteY4594"/>
              <a:gd fmla="*/ 748542 w 8387961" name="connsiteX4595"/>
              <a:gd fmla="*/ 615238 h 3980066" name="connsiteY4595"/>
              <a:gd fmla="*/ 750216 w 8387961" name="connsiteX4596"/>
              <a:gd fmla="*/ 620059 h 3980066" name="connsiteY4596"/>
              <a:gd fmla="*/ 735151 w 8387961" name="connsiteX4597"/>
              <a:gd fmla="*/ 613631 h 3980066" name="connsiteY4597"/>
              <a:gd fmla="*/ 740173 w 8387961" name="connsiteX4598"/>
              <a:gd fmla="*/ 621666 h 3980066" name="connsiteY4598"/>
              <a:gd fmla="*/ 745194 w 8387961" name="connsiteX4599"/>
              <a:gd fmla="*/ 628093 h 3980066" name="connsiteY4599"/>
              <a:gd fmla="*/ 730130 w 8387961" name="connsiteX4600"/>
              <a:gd fmla="*/ 620059 h 3980066" name="connsiteY4600"/>
              <a:gd fmla="*/ 726782 w 8387961" name="connsiteX4601"/>
              <a:gd fmla="*/ 629700 h 3980066" name="connsiteY4601"/>
              <a:gd fmla="*/ 720087 w 8387961" name="connsiteX4602"/>
              <a:gd fmla="*/ 620059 h 3980066" name="connsiteY4602"/>
              <a:gd fmla="*/ 728456 w 8387961" name="connsiteX4603"/>
              <a:gd fmla="*/ 618452 h 3980066" name="connsiteY4603"/>
              <a:gd fmla="*/ 730130 w 8387961" name="connsiteX4604"/>
              <a:gd fmla="*/ 612024 h 3980066" name="connsiteY4604"/>
              <a:gd fmla="*/ 4166676 w 8387961" name="connsiteX4605"/>
              <a:gd fmla="*/ 599571 h 3980066" name="connsiteY4605"/>
              <a:gd fmla="*/ 4169877 w 8387961" name="connsiteX4606"/>
              <a:gd fmla="*/ 601509 h 3980066" name="connsiteY4606"/>
              <a:gd fmla="*/ 4147468 w 8387961" name="connsiteX4607"/>
              <a:gd fmla="*/ 613129 h 3980066" name="connsiteY4607"/>
              <a:gd fmla="*/ 4144267 w 8387961" name="connsiteX4608"/>
              <a:gd fmla="*/ 601509 h 3980066" name="connsiteY4608"/>
              <a:gd fmla="*/ 3567041 w 8387961" name="connsiteX4609"/>
              <a:gd fmla="*/ 599571 h 3980066" name="connsiteY4609"/>
              <a:gd fmla="*/ 3602089 w 8387961" name="connsiteX4610"/>
              <a:gd fmla="*/ 601245 h 3980066" name="connsiteY4610"/>
              <a:gd fmla="*/ 3585400 w 8387961" name="connsiteX4611"/>
              <a:gd fmla="*/ 621331 h 3980066" name="connsiteY4611"/>
              <a:gd fmla="*/ 3577055 w 8387961" name="connsiteX4612"/>
              <a:gd fmla="*/ 624679 h 3980066" name="connsiteY4612"/>
              <a:gd fmla="*/ 3587068 w 8387961" name="connsiteX4613"/>
              <a:gd fmla="*/ 626352 h 3980066" name="connsiteY4613"/>
              <a:gd fmla="*/ 3630460 w 8387961" name="connsiteX4614"/>
              <a:gd fmla="*/ 626352 h 3980066" name="connsiteY4614"/>
              <a:gd fmla="*/ 3607096 w 8387961" name="connsiteX4615"/>
              <a:gd fmla="*/ 659829 h 3980066" name="connsiteY4615"/>
              <a:gd fmla="*/ 3598751 w 8387961" name="connsiteX4616"/>
              <a:gd fmla="*/ 661503 h 3980066" name="connsiteY4616"/>
              <a:gd fmla="*/ 3610433 w 8387961" name="connsiteX4617"/>
              <a:gd fmla="*/ 664851 h 3980066" name="connsiteY4617"/>
              <a:gd fmla="*/ 3592075 w 8387961" name="connsiteX4618"/>
              <a:gd fmla="*/ 671546 h 3980066" name="connsiteY4618"/>
              <a:gd fmla="*/ 3622116 w 8387961" name="connsiteX4619"/>
              <a:gd fmla="*/ 674895 h 3980066" name="connsiteY4619"/>
              <a:gd fmla="*/ 3647150 w 8387961" name="connsiteX4620"/>
              <a:gd fmla="*/ 711719 h 3980066" name="connsiteY4620"/>
              <a:gd fmla="*/ 3665508 w 8387961" name="connsiteX4621"/>
              <a:gd fmla="*/ 726783 h 3980066" name="connsiteY4621"/>
              <a:gd fmla="*/ 3667177 w 8387961" name="connsiteX4622"/>
              <a:gd fmla="*/ 740174 h 3980066" name="connsiteY4622"/>
              <a:gd fmla="*/ 3658832 w 8387961" name="connsiteX4623"/>
              <a:gd fmla="*/ 736827 h 3980066" name="connsiteY4623"/>
              <a:gd fmla="*/ 3677190 w 8387961" name="connsiteX4624"/>
              <a:gd fmla="*/ 753565 h 3980066" name="connsiteY4624"/>
              <a:gd fmla="*/ 3675521 w 8387961" name="connsiteX4625"/>
              <a:gd fmla="*/ 761934 h 3980066" name="connsiteY4625"/>
              <a:gd fmla="*/ 3700555 w 8387961" name="connsiteX4626"/>
              <a:gd fmla="*/ 761934 h 3980066" name="connsiteY4626"/>
              <a:gd fmla="*/ 3708900 w 8387961" name="connsiteX4627"/>
              <a:gd fmla="*/ 771977 h 3980066" name="connsiteY4627"/>
              <a:gd fmla="*/ 3688873 w 8387961" name="connsiteX4628"/>
              <a:gd fmla="*/ 793737 h 3980066" name="connsiteY4628"/>
              <a:gd fmla="*/ 3680528 w 8387961" name="connsiteX4629"/>
              <a:gd fmla="*/ 800433 h 3980066" name="connsiteY4629"/>
              <a:gd fmla="*/ 3700555 w 8387961" name="connsiteX4630"/>
              <a:gd fmla="*/ 805454 h 3980066" name="connsiteY4630"/>
              <a:gd fmla="*/ 3675521 w 8387961" name="connsiteX4631"/>
              <a:gd fmla="*/ 822193 h 3980066" name="connsiteY4631"/>
              <a:gd fmla="*/ 3635467 w 8387961" name="connsiteX4632"/>
              <a:gd fmla="*/ 822193 h 3980066" name="connsiteY4632"/>
              <a:gd fmla="*/ 3608764 w 8387961" name="connsiteX4633"/>
              <a:gd fmla="*/ 823866 h 3980066" name="connsiteY4633"/>
              <a:gd fmla="*/ 3588737 w 8387961" name="connsiteX4634"/>
              <a:gd fmla="*/ 827214 h 3980066" name="connsiteY4634"/>
              <a:gd fmla="*/ 3580393 w 8387961" name="connsiteX4635"/>
              <a:gd fmla="*/ 835583 h 3980066" name="connsiteY4635"/>
              <a:gd fmla="*/ 3552021 w 8387961" name="connsiteX4636"/>
              <a:gd fmla="*/ 840605 h 3980066" name="connsiteY4636"/>
              <a:gd fmla="*/ 3547014 w 8387961" name="connsiteX4637"/>
              <a:gd fmla="*/ 840605 h 3980066" name="connsiteY4637"/>
              <a:gd fmla="*/ 3538670 w 8387961" name="connsiteX4638"/>
              <a:gd fmla="*/ 837257 h 3980066" name="connsiteY4638"/>
              <a:gd fmla="*/ 3560366 w 8387961" name="connsiteX4639"/>
              <a:gd fmla="*/ 823866 h 3980066" name="connsiteY4639"/>
              <a:gd fmla="*/ 3582062 w 8387961" name="connsiteX4640"/>
              <a:gd fmla="*/ 807128 h 3980066" name="connsiteY4640"/>
              <a:gd fmla="*/ 3602089 w 8387961" name="connsiteX4641"/>
              <a:gd fmla="*/ 803780 h 3980066" name="connsiteY4641"/>
              <a:gd fmla="*/ 3612102 w 8387961" name="connsiteX4642"/>
              <a:gd fmla="*/ 793737 h 3980066" name="connsiteY4642"/>
              <a:gd fmla="*/ 3587068 w 8387961" name="connsiteX4643"/>
              <a:gd fmla="*/ 802106 h 3980066" name="connsiteY4643"/>
              <a:gd fmla="*/ 3577055 w 8387961" name="connsiteX4644"/>
              <a:gd fmla="*/ 795411 h 3980066" name="connsiteY4644"/>
              <a:gd fmla="*/ 3552021 w 8387961" name="connsiteX4645"/>
              <a:gd fmla="*/ 792063 h 3980066" name="connsiteY4645"/>
              <a:gd fmla="*/ 3557028 w 8387961" name="connsiteX4646"/>
              <a:gd fmla="*/ 785368 h 3980066" name="connsiteY4646"/>
              <a:gd fmla="*/ 3577055 w 8387961" name="connsiteX4647"/>
              <a:gd fmla="*/ 770303 h 3980066" name="connsiteY4647"/>
              <a:gd fmla="*/ 3570379 w 8387961" name="connsiteX4648"/>
              <a:gd fmla="*/ 760260 h 3980066" name="connsiteY4648"/>
              <a:gd fmla="*/ 3565372 w 8387961" name="connsiteX4649"/>
              <a:gd fmla="*/ 760260 h 3980066" name="connsiteY4649"/>
              <a:gd fmla="*/ 3595413 w 8387961" name="connsiteX4650"/>
              <a:gd fmla="*/ 746869 h 3980066" name="connsiteY4650"/>
              <a:gd fmla="*/ 3602089 w 8387961" name="connsiteX4651"/>
              <a:gd fmla="*/ 745196 h 3980066" name="connsiteY4651"/>
              <a:gd fmla="*/ 3600420 w 8387961" name="connsiteX4652"/>
              <a:gd fmla="*/ 721762 h 3980066" name="connsiteY4652"/>
              <a:gd fmla="*/ 3590406 w 8387961" name="connsiteX4653"/>
              <a:gd fmla="*/ 710045 h 3980066" name="connsiteY4653"/>
              <a:gd fmla="*/ 3597082 w 8387961" name="connsiteX4654"/>
              <a:gd fmla="*/ 700002 h 3980066" name="connsiteY4654"/>
              <a:gd fmla="*/ 3572048 w 8387961" name="connsiteX4655"/>
              <a:gd fmla="*/ 705023 h 3980066" name="connsiteY4655"/>
              <a:gd fmla="*/ 3560366 w 8387961" name="connsiteX4656"/>
              <a:gd fmla="*/ 710045 h 3980066" name="connsiteY4656"/>
              <a:gd fmla="*/ 3558697 w 8387961" name="connsiteX4657"/>
              <a:gd fmla="*/ 694981 h 3980066" name="connsiteY4657"/>
              <a:gd fmla="*/ 3562035 w 8387961" name="connsiteX4658"/>
              <a:gd fmla="*/ 681589 h 3980066" name="connsiteY4658"/>
              <a:gd fmla="*/ 3565372 w 8387961" name="connsiteX4659"/>
              <a:gd fmla="*/ 673220 h 3980066" name="connsiteY4659"/>
              <a:gd fmla="*/ 3560366 w 8387961" name="connsiteX4660"/>
              <a:gd fmla="*/ 671546 h 3980066" name="connsiteY4660"/>
              <a:gd fmla="*/ 3552021 w 8387961" name="connsiteX4661"/>
              <a:gd fmla="*/ 671546 h 3980066" name="connsiteY4661"/>
              <a:gd fmla="*/ 3540339 w 8387961" name="connsiteX4662"/>
              <a:gd fmla="*/ 691633 h 3980066" name="connsiteY4662"/>
              <a:gd fmla="*/ 3552021 w 8387961" name="connsiteX4663"/>
              <a:gd fmla="*/ 653134 h 3980066" name="connsiteY4663"/>
              <a:gd fmla="*/ 3555359 w 8387961" name="connsiteX4664"/>
              <a:gd fmla="*/ 651460 h 3980066" name="connsiteY4664"/>
              <a:gd fmla="*/ 3538670 w 8387961" name="connsiteX4665"/>
              <a:gd fmla="*/ 654808 h 3980066" name="connsiteY4665"/>
              <a:gd fmla="*/ 3542008 w 8387961" name="connsiteX4666"/>
              <a:gd fmla="*/ 653134 h 3980066" name="connsiteY4666"/>
              <a:gd fmla="*/ 3538670 w 8387961" name="connsiteX4667"/>
              <a:gd fmla="*/ 649787 h 3980066" name="connsiteY4667"/>
              <a:gd fmla="*/ 3547014 w 8387961" name="connsiteX4668"/>
              <a:gd fmla="*/ 636396 h 3980066" name="connsiteY4668"/>
              <a:gd fmla="*/ 3547014 w 8387961" name="connsiteX4669"/>
              <a:gd fmla="*/ 633048 h 3980066" name="connsiteY4669"/>
              <a:gd fmla="*/ 3547014 w 8387961" name="connsiteX4670"/>
              <a:gd fmla="*/ 629701 h 3980066" name="connsiteY4670"/>
              <a:gd fmla="*/ 3548683 w 8387961" name="connsiteX4671"/>
              <a:gd fmla="*/ 619657 h 3980066" name="connsiteY4671"/>
              <a:gd fmla="*/ 3557028 w 8387961" name="connsiteX4672"/>
              <a:gd fmla="*/ 616310 h 3980066" name="connsiteY4672"/>
              <a:gd fmla="*/ 3558697 w 8387961" name="connsiteX4673"/>
              <a:gd fmla="*/ 606266 h 3980066" name="connsiteY4673"/>
              <a:gd fmla="*/ 4151388 w 8387961" name="connsiteX4674"/>
              <a:gd fmla="*/ 589026 h 3980066" name="connsiteY4674"/>
              <a:gd fmla="*/ 4163851 w 8387961" name="connsiteX4675"/>
              <a:gd fmla="*/ 592039 h 3980066" name="connsiteY4675"/>
              <a:gd fmla="*/ 4144267 w 8387961" name="connsiteX4676"/>
              <a:gd fmla="*/ 592039 h 3980066" name="connsiteY4676"/>
              <a:gd fmla="*/ 7184300 w 8387961" name="connsiteX4677"/>
              <a:gd fmla="*/ 578480 h 3980066" name="connsiteY4677"/>
              <a:gd fmla="*/ 7193339 w 8387961" name="connsiteX4678"/>
              <a:gd fmla="*/ 584232 h 3980066" name="connsiteY4678"/>
              <a:gd fmla="*/ 7184300 w 8387961" name="connsiteX4679"/>
              <a:gd fmla="*/ 599570 h 3980066" name="connsiteY4679"/>
              <a:gd fmla="*/ 7176768 w 8387961" name="connsiteX4680"/>
              <a:gd fmla="*/ 588067 h 3980066" name="connsiteY4680"/>
              <a:gd fmla="*/ 722498 w 8387961" name="connsiteX4681"/>
              <a:gd fmla="*/ 556211 h 3980066" name="connsiteY4681"/>
              <a:gd fmla="*/ 719463 w 8387961" name="connsiteX4682"/>
              <a:gd fmla="*/ 557727 h 3980066" name="connsiteY4682"/>
              <a:gd fmla="*/ 724483 w 8387961" name="connsiteX4683"/>
              <a:gd fmla="*/ 564415 h 3980066" name="connsiteY4683"/>
              <a:gd fmla="*/ 724483 w 8387961" name="connsiteX4684"/>
              <a:gd fmla="*/ 592838 h 3980066" name="connsiteY4684"/>
              <a:gd fmla="*/ 744566 w 8387961" name="connsiteX4685"/>
              <a:gd fmla="*/ 584478 h 3980066" name="connsiteY4685"/>
              <a:gd fmla="*/ 759628 w 8387961" name="connsiteX4686"/>
              <a:gd fmla="*/ 576119 h 3980066" name="connsiteY4686"/>
              <a:gd fmla="*/ 789751 w 8387961" name="connsiteX4687"/>
              <a:gd fmla="*/ 566087 h 3980066" name="connsiteY4687"/>
              <a:gd fmla="*/ 798119 w 8387961" name="connsiteX4688"/>
              <a:gd fmla="*/ 596182 h 3980066" name="connsiteY4688"/>
              <a:gd fmla="*/ 793098 w 8387961" name="connsiteX4689"/>
              <a:gd fmla="*/ 622933 h 3980066" name="connsiteY4689"/>
              <a:gd fmla="*/ 786404 w 8387961" name="connsiteX4690"/>
              <a:gd fmla="*/ 648012 h 3980066" name="connsiteY4690"/>
              <a:gd fmla="*/ 798119 w 8387961" name="connsiteX4691"/>
              <a:gd fmla="*/ 663059 h 3980066" name="connsiteY4691"/>
              <a:gd fmla="*/ 808160 w 8387961" name="connsiteX4692"/>
              <a:gd fmla="*/ 674763 h 3980066" name="connsiteY4692"/>
              <a:gd fmla="*/ 807792 w 8387961" name="connsiteX4693"/>
              <a:gd fmla="*/ 675268 h 3980066" name="connsiteY4693"/>
              <a:gd fmla="*/ 810311 w 8387961" name="connsiteX4694"/>
              <a:gd fmla="*/ 672385 h 3980066" name="connsiteY4694"/>
              <a:gd fmla="*/ 800283 w 8387961" name="connsiteX4695"/>
              <a:gd fmla="*/ 660663 h 3980066" name="connsiteY4695"/>
              <a:gd fmla="*/ 788581 w 8387961" name="connsiteX4696"/>
              <a:gd fmla="*/ 645593 h 3980066" name="connsiteY4696"/>
              <a:gd fmla="*/ 795268 w 8387961" name="connsiteX4697"/>
              <a:gd fmla="*/ 620475 h 3980066" name="connsiteY4697"/>
              <a:gd fmla="*/ 800283 w 8387961" name="connsiteX4698"/>
              <a:gd fmla="*/ 593683 h 3980066" name="connsiteY4698"/>
              <a:gd fmla="*/ 791924 w 8387961" name="connsiteX4699"/>
              <a:gd fmla="*/ 563542 h 3980066" name="connsiteY4699"/>
              <a:gd fmla="*/ 761844 w 8387961" name="connsiteX4700"/>
              <a:gd fmla="*/ 573589 h 3980066" name="connsiteY4700"/>
              <a:gd fmla="*/ 746792 w 8387961" name="connsiteX4701"/>
              <a:gd fmla="*/ 581961 h 3980066" name="connsiteY4701"/>
              <a:gd fmla="*/ 726733 w 8387961" name="connsiteX4702"/>
              <a:gd fmla="*/ 590334 h 3980066" name="connsiteY4702"/>
              <a:gd fmla="*/ 726733 w 8387961" name="connsiteX4703"/>
              <a:gd fmla="*/ 561867 h 3980066" name="connsiteY4703"/>
              <a:gd fmla="*/ 690662 w 8387961" name="connsiteX4704"/>
              <a:gd fmla="*/ 550145 h 3980066" name="connsiteY4704"/>
              <a:gd fmla="*/ 687666 w 8387961" name="connsiteX4705"/>
              <a:gd fmla="*/ 552711 h 3980066" name="connsiteY4705"/>
              <a:gd fmla="*/ 726627 w 8387961" name="connsiteX4706"/>
              <a:gd fmla="*/ 552711 h 3980066" name="connsiteY4706"/>
              <a:gd fmla="*/ 731752 w 8387961" name="connsiteX4707"/>
              <a:gd fmla="*/ 550145 h 3980066" name="connsiteY4707"/>
              <a:gd fmla="*/ 156672 w 8387961" name="connsiteX4708"/>
              <a:gd fmla="*/ 548351 h 3980066" name="connsiteY4708"/>
              <a:gd fmla="*/ 156672 w 8387961" name="connsiteX4709"/>
              <a:gd fmla="*/ 560214 h 3980066" name="connsiteY4709"/>
              <a:gd fmla="*/ 145572 w 8387961" name="connsiteX4710"/>
              <a:gd fmla="*/ 561909 h 3980066" name="connsiteY4710"/>
              <a:gd fmla="*/ 126543 w 8387961" name="connsiteX4711"/>
              <a:gd fmla="*/ 555130 h 3980066" name="connsiteY4711"/>
              <a:gd fmla="*/ 3639603 w 8387961" name="connsiteX4712"/>
              <a:gd fmla="*/ 545338 h 3980066" name="connsiteY4712"/>
              <a:gd fmla="*/ 3645629 w 8387961" name="connsiteX4713"/>
              <a:gd fmla="*/ 545338 h 3980066" name="connsiteY4713"/>
              <a:gd fmla="*/ 3639603 w 8387961" name="connsiteX4714"/>
              <a:gd fmla="*/ 558896 h 3980066" name="connsiteY4714"/>
              <a:gd fmla="*/ 3638097 w 8387961" name="connsiteX4715"/>
              <a:gd fmla="*/ 553812 h 3980066" name="connsiteY4715"/>
              <a:gd fmla="*/ 3639603 w 8387961" name="connsiteX4716"/>
              <a:gd fmla="*/ 550422 h 3980066" name="connsiteY4716"/>
              <a:gd fmla="*/ 3919372 w 8387961" name="connsiteX4717"/>
              <a:gd fmla="*/ 459520 h 3980066" name="connsiteY4717"/>
              <a:gd fmla="*/ 3918636 w 8387961" name="connsiteX4718"/>
              <a:gd fmla="*/ 459992 h 3980066" name="connsiteY4718"/>
              <a:gd fmla="*/ 3920304 w 8387961" name="connsiteX4719"/>
              <a:gd fmla="*/ 485235 h 3980066" name="connsiteY4719"/>
              <a:gd fmla="*/ 3920304 w 8387961" name="connsiteX4720"/>
              <a:gd fmla="*/ 512160 h 3980066" name="connsiteY4720"/>
              <a:gd fmla="*/ 3936985 w 8387961" name="connsiteX4721"/>
              <a:gd fmla="*/ 522257 h 3980066" name="connsiteY4721"/>
              <a:gd fmla="*/ 3928645 w 8387961" name="connsiteX4722"/>
              <a:gd fmla="*/ 530671 h 3980066" name="connsiteY4722"/>
              <a:gd fmla="*/ 3928645 w 8387961" name="connsiteX4723"/>
              <a:gd fmla="*/ 539085 h 3980066" name="connsiteY4723"/>
              <a:gd fmla="*/ 3925308 w 8387961" name="connsiteX4724"/>
              <a:gd fmla="*/ 562644 h 3980066" name="connsiteY4724"/>
              <a:gd fmla="*/ 3912163 w 8387961" name="connsiteX4725"/>
              <a:gd fmla="*/ 589168 h 3980066" name="connsiteY4725"/>
              <a:gd fmla="*/ 3912625 w 8387961" name="connsiteX4726"/>
              <a:gd fmla="*/ 588937 h 3980066" name="connsiteY4726"/>
              <a:gd fmla="*/ 3926090 w 8387961" name="connsiteX4727"/>
              <a:gd fmla="*/ 561998 h 3980066" name="connsiteY4727"/>
              <a:gd fmla="*/ 3929456 w 8387961" name="connsiteX4728"/>
              <a:gd fmla="*/ 538426 h 3980066" name="connsiteY4728"/>
              <a:gd fmla="*/ 3929456 w 8387961" name="connsiteX4729"/>
              <a:gd fmla="*/ 530008 h 3980066" name="connsiteY4729"/>
              <a:gd fmla="*/ 3937871 w 8387961" name="connsiteX4730"/>
              <a:gd fmla="*/ 521589 h 3980066" name="connsiteY4730"/>
              <a:gd fmla="*/ 3921040 w 8387961" name="connsiteX4731"/>
              <a:gd fmla="*/ 511487 h 3980066" name="connsiteY4731"/>
              <a:gd fmla="*/ 3921040 w 8387961" name="connsiteX4732"/>
              <a:gd fmla="*/ 484549 h 3980066" name="connsiteY4732"/>
              <a:gd fmla="*/ 157585 w 8387961" name="connsiteX4733"/>
              <a:gd fmla="*/ 457964 h 3980066" name="connsiteY4733"/>
              <a:gd fmla="*/ 181871 w 8387961" name="connsiteX4734"/>
              <a:gd fmla="*/ 457964 h 3980066" name="connsiteY4734"/>
              <a:gd fmla="*/ 207891 w 8387961" name="connsiteX4735"/>
              <a:gd fmla="*/ 469468 h 3980066" name="connsiteY4735"/>
              <a:gd fmla="*/ 178401 w 8387961" name="connsiteX4736"/>
              <a:gd fmla="*/ 479054 h 3980066" name="connsiteY4736"/>
              <a:gd fmla="*/ 173197 w 8387961" name="connsiteX4737"/>
              <a:gd fmla="*/ 471385 h 3980066" name="connsiteY4737"/>
              <a:gd fmla="*/ 150646 w 8387961" name="connsiteX4738"/>
              <a:gd fmla="*/ 469468 h 3980066" name="connsiteY4738"/>
              <a:gd fmla="*/ 3910295 w 8387961" name="connsiteX4739"/>
              <a:gd fmla="*/ 424654 h 3980066" name="connsiteY4739"/>
              <a:gd fmla="*/ 3900288 w 8387961" name="connsiteX4740"/>
              <a:gd fmla="*/ 429702 h 3980066" name="connsiteY4740"/>
              <a:gd fmla="*/ 3900288 w 8387961" name="connsiteX4741"/>
              <a:gd fmla="*/ 428020 h 3980066" name="connsiteY4741"/>
              <a:gd fmla="*/ 1952025 w 8387961" name="connsiteX4742"/>
              <a:gd fmla="*/ 402225 h 3980066" name="connsiteY4742"/>
              <a:gd fmla="*/ 1963540 w 8387961" name="connsiteX4743"/>
              <a:gd fmla="*/ 409092 h 3980066" name="connsiteY4743"/>
              <a:gd fmla="*/ 1960250 w 8387961" name="connsiteX4744"/>
              <a:gd fmla="*/ 419392 h 3980066" name="connsiteY4744"/>
              <a:gd fmla="*/ 1971765 w 8387961" name="connsiteX4745"/>
              <a:gd fmla="*/ 414242 h 3980066" name="connsiteY4745"/>
              <a:gd fmla="*/ 2009602 w 8387961" name="connsiteX4746"/>
              <a:gd fmla="*/ 439992 h 3980066" name="connsiteY4746"/>
              <a:gd fmla="*/ 1996440 w 8387961" name="connsiteX4747"/>
              <a:gd fmla="*/ 453725 h 3980066" name="connsiteY4747"/>
              <a:gd fmla="*/ 2026049 w 8387961" name="connsiteX4748"/>
              <a:gd fmla="*/ 453725 h 3980066" name="connsiteY4748"/>
              <a:gd fmla="*/ 2027697 w 8387961" name="connsiteX4749"/>
              <a:gd fmla="*/ 460592 h 3980066" name="connsiteY4749"/>
              <a:gd fmla="*/ 2003020 w 8387961" name="connsiteX4750"/>
              <a:gd fmla="*/ 467459 h 3980066" name="connsiteY4750"/>
              <a:gd fmla="*/ 1986577 w 8387961" name="connsiteX4751"/>
              <a:gd fmla="*/ 457159 h 3980066" name="connsiteY4751"/>
              <a:gd fmla="*/ 1971765 w 8387961" name="connsiteX4752"/>
              <a:gd fmla="*/ 453725 h 3980066" name="connsiteY4752"/>
              <a:gd fmla="*/ 1973411 w 8387961" name="connsiteX4753"/>
              <a:gd fmla="*/ 450292 h 3980066" name="connsiteY4753"/>
              <a:gd fmla="*/ 1961899 w 8387961" name="connsiteX4754"/>
              <a:gd fmla="*/ 453725 h 3980066" name="connsiteY4754"/>
              <a:gd fmla="*/ 1914196 w 8387961" name="connsiteX4755"/>
              <a:gd fmla="*/ 476043 h 3980066" name="connsiteY4755"/>
              <a:gd fmla="*/ 1914196 w 8387961" name="connsiteX4756"/>
              <a:gd fmla="*/ 462309 h 3980066" name="connsiteY4756"/>
              <a:gd fmla="*/ 1884588 w 8387961" name="connsiteX4757"/>
              <a:gd fmla="*/ 462309 h 3980066" name="connsiteY4757"/>
              <a:gd fmla="*/ 1914196 w 8387961" name="connsiteX4758"/>
              <a:gd fmla="*/ 446859 h 3980066" name="connsiteY4758"/>
              <a:gd fmla="*/ 1932292 w 8387961" name="connsiteX4759"/>
              <a:gd fmla="*/ 424542 h 3980066" name="connsiteY4759"/>
              <a:gd fmla="*/ 88478 w 8387961" name="connsiteX4760"/>
              <a:gd fmla="*/ 398487 h 3980066" name="connsiteY4760"/>
              <a:gd fmla="*/ 57247 w 8387961" name="connsiteX4761"/>
              <a:gd fmla="*/ 420806 h 3980066" name="connsiteY4761"/>
              <a:gd fmla="*/ 73975 w 8387961" name="connsiteX4762"/>
              <a:gd fmla="*/ 405740 h 3980066" name="connsiteY4762"/>
              <a:gd fmla="*/ 3958314 w 8387961" name="connsiteX4763"/>
              <a:gd fmla="*/ 394123 h 3980066" name="connsiteY4763"/>
              <a:gd fmla="*/ 3957001 w 8387961" name="connsiteX4764"/>
              <a:gd fmla="*/ 394363 h 3980066" name="connsiteY4764"/>
              <a:gd fmla="*/ 3960338 w 8387961" name="connsiteX4765"/>
              <a:gd fmla="*/ 401095 h 3980066" name="connsiteY4765"/>
              <a:gd fmla="*/ 3945325 w 8387961" name="connsiteX4766"/>
              <a:gd fmla="*/ 434750 h 3980066" name="connsiteY4766"/>
              <a:gd fmla="*/ 3954900 w 8387961" name="connsiteX4767"/>
              <a:gd fmla="*/ 444410 h 3980066" name="connsiteY4767"/>
              <a:gd fmla="*/ 3956385 w 8387961" name="connsiteX4768"/>
              <a:gd fmla="*/ 444140 h 3980066" name="connsiteY4768"/>
              <a:gd fmla="*/ 3946286 w 8387961" name="connsiteX4769"/>
              <a:gd fmla="*/ 434038 h 3980066" name="connsiteY4769"/>
              <a:gd fmla="*/ 3961434 w 8387961" name="connsiteX4770"/>
              <a:gd fmla="*/ 400364 h 3980066" name="connsiteY4770"/>
              <a:gd fmla="*/ 3214956 w 8387961" name="connsiteX4771"/>
              <a:gd fmla="*/ 385654 h 3980066" name="connsiteY4771"/>
              <a:gd fmla="*/ 3243147 w 8387961" name="connsiteX4772"/>
              <a:gd fmla="*/ 402288 h 3980066" name="connsiteY4772"/>
              <a:gd fmla="*/ 3236514 w 8387961" name="connsiteX4773"/>
              <a:gd fmla="*/ 408941 h 3980066" name="connsiteY4773"/>
              <a:gd fmla="*/ 3244805 w 8387961" name="connsiteX4774"/>
              <a:gd fmla="*/ 415595 h 3980066" name="connsiteY4774"/>
              <a:gd fmla="*/ 3256413 w 8387961" name="connsiteX4775"/>
              <a:gd fmla="*/ 410605 h 3980066" name="connsiteY4775"/>
              <a:gd fmla="*/ 3268021 w 8387961" name="connsiteX4776"/>
              <a:gd fmla="*/ 395634 h 3980066" name="connsiteY4776"/>
              <a:gd fmla="*/ 3279629 w 8387961" name="connsiteX4777"/>
              <a:gd fmla="*/ 402288 h 3980066" name="connsiteY4777"/>
              <a:gd fmla="*/ 3286262 w 8387961" name="connsiteX4778"/>
              <a:gd fmla="*/ 395634 h 3980066" name="connsiteY4778"/>
              <a:gd fmla="*/ 3304503 w 8387961" name="connsiteX4779"/>
              <a:gd fmla="*/ 402288 h 3980066" name="connsiteY4779"/>
              <a:gd fmla="*/ 3306161 w 8387961" name="connsiteX4780"/>
              <a:gd fmla="*/ 405615 h 3980066" name="connsiteY4780"/>
              <a:gd fmla="*/ 3307820 w 8387961" name="connsiteX4781"/>
              <a:gd fmla="*/ 393971 h 3980066" name="connsiteY4781"/>
              <a:gd fmla="*/ 3322744 w 8387961" name="connsiteX4782"/>
              <a:gd fmla="*/ 398961 h 3980066" name="connsiteY4782"/>
              <a:gd fmla="*/ 3339327 w 8387961" name="connsiteX4783"/>
              <a:gd fmla="*/ 392307 h 3980066" name="connsiteY4783"/>
              <a:gd fmla="*/ 3344302 w 8387961" name="connsiteX4784"/>
              <a:gd fmla="*/ 385654 h 3980066" name="connsiteY4784"/>
              <a:gd fmla="*/ 3362543 w 8387961" name="connsiteX4785"/>
              <a:gd fmla="*/ 392307 h 3980066" name="connsiteY4785"/>
              <a:gd fmla="*/ 3377467 w 8387961" name="connsiteX4786"/>
              <a:gd fmla="*/ 388981 h 3980066" name="connsiteY4786"/>
              <a:gd fmla="*/ 3369176 w 8387961" name="connsiteX4787"/>
              <a:gd fmla="*/ 398961 h 3980066" name="connsiteY4787"/>
              <a:gd fmla="*/ 3369176 w 8387961" name="connsiteX4788"/>
              <a:gd fmla="*/ 405615 h 3980066" name="connsiteY4788"/>
              <a:gd fmla="*/ 3379125 w 8387961" name="connsiteX4789"/>
              <a:gd fmla="*/ 408941 h 3980066" name="connsiteY4789"/>
              <a:gd fmla="*/ 3375809 w 8387961" name="connsiteX4790"/>
              <a:gd fmla="*/ 412268 h 3980066" name="connsiteY4790"/>
              <a:gd fmla="*/ 3394050 w 8387961" name="connsiteX4791"/>
              <a:gd fmla="*/ 412268 h 3980066" name="connsiteY4791"/>
              <a:gd fmla="*/ 3394050 w 8387961" name="connsiteX4792"/>
              <a:gd fmla="*/ 415595 h 3980066" name="connsiteY4792"/>
              <a:gd fmla="*/ 3384100 w 8387961" name="connsiteX4793"/>
              <a:gd fmla="*/ 420585 h 3980066" name="connsiteY4793"/>
              <a:gd fmla="*/ 3394050 w 8387961" name="connsiteX4794"/>
              <a:gd fmla="*/ 423912 h 3980066" name="connsiteY4794"/>
              <a:gd fmla="*/ 3387417 w 8387961" name="connsiteX4795"/>
              <a:gd fmla="*/ 425575 h 3980066" name="connsiteY4795"/>
              <a:gd fmla="*/ 3377467 w 8387961" name="connsiteX4796"/>
              <a:gd fmla="*/ 432229 h 3980066" name="connsiteY4796"/>
              <a:gd fmla="*/ 3357568 w 8387961" name="connsiteX4797"/>
              <a:gd fmla="*/ 443872 h 3980066" name="connsiteY4797"/>
              <a:gd fmla="*/ 3326061 w 8387961" name="connsiteX4798"/>
              <a:gd fmla="*/ 453852 h 3980066" name="connsiteY4798"/>
              <a:gd fmla="*/ 3294553 w 8387961" name="connsiteX4799"/>
              <a:gd fmla="*/ 465496 h 3980066" name="connsiteY4799"/>
              <a:gd fmla="*/ 3248122 w 8387961" name="connsiteX4800"/>
              <a:gd fmla="*/ 458842 h 3980066" name="connsiteY4800"/>
              <a:gd fmla="*/ 3219931 w 8387961" name="connsiteX4801"/>
              <a:gd fmla="*/ 455516 h 3980066" name="connsiteY4801"/>
              <a:gd fmla="*/ 3205007 w 8387961" name="connsiteX4802"/>
              <a:gd fmla="*/ 452189 h 3980066" name="connsiteY4802"/>
              <a:gd fmla="*/ 3223248 w 8387961" name="connsiteX4803"/>
              <a:gd fmla="*/ 443872 h 3980066" name="connsiteY4803"/>
              <a:gd fmla="*/ 3226564 w 8387961" name="connsiteX4804"/>
              <a:gd fmla="*/ 440546 h 3980066" name="connsiteY4804"/>
              <a:gd fmla="*/ 3219931 w 8387961" name="connsiteX4805"/>
              <a:gd fmla="*/ 440546 h 3980066" name="connsiteY4805"/>
              <a:gd fmla="*/ 3226564 w 8387961" name="connsiteX4806"/>
              <a:gd fmla="*/ 435555 h 3980066" name="connsiteY4806"/>
              <a:gd fmla="*/ 3216615 w 8387961" name="connsiteX4807"/>
              <a:gd fmla="*/ 433892 h 3980066" name="connsiteY4807"/>
              <a:gd fmla="*/ 3185108 w 8387961" name="connsiteX4808"/>
              <a:gd fmla="*/ 425575 h 3980066" name="connsiteY4808"/>
              <a:gd fmla="*/ 3224906 w 8387961" name="connsiteX4809"/>
              <a:gd fmla="*/ 422249 h 3980066" name="connsiteY4809"/>
              <a:gd fmla="*/ 3218273 w 8387961" name="connsiteX4810"/>
              <a:gd fmla="*/ 418921 h 3980066" name="connsiteY4810"/>
              <a:gd fmla="*/ 3226564 w 8387961" name="connsiteX4811"/>
              <a:gd fmla="*/ 412268 h 3980066" name="connsiteY4811"/>
              <a:gd fmla="*/ 3180133 w 8387961" name="connsiteX4812"/>
              <a:gd fmla="*/ 410605 h 3980066" name="connsiteY4812"/>
              <a:gd fmla="*/ 3193399 w 8387961" name="connsiteX4813"/>
              <a:gd fmla="*/ 408941 h 3980066" name="connsiteY4813"/>
              <a:gd fmla="*/ 3186766 w 8387961" name="connsiteX4814"/>
              <a:gd fmla="*/ 403951 h 3980066" name="connsiteY4814"/>
              <a:gd fmla="*/ 3203349 w 8387961" name="connsiteX4815"/>
              <a:gd fmla="*/ 403951 h 3980066" name="connsiteY4815"/>
              <a:gd fmla="*/ 3205007 w 8387961" name="connsiteX4816"/>
              <a:gd fmla="*/ 403951 h 3980066" name="connsiteY4816"/>
              <a:gd fmla="*/ 3200032 w 8387961" name="connsiteX4817"/>
              <a:gd fmla="*/ 402288 h 3980066" name="connsiteY4817"/>
              <a:gd fmla="*/ 3200032 w 8387961" name="connsiteX4818"/>
              <a:gd fmla="*/ 398961 h 3980066" name="connsiteY4818"/>
              <a:gd fmla="*/ 3206665 w 8387961" name="connsiteX4819"/>
              <a:gd fmla="*/ 393971 h 3980066" name="connsiteY4819"/>
              <a:gd fmla="*/ 3223248 w 8387961" name="connsiteX4820"/>
              <a:gd fmla="*/ 402288 h 3980066" name="connsiteY4820"/>
              <a:gd fmla="*/ 3218273 w 8387961" name="connsiteX4821"/>
              <a:gd fmla="*/ 392307 h 3980066" name="connsiteY4821"/>
              <a:gd fmla="*/ 3996649 w 8387961" name="connsiteX4822"/>
              <a:gd fmla="*/ 348496 h 3980066" name="connsiteY4822"/>
              <a:gd fmla="*/ 3995367 w 8387961" name="connsiteX4823"/>
              <a:gd fmla="*/ 348926 h 3980066" name="connsiteY4823"/>
              <a:gd fmla="*/ 3985358 w 8387961" name="connsiteX4824"/>
              <a:gd fmla="*/ 374168 h 3980066" name="connsiteY4824"/>
              <a:gd fmla="*/ 3975691 w 8387961" name="connsiteX4825"/>
              <a:gd fmla="*/ 390424 h 3980066" name="connsiteY4825"/>
              <a:gd fmla="*/ 3976582 w 8387961" name="connsiteX4826"/>
              <a:gd fmla="*/ 390263 h 3980066" name="connsiteY4826"/>
              <a:gd fmla="*/ 3986680 w 8387961" name="connsiteX4827"/>
              <a:gd fmla="*/ 373425 h 3980066" name="connsiteY4827"/>
              <a:gd fmla="*/ 2187228 w 8387961" name="connsiteX4828"/>
              <a:gd fmla="*/ 337447 h 3980066" name="connsiteY4828"/>
              <a:gd fmla="*/ 2205456 w 8387961" name="connsiteX4829"/>
              <a:gd fmla="*/ 342764 h 3980066" name="connsiteY4829"/>
              <a:gd fmla="*/ 2200485 w 8387961" name="connsiteX4830"/>
              <a:gd fmla="*/ 356942 h 3980066" name="connsiteY4830"/>
              <a:gd fmla="*/ 2162371 w 8387961" name="connsiteX4831"/>
              <a:gd fmla="*/ 367576 h 3980066" name="connsiteY4831"/>
              <a:gd fmla="*/ 2155748 w 8387961" name="connsiteX4832"/>
              <a:gd fmla="*/ 351627 h 3980066" name="connsiteY4832"/>
              <a:gd fmla="*/ 4022055 w 8387961" name="connsiteX4833"/>
              <a:gd fmla="*/ 332098 h 3980066" name="connsiteY4833"/>
              <a:gd fmla="*/ 4020433 w 8387961" name="connsiteX4834"/>
              <a:gd fmla="*/ 340283 h 3980066" name="connsiteY4834"/>
              <a:gd fmla="*/ 4022025 w 8387961" name="connsiteX4835"/>
              <a:gd fmla="*/ 339751 h 3980066" name="connsiteY4835"/>
              <a:gd fmla="*/ 4023555 w 8387961" name="connsiteX4836"/>
              <a:gd fmla="*/ 332098 h 3980066" name="connsiteY4836"/>
              <a:gd fmla="*/ 3976203 w 8387961" name="connsiteX4837"/>
              <a:gd fmla="*/ 325395 h 3980066" name="connsiteY4837"/>
              <a:gd fmla="*/ 3977615 w 8387961" name="connsiteX4838"/>
              <a:gd fmla="*/ 330752 h 3980066" name="connsiteY4838"/>
              <a:gd fmla="*/ 3986089 w 8387961" name="connsiteX4839"/>
              <a:gd fmla="*/ 329414 h 3980066" name="connsiteY4839"/>
              <a:gd fmla="*/ 3977615 w 8387961" name="connsiteX4840"/>
              <a:gd fmla="*/ 337448 h 3980066" name="connsiteY4840"/>
              <a:gd fmla="*/ 3971966 w 8387961" name="connsiteX4841"/>
              <a:gd fmla="*/ 334770 h 3980066" name="connsiteY4841"/>
              <a:gd fmla="*/ 3963492 w 8387961" name="connsiteX4842"/>
              <a:gd fmla="*/ 337448 h 3980066" name="connsiteY4842"/>
              <a:gd fmla="*/ 3969141 w 8387961" name="connsiteX4843"/>
              <a:gd fmla="*/ 334770 h 3980066" name="connsiteY4843"/>
              <a:gd fmla="*/ 196082 w 8387961" name="connsiteX4844"/>
              <a:gd fmla="*/ 325395 h 3980066" name="connsiteY4844"/>
              <a:gd fmla="*/ 207790 w 8387961" name="connsiteX4845"/>
              <a:gd fmla="*/ 340460 h 3980066" name="connsiteY4845"/>
              <a:gd fmla="*/ 207790 w 8387961" name="connsiteX4846"/>
              <a:gd fmla="*/ 335440 h 3980066" name="connsiteY4846"/>
              <a:gd fmla="*/ 226189 w 8387961" name="connsiteX4847"/>
              <a:gd fmla="*/ 352177 h 3980066" name="connsiteY4847"/>
              <a:gd fmla="*/ 226189 w 8387961" name="connsiteX4848"/>
              <a:gd fmla="*/ 365568 h 3980066" name="connsiteY4848"/>
              <a:gd fmla="*/ 211130 w 8387961" name="connsiteX4849"/>
              <a:gd fmla="*/ 382307 h 3980066" name="connsiteY4849"/>
              <a:gd fmla="*/ 202773 w 8387961" name="connsiteX4850"/>
              <a:gd fmla="*/ 392349 h 3980066" name="connsiteY4850"/>
              <a:gd fmla="*/ 212808 w 8387961" name="connsiteX4851"/>
              <a:gd fmla="*/ 392349 h 3980066" name="connsiteY4851"/>
              <a:gd fmla="*/ 214481 w 8387961" name="connsiteX4852"/>
              <a:gd fmla="*/ 385654 h 3980066" name="connsiteY4852"/>
              <a:gd fmla="*/ 227858 w 8387961" name="connsiteX4853"/>
              <a:gd fmla="*/ 375611 h 3980066" name="connsiteY4853"/>
              <a:gd fmla="*/ 247933 w 8387961" name="connsiteX4854"/>
              <a:gd fmla="*/ 373937 h 3980066" name="connsiteY4854"/>
              <a:gd fmla="*/ 254623 w 8387961" name="connsiteX4855"/>
              <a:gd fmla="*/ 377285 h 3980066" name="connsiteY4855"/>
              <a:gd fmla="*/ 254623 w 8387961" name="connsiteX4856"/>
              <a:gd fmla="*/ 373937 h 3980066" name="connsiteY4856"/>
              <a:gd fmla="*/ 266332 w 8387961" name="connsiteX4857"/>
              <a:gd fmla="*/ 375611 h 3980066" name="connsiteY4857"/>
              <a:gd fmla="*/ 278040 w 8387961" name="connsiteX4858"/>
              <a:gd fmla="*/ 387329 h 3980066" name="connsiteY4858"/>
              <a:gd fmla="*/ 284730 w 8387961" name="connsiteX4859"/>
              <a:gd fmla="*/ 397371 h 3980066" name="connsiteY4859"/>
              <a:gd fmla="*/ 256296 w 8387961" name="connsiteX4860"/>
              <a:gd fmla="*/ 407414 h 3980066" name="connsiteY4860"/>
              <a:gd fmla="*/ 237895 w 8387961" name="connsiteX4861"/>
              <a:gd fmla="*/ 407414 h 3980066" name="connsiteY4861"/>
              <a:gd fmla="*/ 231207 w 8387961" name="connsiteX4862"/>
              <a:gd fmla="*/ 412436 h 3980066" name="connsiteY4862"/>
              <a:gd fmla="*/ 216149 w 8387961" name="connsiteX4863"/>
              <a:gd fmla="*/ 414109 h 3980066" name="connsiteY4863"/>
              <a:gd fmla="*/ 214481 w 8387961" name="connsiteX4864"/>
              <a:gd fmla="*/ 407414 h 3980066" name="connsiteY4864"/>
              <a:gd fmla="*/ 211130 w 8387961" name="connsiteX4865"/>
              <a:gd fmla="*/ 415784 h 3980066" name="connsiteY4865"/>
              <a:gd fmla="*/ 201100 w 8387961" name="connsiteX4866"/>
              <a:gd fmla="*/ 420806 h 3980066" name="connsiteY4866"/>
              <a:gd fmla="*/ 172666 w 8387961" name="connsiteX4867"/>
              <a:gd fmla="*/ 434195 h 3980066" name="connsiteY4867"/>
              <a:gd fmla="*/ 174338 w 8387961" name="connsiteX4868"/>
              <a:gd fmla="*/ 437543 h 3980066" name="connsiteY4868"/>
              <a:gd fmla="*/ 164303 w 8387961" name="connsiteX4869"/>
              <a:gd fmla="*/ 442565 h 3980066" name="connsiteY4869"/>
              <a:gd fmla="*/ 147577 w 8387961" name="connsiteX4870"/>
              <a:gd fmla="*/ 445912 h 3980066" name="connsiteY4870"/>
              <a:gd fmla="*/ 154267 w 8387961" name="connsiteX4871"/>
              <a:gd fmla="*/ 440892 h 3980066" name="connsiteY4871"/>
              <a:gd fmla="*/ 140886 w 8387961" name="connsiteX4872"/>
              <a:gd fmla="*/ 437543 h 3980066" name="connsiteY4872"/>
              <a:gd fmla="*/ 122487 w 8387961" name="connsiteX4873"/>
              <a:gd fmla="*/ 432521 h 3980066" name="connsiteY4873"/>
              <a:gd fmla="*/ 134196 w 8387961" name="connsiteX4874"/>
              <a:gd fmla="*/ 414109 h 3980066" name="connsiteY4874"/>
              <a:gd fmla="*/ 94053 w 8387961" name="connsiteX4875"/>
              <a:gd fmla="*/ 414109 h 3980066" name="connsiteY4875"/>
              <a:gd fmla="*/ 95722 w 8387961" name="connsiteX4876"/>
              <a:gd fmla="*/ 404066 h 3980066" name="connsiteY4876"/>
              <a:gd fmla="*/ 115797 w 8387961" name="connsiteX4877"/>
              <a:gd fmla="*/ 394024 h 3980066" name="connsiteY4877"/>
              <a:gd fmla="*/ 110779 w 8387961" name="connsiteX4878"/>
              <a:gd fmla="*/ 395697 h 3980066" name="connsiteY4878"/>
              <a:gd fmla="*/ 110779 w 8387961" name="connsiteX4879"/>
              <a:gd fmla="*/ 390675 h 3980066" name="connsiteY4879"/>
              <a:gd fmla="*/ 100743 w 8387961" name="connsiteX4880"/>
              <a:gd fmla="*/ 395697 h 3980066" name="connsiteY4880"/>
              <a:gd fmla="*/ 90704 w 8387961" name="connsiteX4881"/>
              <a:gd fmla="*/ 397371 h 3980066" name="connsiteY4881"/>
              <a:gd fmla="*/ 88478 w 8387961" name="connsiteX4882"/>
              <a:gd fmla="*/ 398487 h 3980066" name="connsiteY4882"/>
              <a:gd fmla="*/ 92377 w 8387961" name="connsiteX4883"/>
              <a:gd fmla="*/ 395697 h 3980066" name="connsiteY4883"/>
              <a:gd fmla="*/ 125833 w 8387961" name="connsiteX4884"/>
              <a:gd fmla="*/ 372263 h 3980066" name="connsiteY4884"/>
              <a:gd fmla="*/ 162630 w 8387961" name="connsiteX4885"/>
              <a:gd fmla="*/ 350504 h 3980066" name="connsiteY4885"/>
              <a:gd fmla="*/ 4722500 w 8387961" name="connsiteX4886"/>
              <a:gd fmla="*/ 321834 h 3980066" name="connsiteY4886"/>
              <a:gd fmla="*/ 4706721 w 8387961" name="connsiteX4887"/>
              <a:gd fmla="*/ 326134 h 3980066" name="connsiteY4887"/>
              <a:gd fmla="*/ 4705765 w 8387961" name="connsiteX4888"/>
              <a:gd fmla="*/ 325179 h 3980066" name="connsiteY4888"/>
              <a:gd fmla="*/ 4055416 w 8387961" name="connsiteX4889"/>
              <a:gd fmla="*/ 318635 h 3980066" name="connsiteY4889"/>
              <a:gd fmla="*/ 4056990 w 8387961" name="connsiteX4890"/>
              <a:gd fmla="*/ 331333 h 3980066" name="connsiteY4890"/>
              <a:gd fmla="*/ 4059053 w 8387961" name="connsiteX4891"/>
              <a:gd fmla="*/ 331333 h 3980066" name="connsiteY4891"/>
              <a:gd fmla="*/ 4057466 w 8387961" name="connsiteX4892"/>
              <a:gd fmla="*/ 318635 h 3980066" name="connsiteY4892"/>
              <a:gd fmla="*/ 4609385 w 8387961" name="connsiteX4893"/>
              <a:gd fmla="*/ 307319 h 3980066" name="connsiteY4893"/>
              <a:gd fmla="*/ 4639891 w 8387961" name="connsiteX4894"/>
              <a:gd fmla="*/ 317864 h 3980066" name="connsiteY4894"/>
              <a:gd fmla="*/ 4609385 w 8387961" name="connsiteX4895"/>
              <a:gd fmla="*/ 328408 h 3980066" name="connsiteY4895"/>
              <a:gd fmla="*/ 4599217 w 8387961" name="connsiteX4896"/>
              <a:gd fmla="*/ 314349 h 3980066" name="connsiteY4896"/>
              <a:gd fmla="*/ 6875476 w 8387961" name="connsiteX4897"/>
              <a:gd fmla="*/ 298280 h 3980066" name="connsiteY4897"/>
              <a:gd fmla="*/ 6903883 w 8387961" name="connsiteX4898"/>
              <a:gd fmla="*/ 298280 h 3980066" name="connsiteY4898"/>
              <a:gd fmla="*/ 6908618 w 8387961" name="connsiteX4899"/>
              <a:gd fmla="*/ 300288 h 3980066" name="connsiteY4899"/>
              <a:gd fmla="*/ 6903883 w 8387961" name="connsiteX4900"/>
              <a:gd fmla="*/ 304306 h 3980066" name="connsiteY4900"/>
              <a:gd fmla="*/ 1796378 w 8387961" name="connsiteX4901"/>
              <a:gd fmla="*/ 298280 h 3980066" name="connsiteY4901"/>
              <a:gd fmla="*/ 1817558 w 8387961" name="connsiteX4902"/>
              <a:gd fmla="*/ 313070 h 3980066" name="connsiteY4902"/>
              <a:gd fmla="*/ 1815930 w 8387961" name="connsiteX4903"/>
              <a:gd fmla="*/ 318001 h 3980066" name="connsiteY4903"/>
              <a:gd fmla="*/ 1817558 w 8387961" name="connsiteX4904"/>
              <a:gd fmla="*/ 324574 h 3980066" name="connsiteY4904"/>
              <a:gd fmla="*/ 1827335 w 8387961" name="connsiteX4905"/>
              <a:gd fmla="*/ 324574 h 3980066" name="connsiteY4905"/>
              <a:gd fmla="*/ 1793122 w 8387961" name="connsiteX4906"/>
              <a:gd fmla="*/ 334435 h 3980066" name="connsiteY4906"/>
              <a:gd fmla="*/ 1747492 w 8387961" name="connsiteX4907"/>
              <a:gd fmla="*/ 321287 h 3980066" name="connsiteY4907"/>
              <a:gd fmla="*/ 1776825 w 8387961" name="connsiteX4908"/>
              <a:gd fmla="*/ 313070 h 3980066" name="connsiteY4908"/>
              <a:gd fmla="*/ 1781717 w 8387961" name="connsiteX4909"/>
              <a:gd fmla="*/ 304854 h 3980066" name="connsiteY4909"/>
              <a:gd fmla="*/ 1783340 w 8387961" name="connsiteX4910"/>
              <a:gd fmla="*/ 308140 h 3980066" name="connsiteY4910"/>
              <a:gd fmla="*/ 4192197 w 8387961" name="connsiteX4911"/>
              <a:gd fmla="*/ 291710 h 3980066" name="connsiteY4911"/>
              <a:gd fmla="*/ 4165508 w 8387961" name="connsiteX4912"/>
              <a:gd fmla="*/ 303491 h 3980066" name="connsiteY4912"/>
              <a:gd fmla="*/ 4158836 w 8387961" name="connsiteX4913"/>
              <a:gd fmla="*/ 322001 h 3980066" name="connsiteY4913"/>
              <a:gd fmla="*/ 4147159 w 8387961" name="connsiteX4914"/>
              <a:gd fmla="*/ 328732 h 3980066" name="connsiteY4914"/>
              <a:gd fmla="*/ 4120471 w 8387961" name="connsiteX4915"/>
              <a:gd fmla="*/ 328732 h 3980066" name="connsiteY4915"/>
              <a:gd fmla="*/ 4098786 w 8387961" name="connsiteX4916"/>
              <a:gd fmla="*/ 323685 h 3980066" name="connsiteY4916"/>
              <a:gd fmla="*/ 4077101 w 8387961" name="connsiteX4917"/>
              <a:gd fmla="*/ 310222 h 3980066" name="connsiteY4917"/>
              <a:gd fmla="*/ 4066496 w 8387961" name="connsiteX4918"/>
              <a:gd fmla="*/ 317864 h 3980066" name="connsiteY4918"/>
              <a:gd fmla="*/ 4067468 w 8387961" name="connsiteX4919"/>
              <a:gd fmla="*/ 317864 h 3980066" name="connsiteY4919"/>
              <a:gd fmla="*/ 4070875 w 8387961" name="connsiteX4920"/>
              <a:gd fmla="*/ 319310 h 3980066" name="connsiteY4920"/>
              <a:gd fmla="*/ 4079029 w 8387961" name="connsiteX4921"/>
              <a:gd fmla="*/ 313485 h 3980066" name="connsiteY4921"/>
              <a:gd fmla="*/ 4100559 w 8387961" name="connsiteX4922"/>
              <a:gd fmla="*/ 326734 h 3980066" name="connsiteY4922"/>
              <a:gd fmla="*/ 4122088 w 8387961" name="connsiteX4923"/>
              <a:gd fmla="*/ 331703 h 3980066" name="connsiteY4923"/>
              <a:gd fmla="*/ 4148586 w 8387961" name="connsiteX4924"/>
              <a:gd fmla="*/ 331703 h 3980066" name="connsiteY4924"/>
              <a:gd fmla="*/ 4160179 w 8387961" name="connsiteX4925"/>
              <a:gd fmla="*/ 325078 h 3980066" name="connsiteY4925"/>
              <a:gd fmla="*/ 4166803 w 8387961" name="connsiteX4926"/>
              <a:gd fmla="*/ 306860 h 3980066" name="connsiteY4926"/>
              <a:gd fmla="*/ 4193301 w 8387961" name="connsiteX4927"/>
              <a:gd fmla="*/ 295268 h 3980066" name="connsiteY4927"/>
              <a:gd fmla="*/ 4225558 w 8387961" name="connsiteX4928"/>
              <a:gd fmla="*/ 304944 h 3980066" name="connsiteY4928"/>
              <a:gd fmla="*/ 4225558 w 8387961" name="connsiteX4929"/>
              <a:gd fmla="*/ 301808 h 3980066" name="connsiteY4929"/>
              <a:gd fmla="*/ 2636156 w 8387961" name="connsiteX4930"/>
              <a:gd fmla="*/ 287734 h 3980066" name="connsiteY4930"/>
              <a:gd fmla="*/ 2676976 w 8387961" name="connsiteX4931"/>
              <a:gd fmla="*/ 305812 h 3980066" name="connsiteY4931"/>
              <a:gd fmla="*/ 2632754 w 8387961" name="connsiteX4932"/>
              <a:gd fmla="*/ 314850 h 3980066" name="connsiteY4932"/>
              <a:gd fmla="*/ 2637856 w 8387961" name="connsiteX4933"/>
              <a:gd fmla="*/ 311235 h 3980066" name="connsiteY4933"/>
              <a:gd fmla="*/ 2627651 w 8387961" name="connsiteX4934"/>
              <a:gd fmla="*/ 305812 h 3980066" name="connsiteY4934"/>
              <a:gd fmla="*/ 2624250 w 8387961" name="connsiteX4935"/>
              <a:gd fmla="*/ 302196 h 3980066" name="connsiteY4935"/>
              <a:gd fmla="*/ 2625951 w 8387961" name="connsiteX4936"/>
              <a:gd fmla="*/ 294965 h 3980066" name="connsiteY4936"/>
              <a:gd fmla="*/ 2624250 w 8387961" name="connsiteX4937"/>
              <a:gd fmla="*/ 294965 h 3980066" name="connsiteY4937"/>
              <a:gd fmla="*/ 4784995 w 8387961" name="connsiteX4938"/>
              <a:gd fmla="*/ 284721 h 3980066" name="connsiteY4938"/>
              <a:gd fmla="*/ 4826692 w 8387961" name="connsiteX4939"/>
              <a:gd fmla="*/ 298280 h 3980066" name="connsiteY4939"/>
              <a:gd fmla="*/ 4810013 w 8387961" name="connsiteX4940"/>
              <a:gd fmla="*/ 298280 h 3980066" name="connsiteY4940"/>
              <a:gd fmla="*/ 4779992 w 8387961" name="connsiteX4941"/>
              <a:gd fmla="*/ 289241 h 3980066" name="connsiteY4941"/>
              <a:gd fmla="*/ 4195533 w 8387961" name="connsiteX4942"/>
              <a:gd fmla="*/ 268151 h 3980066" name="connsiteY4942"/>
              <a:gd fmla="*/ 4197201 w 8387961" name="connsiteX4943"/>
              <a:gd fmla="*/ 276566 h 3980066" name="connsiteY4943"/>
              <a:gd fmla="*/ 4198869 w 8387961" name="connsiteX4944"/>
              <a:gd fmla="*/ 278247 h 3980066" name="connsiteY4944"/>
              <a:gd fmla="*/ 4200537 w 8387961" name="connsiteX4945"/>
              <a:gd fmla="*/ 281614 h 3980066" name="connsiteY4945"/>
              <a:gd fmla="*/ 4202205 w 8387961" name="connsiteX4946"/>
              <a:gd fmla="*/ 290028 h 3980066" name="connsiteY4946"/>
              <a:gd fmla="*/ 4207209 w 8387961" name="connsiteX4947"/>
              <a:gd fmla="*/ 278247 h 3980066" name="connsiteY4947"/>
              <a:gd fmla="*/ 4218886 w 8387961" name="connsiteX4948"/>
              <a:gd fmla="*/ 273200 h 3980066" name="connsiteY4948"/>
              <a:gd fmla="*/ 4238902 w 8387961" name="connsiteX4949"/>
              <a:gd fmla="*/ 278247 h 3980066" name="connsiteY4949"/>
              <a:gd fmla="*/ 4257251 w 8387961" name="connsiteX4950"/>
              <a:gd fmla="*/ 286663 h 3980066" name="connsiteY4950"/>
              <a:gd fmla="*/ 4218886 w 8387961" name="connsiteX4951"/>
              <a:gd fmla="*/ 290028 h 3980066" name="connsiteY4951"/>
              <a:gd fmla="*/ 4235566 w 8387961" name="connsiteX4952"/>
              <a:gd fmla="*/ 300125 h 3980066" name="connsiteY4952"/>
              <a:gd fmla="*/ 4245574 w 8387961" name="connsiteX4953"/>
              <a:gd fmla="*/ 298442 h 3980066" name="connsiteY4953"/>
              <a:gd fmla="*/ 4257251 w 8387961" name="connsiteX4954"/>
              <a:gd fmla="*/ 298442 h 3980066" name="connsiteY4954"/>
              <a:gd fmla="*/ 4257251 w 8387961" name="connsiteX4955"/>
              <a:gd fmla="*/ 306855 h 3980066" name="connsiteY4955"/>
              <a:gd fmla="*/ 4245574 w 8387961" name="connsiteX4956"/>
              <a:gd fmla="*/ 306855 h 3980066" name="connsiteY4956"/>
              <a:gd fmla="*/ 4226423 w 8387961" name="connsiteX4957"/>
              <a:gd fmla="*/ 318126 h 3980066" name="connsiteY4957"/>
              <a:gd fmla="*/ 4226423 w 8387961" name="connsiteX4958"/>
              <a:gd fmla="*/ 321765 h 3980066" name="connsiteY4958"/>
              <a:gd fmla="*/ 4226423 w 8387961" name="connsiteX4959"/>
              <a:gd fmla="*/ 326734 h 3980066" name="connsiteY4959"/>
              <a:gd fmla="*/ 4226423 w 8387961" name="connsiteX4960"/>
              <a:gd fmla="*/ 343296 h 3980066" name="connsiteY4960"/>
              <a:gd fmla="*/ 4256233 w 8387961" name="connsiteX4961"/>
              <a:gd fmla="*/ 359858 h 3980066" name="connsiteY4961"/>
              <a:gd fmla="*/ 4242984 w 8387961" name="connsiteX4962"/>
              <a:gd fmla="*/ 379731 h 3980066" name="connsiteY4962"/>
              <a:gd fmla="*/ 4267826 w 8387961" name="connsiteX4963"/>
              <a:gd fmla="*/ 406230 h 3980066" name="connsiteY4963"/>
              <a:gd fmla="*/ 4269482 w 8387961" name="connsiteX4964"/>
              <a:gd fmla="*/ 431072 h 3980066" name="connsiteY4964"/>
              <a:gd fmla="*/ 4277762 w 8387961" name="connsiteX4965"/>
              <a:gd fmla="*/ 439353 h 3980066" name="connsiteY4965"/>
              <a:gd fmla="*/ 4289355 w 8387961" name="connsiteX4966"/>
              <a:gd fmla="*/ 450947 h 3980066" name="connsiteY4966"/>
              <a:gd fmla="*/ 4279418 w 8387961" name="connsiteX4967"/>
              <a:gd fmla="*/ 459228 h 3980066" name="connsiteY4967"/>
              <a:gd fmla="*/ 4317509 w 8387961" name="connsiteX4968"/>
              <a:gd fmla="*/ 480757 h 3980066" name="connsiteY4968"/>
              <a:gd fmla="*/ 4300948 w 8387961" name="connsiteX4969"/>
              <a:gd fmla="*/ 495663 h 3980066" name="connsiteY4969"/>
              <a:gd fmla="*/ 4287699 w 8387961" name="connsiteX4970"/>
              <a:gd fmla="*/ 512224 h 3980066" name="connsiteY4970"/>
              <a:gd fmla="*/ 4271138 w 8387961" name="connsiteX4971"/>
              <a:gd fmla="*/ 528786 h 3980066" name="connsiteY4971"/>
              <a:gd fmla="*/ 4256233 w 8387961" name="connsiteX4972"/>
              <a:gd fmla="*/ 543692 h 3980066" name="connsiteY4972"/>
              <a:gd fmla="*/ 4228079 w 8387961" name="connsiteX4973"/>
              <a:gd fmla="*/ 543692 h 3980066" name="connsiteY4973"/>
              <a:gd fmla="*/ 4218142 w 8387961" name="connsiteX4974"/>
              <a:gd fmla="*/ 548660 h 3980066" name="connsiteY4974"/>
              <a:gd fmla="*/ 4166803 w 8387961" name="connsiteX4975"/>
              <a:gd fmla="*/ 558598 h 3980066" name="connsiteY4975"/>
              <a:gd fmla="*/ 4160179 w 8387961" name="connsiteX4976"/>
              <a:gd fmla="*/ 561909 h 3980066" name="connsiteY4976"/>
              <a:gd fmla="*/ 4151898 w 8387961" name="connsiteX4977"/>
              <a:gd fmla="*/ 550316 h 3980066" name="connsiteY4977"/>
              <a:gd fmla="*/ 4143618 w 8387961" name="connsiteX4978"/>
              <a:gd fmla="*/ 551973 h 3980066" name="connsiteY4978"/>
              <a:gd fmla="*/ 4141962 w 8387961" name="connsiteX4979"/>
              <a:gd fmla="*/ 548660 h 3980066" name="connsiteY4979"/>
              <a:gd fmla="*/ 4120432 w 8387961" name="connsiteX4980"/>
              <a:gd fmla="*/ 540379 h 3980066" name="connsiteY4980"/>
              <a:gd fmla="*/ 4113808 w 8387961" name="connsiteX4981"/>
              <a:gd fmla="*/ 505600 h 3980066" name="connsiteY4981"/>
              <a:gd fmla="*/ 4110496 w 8387961" name="connsiteX4982"/>
              <a:gd fmla="*/ 475789 h 3980066" name="connsiteY4982"/>
              <a:gd fmla="*/ 4127057 w 8387961" name="connsiteX4983"/>
              <a:gd fmla="*/ 469165 h 3980066" name="connsiteY4983"/>
              <a:gd fmla="*/ 4140305 w 8387961" name="connsiteX4984"/>
              <a:gd fmla="*/ 454258 h 3980066" name="connsiteY4984"/>
              <a:gd fmla="*/ 4176740 w 8387961" name="connsiteX4985"/>
              <a:gd fmla="*/ 429416 h 3980066" name="connsiteY4985"/>
              <a:gd fmla="*/ 4170115 w 8387961" name="connsiteX4986"/>
              <a:gd fmla="*/ 409542 h 3980066" name="connsiteY4986"/>
              <a:gd fmla="*/ 4160179 w 8387961" name="connsiteX4987"/>
              <a:gd fmla="*/ 402918 h 3980066" name="connsiteY4987"/>
              <a:gd fmla="*/ 4151898 w 8387961" name="connsiteX4988"/>
              <a:gd fmla="*/ 404573 h 3980066" name="connsiteY4988"/>
              <a:gd fmla="*/ 4150830 w 8387961" name="connsiteX4989"/>
              <a:gd fmla="*/ 401903 h 3980066" name="connsiteY4989"/>
              <a:gd fmla="*/ 4124692 w 8387961" name="connsiteX4990"/>
              <a:gd fmla="*/ 400364 h 3980066" name="connsiteY4990"/>
              <a:gd fmla="*/ 4117960 w 8387961" name="connsiteX4991"/>
              <a:gd fmla="*/ 403733 h 3980066" name="connsiteY4991"/>
              <a:gd fmla="*/ 4114594 w 8387961" name="connsiteX4992"/>
              <a:gd fmla="*/ 408782 h 3980066" name="connsiteY4992"/>
              <a:gd fmla="*/ 4111228 w 8387961" name="connsiteX4993"/>
              <a:gd fmla="*/ 407100 h 3980066" name="connsiteY4993"/>
              <a:gd fmla="*/ 4101129 w 8387961" name="connsiteX4994"/>
              <a:gd fmla="*/ 413833 h 3980066" name="connsiteY4994"/>
              <a:gd fmla="*/ 4097763 w 8387961" name="connsiteX4995"/>
              <a:gd fmla="*/ 428987 h 3980066" name="connsiteY4995"/>
              <a:gd fmla="*/ 4102812 w 8387961" name="connsiteX4996"/>
              <a:gd fmla="*/ 440773 h 3980066" name="connsiteY4996"/>
              <a:gd fmla="*/ 4079249 w 8387961" name="connsiteX4997"/>
              <a:gd fmla="*/ 460977 h 3980066" name="connsiteY4997"/>
              <a:gd fmla="*/ 4060736 w 8387961" name="connsiteX4998"/>
              <a:gd fmla="*/ 471079 h 3980066" name="connsiteY4998"/>
              <a:gd fmla="*/ 4050637 w 8387961" name="connsiteX4999"/>
              <a:gd fmla="*/ 477814 h 3980066" name="connsiteY4999"/>
              <a:gd fmla="*/ 4038856 w 8387961" name="connsiteX5000"/>
              <a:gd fmla="*/ 479497 h 3980066" name="connsiteY5000"/>
              <a:gd fmla="*/ 4033806 w 8387961" name="connsiteX5001"/>
              <a:gd fmla="*/ 491284 h 3980066" name="connsiteY5001"/>
              <a:gd fmla="*/ 4030440 w 8387961" name="connsiteX5002"/>
              <a:gd fmla="*/ 494651 h 3980066" name="connsiteY5002"/>
              <a:gd fmla="*/ 4028757 w 8387961" name="connsiteX5003"/>
              <a:gd fmla="*/ 511487 h 3980066" name="connsiteY5003"/>
              <a:gd fmla="*/ 4037173 w 8387961" name="connsiteX5004"/>
              <a:gd fmla="*/ 541794 h 3980066" name="connsiteY5004"/>
              <a:gd fmla="*/ 4060736 w 8387961" name="connsiteX5005"/>
              <a:gd fmla="*/ 551896 h 3980066" name="connsiteY5005"/>
              <a:gd fmla="*/ 4070834 w 8387961" name="connsiteX5006"/>
              <a:gd fmla="*/ 563681 h 3980066" name="connsiteY5006"/>
              <a:gd fmla="*/ 4048954 w 8387961" name="connsiteX5007"/>
              <a:gd fmla="*/ 575468 h 3980066" name="connsiteY5007"/>
              <a:gd fmla="*/ 4040539 w 8387961" name="connsiteX5008"/>
              <a:gd fmla="*/ 568733 h 3980066" name="connsiteY5008"/>
              <a:gd fmla="*/ 4042222 w 8387961" name="connsiteX5009"/>
              <a:gd fmla="*/ 572100 h 3980066" name="connsiteY5009"/>
              <a:gd fmla="*/ 4013609 w 8387961" name="connsiteX5010"/>
              <a:gd fmla="*/ 573784 h 3980066" name="connsiteY5010"/>
              <a:gd fmla="*/ 4062419 w 8387961" name="connsiteX5011"/>
              <a:gd fmla="*/ 578835 h 3980066" name="connsiteY5011"/>
              <a:gd fmla="*/ 4048954 w 8387961" name="connsiteX5012"/>
              <a:gd fmla="*/ 588937 h 3980066" name="connsiteY5012"/>
              <a:gd fmla="*/ 4047271 w 8387961" name="connsiteX5013"/>
              <a:gd fmla="*/ 583886 h 3980066" name="connsiteY5013"/>
              <a:gd fmla="*/ 4032123 w 8387961" name="connsiteX5014"/>
              <a:gd fmla="*/ 599039 h 3980066" name="connsiteY5014"/>
              <a:gd fmla="*/ 4022025 w 8387961" name="connsiteX5015"/>
              <a:gd fmla="*/ 595671 h 3980066" name="connsiteY5015"/>
              <a:gd fmla="*/ 4030440 w 8387961" name="connsiteX5016"/>
              <a:gd fmla="*/ 602407 h 3980066" name="connsiteY5016"/>
              <a:gd fmla="*/ 4028757 w 8387961" name="connsiteX5017"/>
              <a:gd fmla="*/ 604090 h 3980066" name="connsiteY5017"/>
              <a:gd fmla="*/ 4027074 w 8387961" name="connsiteX5018"/>
              <a:gd fmla="*/ 614192 h 3980066" name="connsiteY5018"/>
              <a:gd fmla="*/ 4030440 w 8387961" name="connsiteX5019"/>
              <a:gd fmla="*/ 622611 h 3980066" name="connsiteY5019"/>
              <a:gd fmla="*/ 4028757 w 8387961" name="connsiteX5020"/>
              <a:gd fmla="*/ 620927 h 3980066" name="connsiteY5020"/>
              <a:gd fmla="*/ 4023708 w 8387961" name="connsiteX5021"/>
              <a:gd fmla="*/ 642815 h 3980066" name="connsiteY5021"/>
              <a:gd fmla="*/ 4020342 w 8387961" name="connsiteX5022"/>
              <a:gd fmla="*/ 664704 h 3980066" name="connsiteY5022"/>
              <a:gd fmla="*/ 3983314 w 8387961" name="connsiteX5023"/>
              <a:gd fmla="*/ 673122 h 3980066" name="connsiteY5023"/>
              <a:gd fmla="*/ 3979948 w 8387961" name="connsiteX5024"/>
              <a:gd fmla="*/ 689959 h 3980066" name="connsiteY5024"/>
              <a:gd fmla="*/ 3956385 w 8387961" name="connsiteX5025"/>
              <a:gd fmla="*/ 686591 h 3980066" name="connsiteY5025"/>
              <a:gd fmla="*/ 3947969 w 8387961" name="connsiteX5026"/>
              <a:gd fmla="*/ 664704 h 3980066" name="connsiteY5026"/>
              <a:gd fmla="*/ 3942920 w 8387961" name="connsiteX5027"/>
              <a:gd fmla="*/ 646183 h 3980066" name="connsiteY5027"/>
              <a:gd fmla="*/ 3921040 w 8387961" name="connsiteX5028"/>
              <a:gd fmla="*/ 615877 h 3980066" name="connsiteY5028"/>
              <a:gd fmla="*/ 3922723 w 8387961" name="connsiteX5029"/>
              <a:gd fmla="*/ 609141 h 3980066" name="connsiteY5029"/>
              <a:gd fmla="*/ 3917674 w 8387961" name="connsiteX5030"/>
              <a:gd fmla="*/ 605774 h 3980066" name="connsiteY5030"/>
              <a:gd fmla="*/ 3915991 w 8387961" name="connsiteX5031"/>
              <a:gd fmla="*/ 605774 h 3980066" name="connsiteY5031"/>
              <a:gd fmla="*/ 3909259 w 8387961" name="connsiteX5032"/>
              <a:gd fmla="*/ 590621 h 3980066" name="connsiteY5032"/>
              <a:gd fmla="*/ 3911706 w 8387961" name="connsiteX5033"/>
              <a:gd fmla="*/ 589396 h 3980066" name="connsiteY5033"/>
              <a:gd fmla="*/ 3901956 w 8387961" name="connsiteX5034"/>
              <a:gd fmla="*/ 582838 h 3980066" name="connsiteY5034"/>
              <a:gd fmla="*/ 3896952 w 8387961" name="connsiteX5035"/>
              <a:gd fmla="*/ 564328 h 3980066" name="connsiteY5035"/>
              <a:gd fmla="*/ 3888611 w 8387961" name="connsiteX5036"/>
              <a:gd fmla="*/ 569376 h 3980066" name="connsiteY5036"/>
              <a:gd fmla="*/ 3888611 w 8387961" name="connsiteX5037"/>
              <a:gd fmla="*/ 584522 h 3980066" name="connsiteY5037"/>
              <a:gd fmla="*/ 3875267 w 8387961" name="connsiteX5038"/>
              <a:gd fmla="*/ 584522 h 3980066" name="connsiteY5038"/>
              <a:gd fmla="*/ 3840238 w 8387961" name="connsiteX5039"/>
              <a:gd fmla="*/ 613129 h 3980066" name="connsiteY5039"/>
              <a:gd fmla="*/ 3810213 w 8387961" name="connsiteX5040"/>
              <a:gd fmla="*/ 611447 h 3980066" name="connsiteY5040"/>
              <a:gd fmla="*/ 3791864 w 8387961" name="connsiteX5041"/>
              <a:gd fmla="*/ 601350 h 3980066" name="connsiteY5041"/>
              <a:gd fmla="*/ 3790196 w 8387961" name="connsiteX5042"/>
              <a:gd fmla="*/ 589570 h 3980066" name="connsiteY5042"/>
              <a:gd fmla="*/ 3800205 w 8387961" name="connsiteX5043"/>
              <a:gd fmla="*/ 586205 h 3980066" name="connsiteY5043"/>
              <a:gd fmla="*/ 3801873 w 8387961" name="connsiteX5044"/>
              <a:gd fmla="*/ 579472 h 3980066" name="connsiteY5044"/>
              <a:gd fmla="*/ 3800205 w 8387961" name="connsiteX5045"/>
              <a:gd fmla="*/ 572742 h 3980066" name="connsiteY5045"/>
              <a:gd fmla="*/ 3795200 w 8387961" name="connsiteX5046"/>
              <a:gd fmla="*/ 574425 h 3980066" name="connsiteY5046"/>
              <a:gd fmla="*/ 3785192 w 8387961" name="connsiteX5047"/>
              <a:gd fmla="*/ 579472 h 3980066" name="connsiteY5047"/>
              <a:gd fmla="*/ 3785192 w 8387961" name="connsiteX5048"/>
              <a:gd fmla="*/ 571059 h 3980066" name="connsiteY5048"/>
              <a:gd fmla="*/ 3796868 w 8387961" name="connsiteX5049"/>
              <a:gd fmla="*/ 566010 h 3980066" name="connsiteY5049"/>
              <a:gd fmla="*/ 3795200 w 8387961" name="connsiteX5050"/>
              <a:gd fmla="*/ 564328 h 3980066" name="connsiteY5050"/>
              <a:gd fmla="*/ 3805209 w 8387961" name="connsiteX5051"/>
              <a:gd fmla="*/ 549182 h 3980066" name="connsiteY5051"/>
              <a:gd fmla="*/ 3806877 w 8387961" name="connsiteX5052"/>
              <a:gd fmla="*/ 555913 h 3980066" name="connsiteY5052"/>
              <a:gd fmla="*/ 3811881 w 8387961" name="connsiteX5053"/>
              <a:gd fmla="*/ 545817 h 3980066" name="connsiteY5053"/>
              <a:gd fmla="*/ 3801873 w 8387961" name="connsiteX5054"/>
              <a:gd fmla="*/ 549182 h 3980066" name="connsiteY5054"/>
              <a:gd fmla="*/ 3791864 w 8387961" name="connsiteX5055"/>
              <a:gd fmla="*/ 559279 h 3980066" name="connsiteY5055"/>
              <a:gd fmla="*/ 3788528 w 8387961" name="connsiteX5056"/>
              <a:gd fmla="*/ 552548 h 3980066" name="connsiteY5056"/>
              <a:gd fmla="*/ 3778520 w 8387961" name="connsiteX5057"/>
              <a:gd fmla="*/ 554230 h 3980066" name="connsiteY5057"/>
              <a:gd fmla="*/ 3785192 w 8387961" name="connsiteX5058"/>
              <a:gd fmla="*/ 549182 h 3980066" name="connsiteY5058"/>
              <a:gd fmla="*/ 3788528 w 8387961" name="connsiteX5059"/>
              <a:gd fmla="*/ 542451 h 3980066" name="connsiteY5059"/>
              <a:gd fmla="*/ 3775184 w 8387961" name="connsiteX5060"/>
              <a:gd fmla="*/ 540768 h 3980066" name="connsiteY5060"/>
              <a:gd fmla="*/ 3780188 w 8387961" name="connsiteX5061"/>
              <a:gd fmla="*/ 540768 h 3980066" name="connsiteY5061"/>
              <a:gd fmla="*/ 3778520 w 8387961" name="connsiteX5062"/>
              <a:gd fmla="*/ 539085 h 3980066" name="connsiteY5062"/>
              <a:gd fmla="*/ 3775184 w 8387961" name="connsiteX5063"/>
              <a:gd fmla="*/ 534037 h 3980066" name="connsiteY5063"/>
              <a:gd fmla="*/ 3801873 w 8387961" name="connsiteX5064"/>
              <a:gd fmla="*/ 530671 h 3980066" name="connsiteY5064"/>
              <a:gd fmla="*/ 3818553 w 8387961" name="connsiteX5065"/>
              <a:gd fmla="*/ 534037 h 3980066" name="connsiteY5065"/>
              <a:gd fmla="*/ 3825225 w 8387961" name="connsiteX5066"/>
              <a:gd fmla="*/ 530671 h 3980066" name="connsiteY5066"/>
              <a:gd fmla="*/ 3821889 w 8387961" name="connsiteX5067"/>
              <a:gd fmla="*/ 522257 h 3980066" name="connsiteY5067"/>
              <a:gd fmla="*/ 3820221 w 8387961" name="connsiteX5068"/>
              <a:gd fmla="*/ 523940 h 3980066" name="connsiteY5068"/>
              <a:gd fmla="*/ 3806877 w 8387961" name="connsiteX5069"/>
              <a:gd fmla="*/ 523940 h 3980066" name="connsiteY5069"/>
              <a:gd fmla="*/ 3776852 w 8387961" name="connsiteX5070"/>
              <a:gd fmla="*/ 528988 h 3980066" name="connsiteY5070"/>
              <a:gd fmla="*/ 3780188 w 8387961" name="connsiteX5071"/>
              <a:gd fmla="*/ 522257 h 3980066" name="connsiteY5071"/>
              <a:gd fmla="*/ 3778520 w 8387961" name="connsiteX5072"/>
              <a:gd fmla="*/ 522257 h 3980066" name="connsiteY5072"/>
              <a:gd fmla="*/ 3785192 w 8387961" name="connsiteX5073"/>
              <a:gd fmla="*/ 520574 h 3980066" name="connsiteY5073"/>
              <a:gd fmla="*/ 3775184 w 8387961" name="connsiteX5074"/>
              <a:gd fmla="*/ 512160 h 3980066" name="connsiteY5074"/>
              <a:gd fmla="*/ 3805209 w 8387961" name="connsiteX5075"/>
              <a:gd fmla="*/ 510477 h 3980066" name="connsiteY5075"/>
              <a:gd fmla="*/ 3776852 w 8387961" name="connsiteX5076"/>
              <a:gd fmla="*/ 508794 h 3980066" name="connsiteY5076"/>
              <a:gd fmla="*/ 3776852 w 8387961" name="connsiteX5077"/>
              <a:gd fmla="*/ 502063 h 3980066" name="connsiteY5077"/>
              <a:gd fmla="*/ 3781856 w 8387961" name="connsiteX5078"/>
              <a:gd fmla="*/ 503746 h 3980066" name="connsiteY5078"/>
              <a:gd fmla="*/ 3795200 w 8387961" name="connsiteX5079"/>
              <a:gd fmla="*/ 502063 h 3980066" name="connsiteY5079"/>
              <a:gd fmla="*/ 3790196 w 8387961" name="connsiteX5080"/>
              <a:gd fmla="*/ 500380 h 3980066" name="connsiteY5080"/>
              <a:gd fmla="*/ 3801873 w 8387961" name="connsiteX5081"/>
              <a:gd fmla="*/ 498697 h 3980066" name="connsiteY5081"/>
              <a:gd fmla="*/ 3800205 w 8387961" name="connsiteX5082"/>
              <a:gd fmla="*/ 493649 h 3980066" name="connsiteY5082"/>
              <a:gd fmla="*/ 3815217 w 8387961" name="connsiteX5083"/>
              <a:gd fmla="*/ 500380 h 3980066" name="connsiteY5083"/>
              <a:gd fmla="*/ 3816885 w 8387961" name="connsiteX5084"/>
              <a:gd fmla="*/ 498697 h 3980066" name="connsiteY5084"/>
              <a:gd fmla="*/ 3801873 w 8387961" name="connsiteX5085"/>
              <a:gd fmla="*/ 491967 h 3980066" name="connsiteY5085"/>
              <a:gd fmla="*/ 3820221 w 8387961" name="connsiteX5086"/>
              <a:gd fmla="*/ 488600 h 3980066" name="connsiteY5086"/>
              <a:gd fmla="*/ 3828561 w 8387961" name="connsiteX5087"/>
              <a:gd fmla="*/ 485235 h 3980066" name="connsiteY5087"/>
              <a:gd fmla="*/ 3820221 w 8387961" name="connsiteX5088"/>
              <a:gd fmla="*/ 485235 h 3980066" name="connsiteY5088"/>
              <a:gd fmla="*/ 3811881 w 8387961" name="connsiteX5089"/>
              <a:gd fmla="*/ 485235 h 3980066" name="connsiteY5089"/>
              <a:gd fmla="*/ 3815217 w 8387961" name="connsiteX5090"/>
              <a:gd fmla="*/ 478504 h 3980066" name="connsiteY5090"/>
              <a:gd fmla="*/ 3841906 w 8387961" name="connsiteX5091"/>
              <a:gd fmla="*/ 485235 h 3980066" name="connsiteY5091"/>
              <a:gd fmla="*/ 3836902 w 8387961" name="connsiteX5092"/>
              <a:gd fmla="*/ 480186 h 3980066" name="connsiteY5092"/>
              <a:gd fmla="*/ 3840238 w 8387961" name="connsiteX5093"/>
              <a:gd fmla="*/ 481869 h 3980066" name="connsiteY5093"/>
              <a:gd fmla="*/ 3838570 w 8387961" name="connsiteX5094"/>
              <a:gd fmla="*/ 478504 h 3980066" name="connsiteY5094"/>
              <a:gd fmla="*/ 3845242 w 8387961" name="connsiteX5095"/>
              <a:gd fmla="*/ 471772 h 3980066" name="connsiteY5095"/>
              <a:gd fmla="*/ 3855250 w 8387961" name="connsiteX5096"/>
              <a:gd fmla="*/ 465041 h 3980066" name="connsiteY5096"/>
              <a:gd fmla="*/ 3856918 w 8387961" name="connsiteX5097"/>
              <a:gd fmla="*/ 463359 h 3980066" name="connsiteY5097"/>
              <a:gd fmla="*/ 3871931 w 8387961" name="connsiteX5098"/>
              <a:gd fmla="*/ 465041 h 3980066" name="connsiteY5098"/>
              <a:gd fmla="*/ 3880271 w 8387961" name="connsiteX5099"/>
              <a:gd fmla="*/ 465041 h 3980066" name="connsiteY5099"/>
              <a:gd fmla="*/ 3896952 w 8387961" name="connsiteX5100"/>
              <a:gd fmla="*/ 459992 h 3980066" name="connsiteY5100"/>
              <a:gd fmla="*/ 3896952 w 8387961" name="connsiteX5101"/>
              <a:gd fmla="*/ 451579 h 3980066" name="connsiteY5101"/>
              <a:gd fmla="*/ 3888611 w 8387961" name="connsiteX5102"/>
              <a:gd fmla="*/ 454944 h 3980066" name="connsiteY5102"/>
              <a:gd fmla="*/ 3876935 w 8387961" name="connsiteX5103"/>
              <a:gd fmla="*/ 463359 h 3980066" name="connsiteY5103"/>
              <a:gd fmla="*/ 3868595 w 8387961" name="connsiteX5104"/>
              <a:gd fmla="*/ 458309 h 3980066" name="connsiteY5104"/>
              <a:gd fmla="*/ 3875267 w 8387961" name="connsiteX5105"/>
              <a:gd fmla="*/ 451579 h 3980066" name="connsiteY5105"/>
              <a:gd fmla="*/ 3886943 w 8387961" name="connsiteX5106"/>
              <a:gd fmla="*/ 439799 h 3980066" name="connsiteY5106"/>
              <a:gd fmla="*/ 3895283 w 8387961" name="connsiteX5107"/>
              <a:gd fmla="*/ 438116 h 3980066" name="connsiteY5107"/>
              <a:gd fmla="*/ 3905292 w 8387961" name="connsiteX5108"/>
              <a:gd fmla="*/ 433068 h 3980066" name="connsiteY5108"/>
              <a:gd fmla="*/ 3910295 w 8387961" name="connsiteX5109"/>
              <a:gd fmla="*/ 424654 h 3980066" name="connsiteY5109"/>
              <a:gd fmla="*/ 3910296 w 8387961" name="connsiteX5110"/>
              <a:gd fmla="*/ 424653 h 3980066" name="connsiteY5110"/>
              <a:gd fmla="*/ 3925308 w 8387961" name="connsiteX5111"/>
              <a:gd fmla="*/ 419605 h 3980066" name="connsiteY5111"/>
              <a:gd fmla="*/ 3920304 w 8387961" name="connsiteX5112"/>
              <a:gd fmla="*/ 417923 h 3980066" name="connsiteY5112"/>
              <a:gd fmla="*/ 3920304 w 8387961" name="connsiteX5113"/>
              <a:gd fmla="*/ 411191 h 3980066" name="connsiteY5113"/>
              <a:gd fmla="*/ 3920304 w 8387961" name="connsiteX5114"/>
              <a:gd fmla="*/ 404459 h 3980066" name="connsiteY5114"/>
              <a:gd fmla="*/ 3925308 w 8387961" name="connsiteX5115"/>
              <a:gd fmla="*/ 397729 h 3980066" name="connsiteY5115"/>
              <a:gd fmla="*/ 3941989 w 8387961" name="connsiteX5116"/>
              <a:gd fmla="*/ 390998 h 3980066" name="connsiteY5116"/>
              <a:gd fmla="*/ 3930313 w 8387961" name="connsiteX5117"/>
              <a:gd fmla="*/ 390998 h 3980066" name="connsiteY5117"/>
              <a:gd fmla="*/ 3926976 w 8387961" name="connsiteX5118"/>
              <a:gd fmla="*/ 389314 h 3980066" name="connsiteY5118"/>
              <a:gd fmla="*/ 3931981 w 8387961" name="connsiteX5119"/>
              <a:gd fmla="*/ 382583 h 3980066" name="connsiteY5119"/>
              <a:gd fmla="*/ 3930313 w 8387961" name="connsiteX5120"/>
              <a:gd fmla="*/ 382583 h 3980066" name="connsiteY5120"/>
              <a:gd fmla="*/ 3940321 w 8387961" name="connsiteX5121"/>
              <a:gd fmla="*/ 377535 h 3980066" name="connsiteY5121"/>
              <a:gd fmla="*/ 3957001 w 8387961" name="connsiteX5122"/>
              <a:gd fmla="*/ 370804 h 3980066" name="connsiteY5122"/>
              <a:gd fmla="*/ 3972014 w 8387961" name="connsiteX5123"/>
              <a:gd fmla="*/ 370804 h 3980066" name="connsiteY5123"/>
              <a:gd fmla="*/ 3958669 w 8387961" name="connsiteX5124"/>
              <a:gd fmla="*/ 364071 h 3980066" name="connsiteY5124"/>
              <a:gd fmla="*/ 3960338 w 8387961" name="connsiteX5125"/>
              <a:gd fmla="*/ 360707 h 3980066" name="connsiteY5125"/>
              <a:gd fmla="*/ 3972014 w 8387961" name="connsiteX5126"/>
              <a:gd fmla="*/ 360707 h 3980066" name="connsiteY5126"/>
              <a:gd fmla="*/ 3975350 w 8387961" name="connsiteX5127"/>
              <a:gd fmla="*/ 360707 h 3980066" name="connsiteY5127"/>
              <a:gd fmla="*/ 3970346 w 8387961" name="connsiteX5128"/>
              <a:gd fmla="*/ 357341 h 3980066" name="connsiteY5128"/>
              <a:gd fmla="*/ 3977018 w 8387961" name="connsiteX5129"/>
              <a:gd fmla="*/ 352292 h 3980066" name="connsiteY5129"/>
              <a:gd fmla="*/ 3958669 w 8387961" name="connsiteX5130"/>
              <a:gd fmla="*/ 353974 h 3980066" name="connsiteY5130"/>
              <a:gd fmla="*/ 3972014 w 8387961" name="connsiteX5131"/>
              <a:gd fmla="*/ 343879 h 3980066" name="connsiteY5131"/>
              <a:gd fmla="*/ 3978686 w 8387961" name="connsiteX5132"/>
              <a:gd fmla="*/ 342195 h 3980066" name="connsiteY5132"/>
              <a:gd fmla="*/ 3985358 w 8387961" name="connsiteX5133"/>
              <a:gd fmla="*/ 348926 h 3980066" name="connsiteY5133"/>
              <a:gd fmla="*/ 3985358 w 8387961" name="connsiteX5134"/>
              <a:gd fmla="*/ 347244 h 3980066" name="connsiteY5134"/>
              <a:gd fmla="*/ 3988694 w 8387961" name="connsiteX5135"/>
              <a:gd fmla="*/ 340513 h 3980066" name="connsiteY5135"/>
              <a:gd fmla="*/ 3990362 w 8387961" name="connsiteX5136"/>
              <a:gd fmla="*/ 338830 h 3980066" name="connsiteY5136"/>
              <a:gd fmla="*/ 4005375 w 8387961" name="connsiteX5137"/>
              <a:gd fmla="*/ 340513 h 3980066" name="connsiteY5137"/>
              <a:gd fmla="*/ 4008711 w 8387961" name="connsiteX5138"/>
              <a:gd fmla="*/ 333782 h 3980066" name="connsiteY5138"/>
              <a:gd fmla="*/ 3987026 w 8387961" name="connsiteX5139"/>
              <a:gd fmla="*/ 332098 h 3980066" name="connsiteY5139"/>
              <a:gd fmla="*/ 4008711 w 8387961" name="connsiteX5140"/>
              <a:gd fmla="*/ 328732 h 3980066" name="connsiteY5140"/>
              <a:gd fmla="*/ 4012047 w 8387961" name="connsiteX5141"/>
              <a:gd fmla="*/ 327050 h 3980066" name="connsiteY5141"/>
              <a:gd fmla="*/ 4010379 w 8387961" name="connsiteX5142"/>
              <a:gd fmla="*/ 316954 h 3980066" name="connsiteY5142"/>
              <a:gd fmla="*/ 4017051 w 8387961" name="connsiteX5143"/>
              <a:gd fmla="*/ 310222 h 3980066" name="connsiteY5143"/>
              <a:gd fmla="*/ 4027060 w 8387961" name="connsiteX5144"/>
              <a:gd fmla="*/ 311905 h 3980066" name="connsiteY5144"/>
              <a:gd fmla="*/ 4025392 w 8387961" name="connsiteX5145"/>
              <a:gd fmla="*/ 308538 h 3980066" name="connsiteY5145"/>
              <a:gd fmla="*/ 4038736 w 8387961" name="connsiteX5146"/>
              <a:gd fmla="*/ 310222 h 3980066" name="connsiteY5146"/>
              <a:gd fmla="*/ 4037068 w 8387961" name="connsiteX5147"/>
              <a:gd fmla="*/ 303491 h 3980066" name="connsiteY5147"/>
              <a:gd fmla="*/ 4040404 w 8387961" name="connsiteX5148"/>
              <a:gd fmla="*/ 298442 h 3980066" name="connsiteY5148"/>
              <a:gd fmla="*/ 4045408 w 8387961" name="connsiteX5149"/>
              <a:gd fmla="*/ 306855 h 3980066" name="connsiteY5149"/>
              <a:gd fmla="*/ 4050412 w 8387961" name="connsiteX5150"/>
              <a:gd fmla="*/ 303491 h 3980066" name="connsiteY5150"/>
              <a:gd fmla="*/ 4052080 w 8387961" name="connsiteX5151"/>
              <a:gd fmla="*/ 296758 h 3980066" name="connsiteY5151"/>
              <a:gd fmla="*/ 4052080 w 8387961" name="connsiteX5152"/>
              <a:gd fmla="*/ 311905 h 3980066" name="connsiteY5152"/>
              <a:gd fmla="*/ 4060421 w 8387961" name="connsiteX5153"/>
              <a:gd fmla="*/ 303491 h 3980066" name="connsiteY5153"/>
              <a:gd fmla="*/ 4072097 w 8387961" name="connsiteX5154"/>
              <a:gd fmla="*/ 298442 h 3980066" name="connsiteY5154"/>
              <a:gd fmla="*/ 4085441 w 8387961" name="connsiteX5155"/>
              <a:gd fmla="*/ 298442 h 3980066" name="connsiteY5155"/>
              <a:gd fmla="*/ 4088778 w 8387961" name="connsiteX5156"/>
              <a:gd fmla="*/ 293394 h 3980066" name="connsiteY5156"/>
              <a:gd fmla="*/ 4075433 w 8387961" name="connsiteX5157"/>
              <a:gd fmla="*/ 290028 h 3980066" name="connsiteY5157"/>
              <a:gd fmla="*/ 4097118 w 8387961" name="connsiteX5158"/>
              <a:gd fmla="*/ 288345 h 3980066" name="connsiteY5158"/>
              <a:gd fmla="*/ 4095450 w 8387961" name="connsiteX5159"/>
              <a:gd fmla="*/ 291710 h 3980066" name="connsiteY5159"/>
              <a:gd fmla="*/ 4108794 w 8387961" name="connsiteX5160"/>
              <a:gd fmla="*/ 291710 h 3980066" name="connsiteY5160"/>
              <a:gd fmla="*/ 4130479 w 8387961" name="connsiteX5161"/>
              <a:gd fmla="*/ 278247 h 3980066" name="connsiteY5161"/>
              <a:gd fmla="*/ 4130479 w 8387961" name="connsiteX5162"/>
              <a:gd fmla="*/ 273200 h 3980066" name="connsiteY5162"/>
              <a:gd fmla="*/ 4145491 w 8387961" name="connsiteX5163"/>
              <a:gd fmla="*/ 273200 h 3980066" name="connsiteY5163"/>
              <a:gd fmla="*/ 4150495 w 8387961" name="connsiteX5164"/>
              <a:gd fmla="*/ 276566 h 3980066" name="connsiteY5164"/>
              <a:gd fmla="*/ 4142155 w 8387961" name="connsiteX5165"/>
              <a:gd fmla="*/ 291710 h 3980066" name="connsiteY5165"/>
              <a:gd fmla="*/ 4165508 w 8387961" name="connsiteX5166"/>
              <a:gd fmla="*/ 271517 h 3980066" name="connsiteY5166"/>
              <a:gd fmla="*/ 4170512 w 8387961" name="connsiteX5167"/>
              <a:gd fmla="*/ 286663 h 3980066" name="connsiteY5167"/>
              <a:gd fmla="*/ 4182188 w 8387961" name="connsiteX5168"/>
              <a:gd fmla="*/ 271517 h 3980066" name="connsiteY5168"/>
              <a:gd fmla="*/ 7034452 w 8387961" name="connsiteX5169"/>
              <a:gd fmla="*/ 257606 h 3980066" name="connsiteY5169"/>
              <a:gd fmla="*/ 7059264 w 8387961" name="connsiteX5170"/>
              <a:gd fmla="*/ 272519 h 3980066" name="connsiteY5170"/>
              <a:gd fmla="*/ 7045086 w 8387961" name="connsiteX5171"/>
              <a:gd fmla="*/ 274177 h 3980066" name="connsiteY5171"/>
              <a:gd fmla="*/ 7029135 w 8387961" name="connsiteX5172"/>
              <a:gd fmla="*/ 267548 h 3980066" name="connsiteY5172"/>
              <a:gd fmla="*/ 308187 w 8387961" name="connsiteX5173"/>
              <a:gd fmla="*/ 257606 h 3980066" name="connsiteY5173"/>
              <a:gd fmla="*/ 337447 w 8387961" name="connsiteX5174"/>
              <a:gd fmla="*/ 262690 h 3980066" name="connsiteY5174"/>
              <a:gd fmla="*/ 334012 w 8387961" name="connsiteX5175"/>
              <a:gd fmla="*/ 267774 h 3980066" name="connsiteY5175"/>
              <a:gd fmla="*/ 277197 w 8387961" name="connsiteX5176"/>
              <a:gd fmla="*/ 271164 h 3980066" name="connsiteY5176"/>
              <a:gd fmla="*/ 1903519 w 8387961" name="connsiteX5177"/>
              <a:gd fmla="*/ 250408 h 3980066" name="connsiteY5177"/>
              <a:gd fmla="*/ 1911876 w 8387961" name="connsiteX5178"/>
              <a:gd fmla="*/ 250408 h 3980066" name="connsiteY5178"/>
              <a:gd fmla="*/ 1923585 w 8387961" name="connsiteX5179"/>
              <a:gd fmla="*/ 258781 h 3980066" name="connsiteY5179"/>
              <a:gd fmla="*/ 1915222 w 8387961" name="connsiteX5180"/>
              <a:gd fmla="*/ 273852 h 3980066" name="connsiteY5180"/>
              <a:gd fmla="*/ 1923585 w 8387961" name="connsiteX5181"/>
              <a:gd fmla="*/ 288922 h 3980066" name="connsiteY5181"/>
              <a:gd fmla="*/ 1913549 w 8387961" name="connsiteX5182"/>
              <a:gd fmla="*/ 288922 h 3980066" name="connsiteY5182"/>
              <a:gd fmla="*/ 1913549 w 8387961" name="connsiteX5183"/>
              <a:gd fmla="*/ 292271 h 3980066" name="connsiteY5183"/>
              <a:gd fmla="*/ 1898511 w 8387961" name="connsiteX5184"/>
              <a:gd fmla="*/ 300644 h 3980066" name="connsiteY5184"/>
              <a:gd fmla="*/ 1900184 w 8387961" name="connsiteX5185"/>
              <a:gd fmla="*/ 302318 h 3980066" name="connsiteY5185"/>
              <a:gd fmla="*/ 1921913 w 8387961" name="connsiteX5186"/>
              <a:gd fmla="*/ 303993 h 3980066" name="connsiteY5186"/>
              <a:gd fmla="*/ 1933607 w 8387961" name="connsiteX5187"/>
              <a:gd fmla="*/ 309016 h 3980066" name="connsiteY5187"/>
              <a:gd fmla="*/ 1913549 w 8387961" name="connsiteX5188"/>
              <a:gd fmla="*/ 312365 h 3980066" name="connsiteY5188"/>
              <a:gd fmla="*/ 1921913 w 8387961" name="connsiteX5189"/>
              <a:gd fmla="*/ 319063 h 3980066" name="connsiteY5189"/>
              <a:gd fmla="*/ 1911876 w 8387961" name="connsiteX5190"/>
              <a:gd fmla="*/ 340832 h 3980066" name="connsiteY5190"/>
              <a:gd fmla="*/ 1948651 w 8387961" name="connsiteX5191"/>
              <a:gd fmla="*/ 314040 h 3980066" name="connsiteY5191"/>
              <a:gd fmla="*/ 1965371 w 8387961" name="connsiteX5192"/>
              <a:gd fmla="*/ 322413 h 3980066" name="connsiteY5192"/>
              <a:gd fmla="*/ 1953665 w 8387961" name="connsiteX5193"/>
              <a:gd fmla="*/ 340832 h 3980066" name="connsiteY5193"/>
              <a:gd fmla="*/ 1945315 w 8387961" name="connsiteX5194"/>
              <a:gd fmla="*/ 344182 h 3980066" name="connsiteY5194"/>
              <a:gd fmla="*/ 1950322 w 8387961" name="connsiteX5195"/>
              <a:gd fmla="*/ 364276 h 3980066" name="connsiteY5195"/>
              <a:gd fmla="*/ 1965371 w 8387961" name="connsiteX5196"/>
              <a:gd fmla="*/ 362600 h 3980066" name="connsiteY5196"/>
              <a:gd fmla="*/ 2010502 w 8387961" name="connsiteX5197"/>
              <a:gd fmla="*/ 327436 h 3980066" name="connsiteY5197"/>
              <a:gd fmla="*/ 2028887 w 8387961" name="connsiteX5198"/>
              <a:gd fmla="*/ 327436 h 3980066" name="connsiteY5198"/>
              <a:gd fmla="*/ 2030558 w 8387961" name="connsiteX5199"/>
              <a:gd fmla="*/ 322413 h 3980066" name="connsiteY5199"/>
              <a:gd fmla="*/ 2028887 w 8387961" name="connsiteX5200"/>
              <a:gd fmla="*/ 317389 h 3980066" name="connsiteY5200"/>
              <a:gd fmla="*/ 2033903 w 8387961" name="connsiteX5201"/>
              <a:gd fmla="*/ 302318 h 3980066" name="connsiteY5201"/>
              <a:gd fmla="*/ 2092406 w 8387961" name="connsiteX5202"/>
              <a:gd fmla="*/ 303993 h 3980066" name="connsiteY5202"/>
              <a:gd fmla="*/ 2070675 w 8387961" name="connsiteX5203"/>
              <a:gd fmla="*/ 307342 h 3980066" name="connsiteY5203"/>
              <a:gd fmla="*/ 2102436 w 8387961" name="connsiteX5204"/>
              <a:gd fmla="*/ 314040 h 3980066" name="connsiteY5204"/>
              <a:gd fmla="*/ 2082379 w 8387961" name="connsiteX5205"/>
              <a:gd fmla="*/ 322413 h 3980066" name="connsiteY5205"/>
              <a:gd fmla="*/ 2095749 w 8387961" name="connsiteX5206"/>
              <a:gd fmla="*/ 327436 h 3980066" name="connsiteY5206"/>
              <a:gd fmla="*/ 2072347 w 8387961" name="connsiteX5207"/>
              <a:gd fmla="*/ 334135 h 3980066" name="connsiteY5207"/>
              <a:gd fmla="*/ 2070675 w 8387961" name="connsiteX5208"/>
              <a:gd fmla="*/ 342507 h 3980066" name="connsiteY5208"/>
              <a:gd fmla="*/ 2072347 w 8387961" name="connsiteX5209"/>
              <a:gd fmla="*/ 357577 h 3980066" name="connsiteY5209"/>
              <a:gd fmla="*/ 2063996 w 8387961" name="connsiteX5210"/>
              <a:gd fmla="*/ 369299 h 3980066" name="connsiteY5210"/>
              <a:gd fmla="*/ 2015520 w 8387961" name="connsiteX5211"/>
              <a:gd fmla="*/ 387719 h 3980066" name="connsiteY5211"/>
              <a:gd fmla="*/ 2008828 w 8387961" name="connsiteX5212"/>
              <a:gd fmla="*/ 379346 h 3980066" name="connsiteY5212"/>
              <a:gd fmla="*/ 2002141 w 8387961" name="connsiteX5213"/>
              <a:gd fmla="*/ 377672 h 3980066" name="connsiteY5213"/>
              <a:gd fmla="*/ 1992118 w 8387961" name="connsiteX5214"/>
              <a:gd fmla="*/ 374323 h 3980066" name="connsiteY5214"/>
              <a:gd fmla="*/ 2002141 w 8387961" name="connsiteX5215"/>
              <a:gd fmla="*/ 389393 h 3980066" name="connsiteY5215"/>
              <a:gd fmla="*/ 1988772 w 8387961" name="connsiteX5216"/>
              <a:gd fmla="*/ 391067 h 3980066" name="connsiteY5216"/>
              <a:gd fmla="*/ 1975396 w 8387961" name="connsiteX5217"/>
              <a:gd fmla="*/ 384370 h 3980066" name="connsiteY5217"/>
              <a:gd fmla="*/ 1948651 w 8387961" name="connsiteX5218"/>
              <a:gd fmla="*/ 382694 h 3980066" name="connsiteY5218"/>
              <a:gd fmla="*/ 1958680 w 8387961" name="connsiteX5219"/>
              <a:gd fmla="*/ 392742 h 3980066" name="connsiteY5219"/>
              <a:gd fmla="*/ 1911876 w 8387961" name="connsiteX5220"/>
              <a:gd fmla="*/ 414511 h 3980066" name="connsiteY5220"/>
              <a:gd fmla="*/ 1898511 w 8387961" name="connsiteX5221"/>
              <a:gd fmla="*/ 407813 h 3980066" name="connsiteY5221"/>
              <a:gd fmla="*/ 1850035 w 8387961" name="connsiteX5222"/>
              <a:gd fmla="*/ 399440 h 3980066" name="connsiteY5222"/>
              <a:gd fmla="*/ 1875109 w 8387961" name="connsiteX5223"/>
              <a:gd fmla="*/ 411161 h 3980066" name="connsiteY5223"/>
              <a:gd fmla="*/ 1918567 w 8387961" name="connsiteX5224"/>
              <a:gd fmla="*/ 417860 h 3980066" name="connsiteY5224"/>
              <a:gd fmla="*/ 1911876 w 8387961" name="connsiteX5225"/>
              <a:gd fmla="*/ 424558 h 3980066" name="connsiteY5225"/>
              <a:gd fmla="*/ 1865073 w 8387961" name="connsiteX5226"/>
              <a:gd fmla="*/ 449675 h 3980066" name="connsiteY5226"/>
              <a:gd fmla="*/ 1853380 w 8387961" name="connsiteX5227"/>
              <a:gd fmla="*/ 444651 h 3980066" name="connsiteY5227"/>
              <a:gd fmla="*/ 1853380 w 8387961" name="connsiteX5228"/>
              <a:gd fmla="*/ 451350 h 3980066" name="connsiteY5228"/>
              <a:gd fmla="*/ 1841670 w 8387961" name="connsiteX5229"/>
              <a:gd fmla="*/ 448001 h 3980066" name="connsiteY5229"/>
              <a:gd fmla="*/ 1834984 w 8387961" name="connsiteX5230"/>
              <a:gd fmla="*/ 451350 h 3980066" name="connsiteY5230"/>
              <a:gd fmla="*/ 1824960 w 8387961" name="connsiteX5231"/>
              <a:gd fmla="*/ 459722 h 3980066" name="connsiteY5231"/>
              <a:gd fmla="*/ 1793195 w 8387961" name="connsiteX5232"/>
              <a:gd fmla="*/ 453025 h 3980066" name="connsiteY5232"/>
              <a:gd fmla="*/ 1763106 w 8387961" name="connsiteX5233"/>
              <a:gd fmla="*/ 448001 h 3980066" name="connsiteY5233"/>
              <a:gd fmla="*/ 1763106 w 8387961" name="connsiteX5234"/>
              <a:gd fmla="*/ 454698 h 3980066" name="connsiteY5234"/>
              <a:gd fmla="*/ 1788180 w 8387961" name="connsiteX5235"/>
              <a:gd fmla="*/ 459722 h 3980066" name="connsiteY5235"/>
              <a:gd fmla="*/ 1783165 w 8387961" name="connsiteX5236"/>
              <a:gd fmla="*/ 461397 h 3980066" name="connsiteY5236"/>
              <a:gd fmla="*/ 1808239 w 8387961" name="connsiteX5237"/>
              <a:gd fmla="*/ 468095 h 3980066" name="connsiteY5237"/>
              <a:gd fmla="*/ 1804904 w 8387961" name="connsiteX5238"/>
              <a:gd fmla="*/ 474792 h 3980066" name="connsiteY5238"/>
              <a:gd fmla="*/ 1771465 w 8387961" name="connsiteX5239"/>
              <a:gd fmla="*/ 481491 h 3980066" name="connsiteY5239"/>
              <a:gd fmla="*/ 1769793 w 8387961" name="connsiteX5240"/>
              <a:gd fmla="*/ 488189 h 3980066" name="connsiteY5240"/>
              <a:gd fmla="*/ 1758101 w 8387961" name="connsiteX5241"/>
              <a:gd fmla="*/ 489863 h 3980066" name="connsiteY5241"/>
              <a:gd fmla="*/ 1748064 w 8387961" name="connsiteX5242"/>
              <a:gd fmla="*/ 498236 h 3980066" name="connsiteY5242"/>
              <a:gd fmla="*/ 1739705 w 8387961" name="connsiteX5243"/>
              <a:gd fmla="*/ 494887 h 3980066" name="connsiteY5243"/>
              <a:gd fmla="*/ 1743048 w 8387961" name="connsiteX5244"/>
              <a:gd fmla="*/ 498236 h 3980066" name="connsiteY5244"/>
              <a:gd fmla="*/ 1721317 w 8387961" name="connsiteX5245"/>
              <a:gd fmla="*/ 504934 h 3980066" name="connsiteY5245"/>
              <a:gd fmla="*/ 1719646 w 8387961" name="connsiteX5246"/>
              <a:gd fmla="*/ 513306 h 3980066" name="connsiteY5246"/>
              <a:gd fmla="*/ 1672842 w 8387961" name="connsiteX5247"/>
              <a:gd fmla="*/ 543448 h 3980066" name="connsiteY5247"/>
              <a:gd fmla="*/ 1642754 w 8387961" name="connsiteX5248"/>
              <a:gd fmla="*/ 583636 h 3980066" name="connsiteY5248"/>
              <a:gd fmla="*/ 1644425 w 8387961" name="connsiteX5249"/>
              <a:gd fmla="*/ 593683 h 3980066" name="connsiteY5249"/>
              <a:gd fmla="*/ 1637746 w 8387961" name="connsiteX5250"/>
              <a:gd fmla="*/ 608753 h 3980066" name="connsiteY5250"/>
              <a:gd fmla="*/ 1644425 w 8387961" name="connsiteX5251"/>
              <a:gd fmla="*/ 598706 h 3980066" name="connsiteY5251"/>
              <a:gd fmla="*/ 1664484 w 8387961" name="connsiteX5252"/>
              <a:gd fmla="*/ 593683 h 3980066" name="connsiteY5252"/>
              <a:gd fmla="*/ 1667827 w 8387961" name="connsiteX5253"/>
              <a:gd fmla="*/ 610428 h 3980066" name="connsiteY5253"/>
              <a:gd fmla="*/ 1649440 w 8387961" name="connsiteX5254"/>
              <a:gd fmla="*/ 643918 h 3980066" name="connsiteY5254"/>
              <a:gd fmla="*/ 1654457 w 8387961" name="connsiteX5255"/>
              <a:gd fmla="*/ 642244 h 3980066" name="connsiteY5255"/>
              <a:gd fmla="*/ 1652784 w 8387961" name="connsiteX5256"/>
              <a:gd fmla="*/ 643918 h 3980066" name="connsiteY5256"/>
              <a:gd fmla="*/ 1691229 w 8387961" name="connsiteX5257"/>
              <a:gd fmla="*/ 633871 h 3980066" name="connsiteY5257"/>
              <a:gd fmla="*/ 1721317 w 8387961" name="connsiteX5258"/>
              <a:gd fmla="*/ 643918 h 3980066" name="connsiteY5258"/>
              <a:gd fmla="*/ 1744720 w 8387961" name="connsiteX5259"/>
              <a:gd fmla="*/ 669036 h 3980066" name="connsiteY5259"/>
              <a:gd fmla="*/ 1768121 w 8387961" name="connsiteX5260"/>
              <a:gd fmla="*/ 679083 h 3980066" name="connsiteY5260"/>
              <a:gd fmla="*/ 1788180 w 8387961" name="connsiteX5261"/>
              <a:gd fmla="*/ 689130 h 3980066" name="connsiteY5261"/>
              <a:gd fmla="*/ 1778156 w 8387961" name="connsiteX5262"/>
              <a:gd fmla="*/ 695828 h 3980066" name="connsiteY5262"/>
              <a:gd fmla="*/ 1784837 w 8387961" name="connsiteX5263"/>
              <a:gd fmla="*/ 692479 h 3980066" name="connsiteY5263"/>
              <a:gd fmla="*/ 1813254 w 8387961" name="connsiteX5264"/>
              <a:gd fmla="*/ 692479 h 3980066" name="connsiteY5264"/>
              <a:gd fmla="*/ 1841670 w 8387961" name="connsiteX5265"/>
              <a:gd fmla="*/ 694154 h 3980066" name="connsiteY5265"/>
              <a:gd fmla="*/ 1829969 w 8387961" name="connsiteX5266"/>
              <a:gd fmla="*/ 722620 h 3980066" name="connsiteY5266"/>
              <a:gd fmla="*/ 1819941 w 8387961" name="connsiteX5267"/>
              <a:gd fmla="*/ 751086 h 3980066" name="connsiteY5267"/>
              <a:gd fmla="*/ 1821615 w 8387961" name="connsiteX5268"/>
              <a:gd fmla="*/ 771180 h 3980066" name="connsiteY5268"/>
              <a:gd fmla="*/ 1818268 w 8387961" name="connsiteX5269"/>
              <a:gd fmla="*/ 779553 h 3980066" name="connsiteY5269"/>
              <a:gd fmla="*/ 1834984 w 8387961" name="connsiteX5270"/>
              <a:gd fmla="*/ 799647 h 3980066" name="connsiteY5270"/>
              <a:gd fmla="*/ 1818268 w 8387961" name="connsiteX5271"/>
              <a:gd fmla="*/ 813043 h 3980066" name="connsiteY5271"/>
              <a:gd fmla="*/ 1834984 w 8387961" name="connsiteX5272"/>
              <a:gd fmla="*/ 802996 h 3980066" name="connsiteY5272"/>
              <a:gd fmla="*/ 1851708 w 8387961" name="connsiteX5273"/>
              <a:gd fmla="*/ 821416 h 3980066" name="connsiteY5273"/>
              <a:gd fmla="*/ 1848362 w 8387961" name="connsiteX5274"/>
              <a:gd fmla="*/ 813043 h 3980066" name="connsiteY5274"/>
              <a:gd fmla="*/ 1863401 w 8387961" name="connsiteX5275"/>
              <a:gd fmla="*/ 794624 h 3980066" name="connsiteY5275"/>
              <a:gd fmla="*/ 1868418 w 8387961" name="connsiteX5276"/>
              <a:gd fmla="*/ 804671 h 3980066" name="connsiteY5276"/>
              <a:gd fmla="*/ 1873436 w 8387961" name="connsiteX5277"/>
              <a:gd fmla="*/ 799647 h 3980066" name="connsiteY5277"/>
              <a:gd fmla="*/ 1881788 w 8387961" name="connsiteX5278"/>
              <a:gd fmla="*/ 784577 h 3980066" name="connsiteY5278"/>
              <a:gd fmla="*/ 1893492 w 8387961" name="connsiteX5279"/>
              <a:gd fmla="*/ 769506 h 3980066" name="connsiteY5279"/>
              <a:gd fmla="*/ 1901847 w 8387961" name="connsiteX5280"/>
              <a:gd fmla="*/ 729318 h 3980066" name="connsiteY5280"/>
              <a:gd fmla="*/ 1900184 w 8387961" name="connsiteX5281"/>
              <a:gd fmla="*/ 709224 h 3980066" name="connsiteY5281"/>
              <a:gd fmla="*/ 1915222 w 8387961" name="connsiteX5282"/>
              <a:gd fmla="*/ 702526 h 3980066" name="connsiteY5282"/>
              <a:gd fmla="*/ 1948651 w 8387961" name="connsiteX5283"/>
              <a:gd fmla="*/ 689130 h 3980066" name="connsiteY5283"/>
              <a:gd fmla="*/ 1980411 w 8387961" name="connsiteX5284"/>
              <a:gd fmla="*/ 672385 h 3980066" name="connsiteY5284"/>
              <a:gd fmla="*/ 1992118 w 8387961" name="connsiteX5285"/>
              <a:gd fmla="*/ 648942 h 3980066" name="connsiteY5285"/>
              <a:gd fmla="*/ 2005484 w 8387961" name="connsiteX5286"/>
              <a:gd fmla="*/ 623824 h 3980066" name="connsiteY5286"/>
              <a:gd fmla="*/ 1982083 w 8387961" name="connsiteX5287"/>
              <a:gd fmla="*/ 598706 h 3980066" name="connsiteY5287"/>
              <a:gd fmla="*/ 2015520 w 8387961" name="connsiteX5288"/>
              <a:gd fmla="*/ 570240 h 3980066" name="connsiteY5288"/>
              <a:gd fmla="*/ 2020528 w 8387961" name="connsiteX5289"/>
              <a:gd fmla="*/ 568565 h 3980066" name="connsiteY5289"/>
              <a:gd fmla="*/ 2030558 w 8387961" name="connsiteX5290"/>
              <a:gd fmla="*/ 558518 h 3980066" name="connsiteY5290"/>
              <a:gd fmla="*/ 2035576 w 8387961" name="connsiteX5291"/>
              <a:gd fmla="*/ 538424 h 3980066" name="connsiteY5291"/>
              <a:gd fmla="*/ 2030558 w 8387961" name="connsiteX5292"/>
              <a:gd fmla="*/ 538424 h 3980066" name="connsiteY5292"/>
              <a:gd fmla="*/ 2043930 w 8387961" name="connsiteX5293"/>
              <a:gd fmla="*/ 520004 h 3980066" name="connsiteY5293"/>
              <a:gd fmla="*/ 2042267 w 8387961" name="connsiteX5294"/>
              <a:gd fmla="*/ 511632 h 3980066" name="connsiteY5294"/>
              <a:gd fmla="*/ 2060650 w 8387961" name="connsiteX5295"/>
              <a:gd fmla="*/ 491538 h 3980066" name="connsiteY5295"/>
              <a:gd fmla="*/ 2100764 w 8387961" name="connsiteX5296"/>
              <a:gd fmla="*/ 498236 h 3980066" name="connsiteY5296"/>
              <a:gd fmla="*/ 2092406 w 8387961" name="connsiteX5297"/>
              <a:gd fmla="*/ 499910 h 3980066" name="connsiteY5297"/>
              <a:gd fmla="*/ 2115808 w 8387961" name="connsiteX5298"/>
              <a:gd fmla="*/ 499910 h 3980066" name="connsiteY5298"/>
              <a:gd fmla="*/ 2140881 w 8387961" name="connsiteX5299"/>
              <a:gd fmla="*/ 491538 h 3980066" name="connsiteY5299"/>
              <a:gd fmla="*/ 2160949 w 8387961" name="connsiteX5300"/>
              <a:gd fmla="*/ 501585 h 3980066" name="connsiteY5300"/>
              <a:gd fmla="*/ 2159276 w 8387961" name="connsiteX5301"/>
              <a:gd fmla="*/ 504934 h 3980066" name="connsiteY5301"/>
              <a:gd fmla="*/ 2165955 w 8387961" name="connsiteX5302"/>
              <a:gd fmla="*/ 514981 h 3980066" name="connsiteY5302"/>
              <a:gd fmla="*/ 2174314 w 8387961" name="connsiteX5303"/>
              <a:gd fmla="*/ 513306 h 3980066" name="connsiteY5303"/>
              <a:gd fmla="*/ 2165955 w 8387961" name="connsiteX5304"/>
              <a:gd fmla="*/ 521679 h 3980066" name="connsiteY5304"/>
              <a:gd fmla="*/ 2196043 w 8387961" name="connsiteX5305"/>
              <a:gd fmla="*/ 533401 h 3980066" name="connsiteY5305"/>
              <a:gd fmla="*/ 2204406 w 8387961" name="connsiteX5306"/>
              <a:gd fmla="*/ 533401 h 3980066" name="connsiteY5306"/>
              <a:gd fmla="*/ 2201061 w 8387961" name="connsiteX5307"/>
              <a:gd fmla="*/ 540098 h 3980066" name="connsiteY5307"/>
              <a:gd fmla="*/ 2196043 w 8387961" name="connsiteX5308"/>
              <a:gd fmla="*/ 553494 h 3980066" name="connsiteY5308"/>
              <a:gd fmla="*/ 2164283 w 8387961" name="connsiteX5309"/>
              <a:gd fmla="*/ 555169 h 3980066" name="connsiteY5309"/>
              <a:gd fmla="*/ 2191029 w 8387961" name="connsiteX5310"/>
              <a:gd fmla="*/ 560193 h 3980066" name="connsiteY5310"/>
              <a:gd fmla="*/ 2182678 w 8387961" name="connsiteX5311"/>
              <a:gd fmla="*/ 571914 h 3980066" name="connsiteY5311"/>
              <a:gd fmla="*/ 2189357 w 8387961" name="connsiteX5312"/>
              <a:gd fmla="*/ 575263 h 3980066" name="connsiteY5312"/>
              <a:gd fmla="*/ 2181005 w 8387961" name="connsiteX5313"/>
              <a:gd fmla="*/ 590334 h 3980066" name="connsiteY5313"/>
              <a:gd fmla="*/ 2172642 w 8387961" name="connsiteX5314"/>
              <a:gd fmla="*/ 588659 h 3980066" name="connsiteY5314"/>
              <a:gd fmla="*/ 2162612 w 8387961" name="connsiteX5315"/>
              <a:gd fmla="*/ 593683 h 3980066" name="connsiteY5315"/>
              <a:gd fmla="*/ 2169298 w 8387961" name="connsiteX5316"/>
              <a:gd fmla="*/ 593683 h 3980066" name="connsiteY5316"/>
              <a:gd fmla="*/ 2196043 w 8387961" name="connsiteX5317"/>
              <a:gd fmla="*/ 588659 h 3980066" name="connsiteY5317"/>
              <a:gd fmla="*/ 2200791 w 8387961" name="connsiteX5318"/>
              <a:gd fmla="*/ 604514 h 3980066" name="connsiteY5318"/>
              <a:gd fmla="*/ 2199280 w 8387961" name="connsiteX5319"/>
              <a:gd fmla="*/ 606251 h 3980066" name="connsiteY5319"/>
              <a:gd fmla="*/ 2169298 w 8387961" name="connsiteX5320"/>
              <a:gd fmla="*/ 620475 h 3980066" name="connsiteY5320"/>
              <a:gd fmla="*/ 2192700 w 8387961" name="connsiteX5321"/>
              <a:gd fmla="*/ 613777 h 3980066" name="connsiteY5321"/>
              <a:gd fmla="*/ 2199280 w 8387961" name="connsiteX5322"/>
              <a:gd fmla="*/ 606251 h 3980066" name="connsiteY5322"/>
              <a:gd fmla="*/ 2201061 w 8387961" name="connsiteX5323"/>
              <a:gd fmla="*/ 605404 h 3980066" name="connsiteY5323"/>
              <a:gd fmla="*/ 2200791 w 8387961" name="connsiteX5324"/>
              <a:gd fmla="*/ 604514 h 3980066" name="connsiteY5324"/>
              <a:gd fmla="*/ 2204406 w 8387961" name="connsiteX5325"/>
              <a:gd fmla="*/ 600381 h 3980066" name="connsiteY5325"/>
              <a:gd fmla="*/ 2201061 w 8387961" name="connsiteX5326"/>
              <a:gd fmla="*/ 610428 h 3980066" name="connsiteY5326"/>
              <a:gd fmla="*/ 2209416 w 8387961" name="connsiteX5327"/>
              <a:gd fmla="*/ 605404 h 3980066" name="connsiteY5327"/>
              <a:gd fmla="*/ 2206079 w 8387961" name="connsiteX5328"/>
              <a:gd fmla="*/ 615452 h 3980066" name="connsiteY5328"/>
              <a:gd fmla="*/ 2222790 w 8387961" name="connsiteX5329"/>
              <a:gd fmla="*/ 603730 h 3980066" name="connsiteY5329"/>
              <a:gd fmla="*/ 2244519 w 8387961" name="connsiteX5330"/>
              <a:gd fmla="*/ 592008 h 3980066" name="connsiteY5330"/>
              <a:gd fmla="*/ 2249537 w 8387961" name="connsiteX5331"/>
              <a:gd fmla="*/ 603730 h 3980066" name="connsiteY5331"/>
              <a:gd fmla="*/ 2252883 w 8387961" name="connsiteX5332"/>
              <a:gd fmla="*/ 595357 h 3980066" name="connsiteY5332"/>
              <a:gd fmla="*/ 2264577 w 8387961" name="connsiteX5333"/>
              <a:gd fmla="*/ 583636 h 3980066" name="connsiteY5333"/>
              <a:gd fmla="*/ 2272939 w 8387961" name="connsiteX5334"/>
              <a:gd fmla="*/ 578612 h 3980066" name="connsiteY5334"/>
              <a:gd fmla="*/ 2281294 w 8387961" name="connsiteX5335"/>
              <a:gd fmla="*/ 573589 h 3980066" name="connsiteY5335"/>
              <a:gd fmla="*/ 2274612 w 8387961" name="connsiteX5336"/>
              <a:gd fmla="*/ 565216 h 3980066" name="connsiteY5336"/>
              <a:gd fmla="*/ 2286308 w 8387961" name="connsiteX5337"/>
              <a:gd fmla="*/ 565216 h 3980066" name="connsiteY5337"/>
              <a:gd fmla="*/ 2286308 w 8387961" name="connsiteX5338"/>
              <a:gd fmla="*/ 558518 h 3980066" name="connsiteY5338"/>
              <a:gd fmla="*/ 2301359 w 8387961" name="connsiteX5339"/>
              <a:gd fmla="*/ 551820 h 3980066" name="connsiteY5339"/>
              <a:gd fmla="*/ 2294668 w 8387961" name="connsiteX5340"/>
              <a:gd fmla="*/ 558518 h 3980066" name="connsiteY5340"/>
              <a:gd fmla="*/ 2303032 w 8387961" name="connsiteX5341"/>
              <a:gd fmla="*/ 555169 h 3980066" name="connsiteY5341"/>
              <a:gd fmla="*/ 2303032 w 8387961" name="connsiteX5342"/>
              <a:gd fmla="*/ 561867 h 3980066" name="connsiteY5342"/>
              <a:gd fmla="*/ 2309710 w 8387961" name="connsiteX5343"/>
              <a:gd fmla="*/ 573589 h 3980066" name="connsiteY5343"/>
              <a:gd fmla="*/ 2313053 w 8387961" name="connsiteX5344"/>
              <a:gd fmla="*/ 578612 h 3980066" name="connsiteY5344"/>
              <a:gd fmla="*/ 2304695 w 8387961" name="connsiteX5345"/>
              <a:gd fmla="*/ 585310 h 3980066" name="connsiteY5345"/>
              <a:gd fmla="*/ 2313053 w 8387961" name="connsiteX5346"/>
              <a:gd fmla="*/ 585310 h 3980066" name="connsiteY5346"/>
              <a:gd fmla="*/ 2321415 w 8387961" name="connsiteX5347"/>
              <a:gd fmla="*/ 592008 h 3980066" name="connsiteY5347"/>
              <a:gd fmla="*/ 2299686 w 8387961" name="connsiteX5348"/>
              <a:gd fmla="*/ 605404 h 3980066" name="connsiteY5348"/>
              <a:gd fmla="*/ 2319742 w 8387961" name="connsiteX5349"/>
              <a:gd fmla="*/ 600381 h 3980066" name="connsiteY5349"/>
              <a:gd fmla="*/ 2321415 w 8387961" name="connsiteX5350"/>
              <a:gd fmla="*/ 605404 h 3980066" name="connsiteY5350"/>
              <a:gd fmla="*/ 2304695 w 8387961" name="connsiteX5351"/>
              <a:gd fmla="*/ 612102 h 3980066" name="connsiteY5351"/>
              <a:gd fmla="*/ 2316397 w 8387961" name="connsiteX5352"/>
              <a:gd fmla="*/ 610428 h 3980066" name="connsiteY5352"/>
              <a:gd fmla="*/ 2319742 w 8387961" name="connsiteX5353"/>
              <a:gd fmla="*/ 613777 h 3980066" name="connsiteY5353"/>
              <a:gd fmla="*/ 2326434 w 8387961" name="connsiteX5354"/>
              <a:gd fmla="*/ 620475 h 3980066" name="connsiteY5354"/>
              <a:gd fmla="*/ 2319742 w 8387961" name="connsiteX5355"/>
              <a:gd fmla="*/ 628848 h 3980066" name="connsiteY5355"/>
              <a:gd fmla="*/ 2324761 w 8387961" name="connsiteX5356"/>
              <a:gd fmla="*/ 632196 h 3980066" name="connsiteY5356"/>
              <a:gd fmla="*/ 2333112 w 8387961" name="connsiteX5357"/>
              <a:gd fmla="*/ 640569 h 3980066" name="connsiteY5357"/>
              <a:gd fmla="*/ 2316397 w 8387961" name="connsiteX5358"/>
              <a:gd fmla="*/ 650616 h 3980066" name="connsiteY5358"/>
              <a:gd fmla="*/ 2309710 w 8387961" name="connsiteX5359"/>
              <a:gd fmla="*/ 645593 h 3980066" name="connsiteY5359"/>
              <a:gd fmla="*/ 2304695 w 8387961" name="connsiteX5360"/>
              <a:gd fmla="*/ 645593 h 3980066" name="connsiteY5360"/>
              <a:gd fmla="*/ 2314725 w 8387961" name="connsiteX5361"/>
              <a:gd fmla="*/ 652291 h 3980066" name="connsiteY5361"/>
              <a:gd fmla="*/ 2309710 w 8387961" name="connsiteX5362"/>
              <a:gd fmla="*/ 652291 h 3980066" name="connsiteY5362"/>
              <a:gd fmla="*/ 2316397 w 8387961" name="connsiteX5363"/>
              <a:gd fmla="*/ 653965 h 3980066" name="connsiteY5363"/>
              <a:gd fmla="*/ 2311382 w 8387961" name="connsiteX5364"/>
              <a:gd fmla="*/ 655640 h 3980066" name="connsiteY5364"/>
              <a:gd fmla="*/ 2319742 w 8387961" name="connsiteX5365"/>
              <a:gd fmla="*/ 662338 h 3980066" name="connsiteY5365"/>
              <a:gd fmla="*/ 2306367 w 8387961" name="connsiteX5366"/>
              <a:gd fmla="*/ 662338 h 3980066" name="connsiteY5366"/>
              <a:gd fmla="*/ 2321415 w 8387961" name="connsiteX5367"/>
              <a:gd fmla="*/ 665687 h 3980066" name="connsiteY5367"/>
              <a:gd fmla="*/ 2331441 w 8387961" name="connsiteX5368"/>
              <a:gd fmla="*/ 679083 h 3980066" name="connsiteY5368"/>
              <a:gd fmla="*/ 2329769 w 8387961" name="connsiteX5369"/>
              <a:gd fmla="*/ 682432 h 3980066" name="connsiteY5369"/>
              <a:gd fmla="*/ 2336455 w 8387961" name="connsiteX5370"/>
              <a:gd fmla="*/ 675734 h 3980066" name="connsiteY5370"/>
              <a:gd fmla="*/ 2334784 w 8387961" name="connsiteX5371"/>
              <a:gd fmla="*/ 685781 h 3980066" name="connsiteY5371"/>
              <a:gd fmla="*/ 2331441 w 8387961" name="connsiteX5372"/>
              <a:gd fmla="*/ 692479 h 3980066" name="connsiteY5372"/>
              <a:gd fmla="*/ 2324761 w 8387961" name="connsiteX5373"/>
              <a:gd fmla="*/ 695828 h 3980066" name="connsiteY5373"/>
              <a:gd fmla="*/ 2339798 w 8387961" name="connsiteX5374"/>
              <a:gd fmla="*/ 690804 h 3980066" name="connsiteY5374"/>
              <a:gd fmla="*/ 2334784 w 8387961" name="connsiteX5375"/>
              <a:gd fmla="*/ 695828 h 3980066" name="connsiteY5375"/>
              <a:gd fmla="*/ 2346490 w 8387961" name="connsiteX5376"/>
              <a:gd fmla="*/ 692479 h 3980066" name="connsiteY5376"/>
              <a:gd fmla="*/ 2349836 w 8387961" name="connsiteX5377"/>
              <a:gd fmla="*/ 694154 h 3980066" name="connsiteY5377"/>
              <a:gd fmla="*/ 2339798 w 8387961" name="connsiteX5378"/>
              <a:gd fmla="*/ 702526 h 3980066" name="connsiteY5378"/>
              <a:gd fmla="*/ 2359857 w 8387961" name="connsiteX5379"/>
              <a:gd fmla="*/ 692479 h 3980066" name="connsiteY5379"/>
              <a:gd fmla="*/ 2351508 w 8387961" name="connsiteX5380"/>
              <a:gd fmla="*/ 699177 h 3980066" name="connsiteY5380"/>
              <a:gd fmla="*/ 2359857 w 8387961" name="connsiteX5381"/>
              <a:gd fmla="*/ 699177 h 3980066" name="connsiteY5381"/>
              <a:gd fmla="*/ 2391620 w 8387961" name="connsiteX5382"/>
              <a:gd fmla="*/ 710899 h 3980066" name="connsiteY5382"/>
              <a:gd fmla="*/ 2339798 w 8387961" name="connsiteX5383"/>
              <a:gd fmla="*/ 725970 h 3980066" name="connsiteY5383"/>
              <a:gd fmla="*/ 2366546 w 8387961" name="connsiteX5384"/>
              <a:gd fmla="*/ 720946 h 3980066" name="connsiteY5384"/>
              <a:gd fmla="*/ 2324761 w 8387961" name="connsiteX5385"/>
              <a:gd fmla="*/ 736017 h 3980066" name="connsiteY5385"/>
              <a:gd fmla="*/ 2309710 w 8387961" name="connsiteX5386"/>
              <a:gd fmla="*/ 734341 h 3980066" name="connsiteY5386"/>
              <a:gd fmla="*/ 2321415 w 8387961" name="connsiteX5387"/>
              <a:gd fmla="*/ 741040 h 3980066" name="connsiteY5387"/>
              <a:gd fmla="*/ 2311382 w 8387961" name="connsiteX5388"/>
              <a:gd fmla="*/ 746064 h 3980066" name="connsiteY5388"/>
              <a:gd fmla="*/ 2341471 w 8387961" name="connsiteX5389"/>
              <a:gd fmla="*/ 736017 h 3980066" name="connsiteY5389"/>
              <a:gd fmla="*/ 2376573 w 8387961" name="connsiteX5390"/>
              <a:gd fmla="*/ 724295 h 3980066" name="connsiteY5390"/>
              <a:gd fmla="*/ 2366546 w 8387961" name="connsiteX5391"/>
              <a:gd fmla="*/ 724295 h 3980066" name="connsiteY5391"/>
              <a:gd fmla="*/ 2386603 w 8387961" name="connsiteX5392"/>
              <a:gd fmla="*/ 722620 h 3980066" name="connsiteY5392"/>
              <a:gd fmla="*/ 2383259 w 8387961" name="connsiteX5393"/>
              <a:gd fmla="*/ 739365 h 3980066" name="connsiteY5393"/>
              <a:gd fmla="*/ 2399975 w 8387961" name="connsiteX5394"/>
              <a:gd fmla="*/ 734341 h 3980066" name="connsiteY5394"/>
              <a:gd fmla="*/ 2396639 w 8387961" name="connsiteX5395"/>
              <a:gd fmla="*/ 736017 h 3980066" name="connsiteY5395"/>
              <a:gd fmla="*/ 2413349 w 8387961" name="connsiteX5396"/>
              <a:gd fmla="*/ 744388 h 3980066" name="connsiteY5396"/>
              <a:gd fmla="*/ 2410004 w 8387961" name="connsiteX5397"/>
              <a:gd fmla="*/ 752761 h 3980066" name="connsiteY5397"/>
              <a:gd fmla="*/ 2404989 w 8387961" name="connsiteX5398"/>
              <a:gd fmla="*/ 761133 h 3980066" name="connsiteY5398"/>
              <a:gd fmla="*/ 2404989 w 8387961" name="connsiteX5399"/>
              <a:gd fmla="*/ 764482 h 3980066" name="connsiteY5399"/>
              <a:gd fmla="*/ 2393293 w 8387961" name="connsiteX5400"/>
              <a:gd fmla="*/ 766157 h 3980066" name="connsiteY5400"/>
              <a:gd fmla="*/ 2410004 w 8387961" name="connsiteX5401"/>
              <a:gd fmla="*/ 771180 h 3980066" name="connsiteY5401"/>
              <a:gd fmla="*/ 2396639 w 8387961" name="connsiteX5402"/>
              <a:gd fmla="*/ 772855 h 3980066" name="connsiteY5402"/>
              <a:gd fmla="*/ 2410004 w 8387961" name="connsiteX5403"/>
              <a:gd fmla="*/ 779553 h 3980066" name="connsiteY5403"/>
              <a:gd fmla="*/ 2364873 w 8387961" name="connsiteX5404"/>
              <a:gd fmla="*/ 801322 h 3980066" name="connsiteY5404"/>
              <a:gd fmla="*/ 2324761 w 8387961" name="connsiteX5405"/>
              <a:gd fmla="*/ 811369 h 3980066" name="connsiteY5405"/>
              <a:gd fmla="*/ 2282965 w 8387961" name="connsiteX5406"/>
              <a:gd fmla="*/ 834812 h 3980066" name="connsiteY5406"/>
              <a:gd fmla="*/ 2236161 w 8387961" name="connsiteX5407"/>
              <a:gd fmla="*/ 834812 h 3980066" name="connsiteY5407"/>
              <a:gd fmla="*/ 2186014 w 8387961" name="connsiteX5408"/>
              <a:gd fmla="*/ 836486 h 3980066" name="connsiteY5408"/>
              <a:gd fmla="*/ 2135874 w 8387961" name="connsiteX5409"/>
              <a:gd fmla="*/ 836486 h 3980066" name="connsiteY5409"/>
              <a:gd fmla="*/ 2110799 w 8387961" name="connsiteX5410"/>
              <a:gd fmla="*/ 861604 h 3980066" name="connsiteY5410"/>
              <a:gd fmla="*/ 2074019 w 8387961" name="connsiteX5411"/>
              <a:gd fmla="*/ 873326 h 3980066" name="connsiteY5411"/>
              <a:gd fmla="*/ 2041171 w 8387961" name="connsiteX5412"/>
              <a:gd fmla="*/ 896360 h 3980066" name="connsiteY5412"/>
              <a:gd fmla="*/ 2015520 w 8387961" name="connsiteX5413"/>
              <a:gd fmla="*/ 886722 h 3980066" name="connsiteY5413"/>
              <a:gd fmla="*/ 2040594 w 8387961" name="connsiteX5414"/>
              <a:gd fmla="*/ 896769 h 3980066" name="connsiteY5414"/>
              <a:gd fmla="*/ 2041171 w 8387961" name="connsiteX5415"/>
              <a:gd fmla="*/ 896360 h 3980066" name="connsiteY5415"/>
              <a:gd fmla="*/ 2042267 w 8387961" name="connsiteX5416"/>
              <a:gd fmla="*/ 896769 h 3980066" name="connsiteY5416"/>
              <a:gd fmla="*/ 2020528 w 8387961" name="connsiteX5417"/>
              <a:gd fmla="*/ 915188 h 3980066" name="connsiteY5417"/>
              <a:gd fmla="*/ 1995463 w 8387961" name="connsiteX5418"/>
              <a:gd fmla="*/ 935282 h 3980066" name="connsiteY5418"/>
              <a:gd fmla="*/ 2032230 w 8387961" name="connsiteX5419"/>
              <a:gd fmla="*/ 915188 h 3980066" name="connsiteY5419"/>
              <a:gd fmla="*/ 2058977 w 8387961" name="connsiteX5420"/>
              <a:gd fmla="*/ 900118 h 3980066" name="connsiteY5420"/>
              <a:gd fmla="*/ 2082379 w 8387961" name="connsiteX5421"/>
              <a:gd fmla="*/ 883373 h 3980066" name="connsiteY5421"/>
              <a:gd fmla="*/ 2115808 w 8387961" name="connsiteX5422"/>
              <a:gd fmla="*/ 873326 h 3980066" name="connsiteY5422"/>
              <a:gd fmla="*/ 2150912 w 8387961" name="connsiteX5423"/>
              <a:gd fmla="*/ 863279 h 3980066" name="connsiteY5423"/>
              <a:gd fmla="*/ 2175986 w 8387961" name="connsiteX5424"/>
              <a:gd fmla="*/ 873326 h 3980066" name="connsiteY5424"/>
              <a:gd fmla="*/ 2179332 w 8387961" name="connsiteX5425"/>
              <a:gd fmla="*/ 880024 h 3980066" name="connsiteY5425"/>
              <a:gd fmla="*/ 2172642 w 8387961" name="connsiteX5426"/>
              <a:gd fmla="*/ 880024 h 3980066" name="connsiteY5426"/>
              <a:gd fmla="*/ 2170970 w 8387961" name="connsiteX5427"/>
              <a:gd fmla="*/ 890071 h 3980066" name="connsiteY5427"/>
              <a:gd fmla="*/ 2140881 w 8387961" name="connsiteX5428"/>
              <a:gd fmla="*/ 900118 h 3980066" name="connsiteY5428"/>
              <a:gd fmla="*/ 2115808 w 8387961" name="connsiteX5429"/>
              <a:gd fmla="*/ 900118 h 3980066" name="connsiteY5429"/>
              <a:gd fmla="*/ 2110799 w 8387961" name="connsiteX5430"/>
              <a:gd fmla="*/ 901792 h 3980066" name="connsiteY5430"/>
              <a:gd fmla="*/ 2132528 w 8387961" name="connsiteX5431"/>
              <a:gd fmla="*/ 905141 h 3980066" name="connsiteY5431"/>
              <a:gd fmla="*/ 2134201 w 8387961" name="connsiteX5432"/>
              <a:gd fmla="*/ 911839 h 3980066" name="connsiteY5432"/>
              <a:gd fmla="*/ 2154257 w 8387961" name="connsiteX5433"/>
              <a:gd fmla="*/ 910165 h 3980066" name="connsiteY5433"/>
              <a:gd fmla="*/ 2135874 w 8387961" name="connsiteX5434"/>
              <a:gd fmla="*/ 930259 h 3980066" name="connsiteY5434"/>
              <a:gd fmla="*/ 2145896 w 8387961" name="connsiteX5435"/>
              <a:gd fmla="*/ 931933 h 3980066" name="connsiteY5435"/>
              <a:gd fmla="*/ 2145896 w 8387961" name="connsiteX5436"/>
              <a:gd fmla="*/ 953702 h 3980066" name="connsiteY5436"/>
              <a:gd fmla="*/ 2159276 w 8387961" name="connsiteX5437"/>
              <a:gd fmla="*/ 957051 h 3980066" name="connsiteY5437"/>
              <a:gd fmla="*/ 2174314 w 8387961" name="connsiteX5438"/>
              <a:gd fmla="*/ 965424 h 3980066" name="connsiteY5438"/>
              <a:gd fmla="*/ 2194372 w 8387961" name="connsiteX5439"/>
              <a:gd fmla="*/ 967098 h 3980066" name="connsiteY5439"/>
              <a:gd fmla="*/ 2204406 w 8387961" name="connsiteX5440"/>
              <a:gd fmla="*/ 963749 h 3980066" name="connsiteY5440"/>
              <a:gd fmla="*/ 2216102 w 8387961" name="connsiteX5441"/>
              <a:gd fmla="*/ 975471 h 3980066" name="connsiteY5441"/>
              <a:gd fmla="*/ 2209416 w 8387961" name="connsiteX5442"/>
              <a:gd fmla="*/ 977145 h 3980066" name="connsiteY5442"/>
              <a:gd fmla="*/ 2216102 w 8387961" name="connsiteX5443"/>
              <a:gd fmla="*/ 982169 h 3980066" name="connsiteY5443"/>
              <a:gd fmla="*/ 2186014 w 8387961" name="connsiteX5444"/>
              <a:gd fmla="*/ 992216 h 3980066" name="connsiteY5444"/>
              <a:gd fmla="*/ 2155930 w 8387961" name="connsiteX5445"/>
              <a:gd fmla="*/ 1002263 h 3980066" name="connsiteY5445"/>
              <a:gd fmla="*/ 2152585 w 8387961" name="connsiteX5446"/>
              <a:gd fmla="*/ 1000588 h 3980066" name="connsiteY5446"/>
              <a:gd fmla="*/ 2144224 w 8387961" name="connsiteX5447"/>
              <a:gd fmla="*/ 1003937 h 3980066" name="connsiteY5447"/>
              <a:gd fmla="*/ 2140881 w 8387961" name="connsiteX5448"/>
              <a:gd fmla="*/ 1000588 h 3980066" name="connsiteY5448"/>
              <a:gd fmla="*/ 2105781 w 8387961" name="connsiteX5449"/>
              <a:gd fmla="*/ 1027380 h 3980066" name="connsiteY5449"/>
              <a:gd fmla="*/ 2092406 w 8387961" name="connsiteX5450"/>
              <a:gd fmla="*/ 1032404 h 3980066" name="connsiteY5450"/>
              <a:gd fmla="*/ 2084052 w 8387961" name="connsiteX5451"/>
              <a:gd fmla="*/ 1015659 h 3980066" name="connsiteY5451"/>
              <a:gd fmla="*/ 2095371 w 8387961" name="connsiteX5452"/>
              <a:gd fmla="*/ 1002695 h 3980066" name="connsiteY5452"/>
              <a:gd fmla="*/ 2110799 w 8387961" name="connsiteX5453"/>
              <a:gd fmla="*/ 995565 h 3980066" name="connsiteY5453"/>
              <a:gd fmla="*/ 2104108 w 8387961" name="connsiteX5454"/>
              <a:gd fmla="*/ 997239 h 3980066" name="connsiteY5454"/>
              <a:gd fmla="*/ 2140881 w 8387961" name="connsiteX5455"/>
              <a:gd fmla="*/ 980494 h 3980066" name="connsiteY5455"/>
              <a:gd fmla="*/ 2142553 w 8387961" name="connsiteX5456"/>
              <a:gd fmla="*/ 985518 h 3980066" name="connsiteY5456"/>
              <a:gd fmla="*/ 2164283 w 8387961" name="connsiteX5457"/>
              <a:gd fmla="*/ 977145 h 3980066" name="connsiteY5457"/>
              <a:gd fmla="*/ 2129183 w 8387961" name="connsiteX5458"/>
              <a:gd fmla="*/ 975471 h 3980066" name="connsiteY5458"/>
              <a:gd fmla="*/ 2145896 w 8387961" name="connsiteX5459"/>
              <a:gd fmla="*/ 963749 h 3980066" name="connsiteY5459"/>
              <a:gd fmla="*/ 2140881 w 8387961" name="connsiteX5460"/>
              <a:gd fmla="*/ 963749 h 3980066" name="connsiteY5460"/>
              <a:gd fmla="*/ 2139210 w 8387961" name="connsiteX5461"/>
              <a:gd fmla="*/ 957051 h 3980066" name="connsiteY5461"/>
              <a:gd fmla="*/ 2132528 w 8387961" name="connsiteX5462"/>
              <a:gd fmla="*/ 970447 h 3980066" name="connsiteY5462"/>
              <a:gd fmla="*/ 2099092 w 8387961" name="connsiteX5463"/>
              <a:gd fmla="*/ 980494 h 3980066" name="connsiteY5463"/>
              <a:gd fmla="*/ 2100764 w 8387961" name="connsiteX5464"/>
              <a:gd fmla="*/ 977145 h 3980066" name="connsiteY5464"/>
              <a:gd fmla="*/ 2079034 w 8387961" name="connsiteX5465"/>
              <a:gd fmla="*/ 987192 h 3980066" name="connsiteY5465"/>
              <a:gd fmla="*/ 2072786 w 8387961" name="connsiteX5466"/>
              <a:gd fmla="*/ 984063 h 3980066" name="connsiteY5466"/>
              <a:gd fmla="*/ 2074227 w 8387961" name="connsiteX5467"/>
              <a:gd fmla="*/ 992728 h 3980066" name="connsiteY5467"/>
              <a:gd fmla="*/ 2044098 w 8387961" name="connsiteX5468"/>
              <a:gd fmla="*/ 1006150 h 3980066" name="connsiteY5468"/>
              <a:gd fmla="*/ 2032381 w 8387961" name="connsiteX5469"/>
              <a:gd fmla="*/ 1004473 h 3980066" name="connsiteY5469"/>
              <a:gd fmla="*/ 2025685 w 8387961" name="connsiteX5470"/>
              <a:gd fmla="*/ 1004473 h 3980066" name="connsiteY5470"/>
              <a:gd fmla="*/ 2025685 w 8387961" name="connsiteX5471"/>
              <a:gd fmla="*/ 1002795 h 3980066" name="connsiteY5471"/>
              <a:gd fmla="*/ 2003925 w 8387961" name="connsiteX5472"/>
              <a:gd fmla="*/ 1022928 h 3980066" name="connsiteY5472"/>
              <a:gd fmla="*/ 2000578 w 8387961" name="connsiteX5473"/>
              <a:gd fmla="*/ 1021250 h 3980066" name="connsiteY5473"/>
              <a:gd fmla="*/ 1992208 w 8387961" name="connsiteX5474"/>
              <a:gd fmla="*/ 1024605 h 3980066" name="connsiteY5474"/>
              <a:gd fmla="*/ 1963753 w 8387961" name="connsiteX5475"/>
              <a:gd fmla="*/ 1054804 h 3980066" name="connsiteY5475"/>
              <a:gd fmla="*/ 1962079 w 8387961" name="connsiteX5476"/>
              <a:gd fmla="*/ 1061515 h 3980066" name="connsiteY5476"/>
              <a:gd fmla="*/ 1960406 w 8387961" name="connsiteX5477"/>
              <a:gd fmla="*/ 1076615 h 3980066" name="connsiteY5477"/>
              <a:gd fmla="*/ 1973281 w 8387961" name="connsiteX5478"/>
              <a:gd fmla="*/ 1083068 h 3980066" name="connsiteY5478"/>
              <a:gd fmla="*/ 1973796 w 8387961" name="connsiteX5479"/>
              <a:gd fmla="*/ 1086681 h 3980066" name="connsiteY5479"/>
              <a:gd fmla="*/ 1958732 w 8387961" name="connsiteX5480"/>
              <a:gd fmla="*/ 1095070 h 3980066" name="connsiteY5480"/>
              <a:gd fmla="*/ 1952036 w 8387961" name="connsiteX5481"/>
              <a:gd fmla="*/ 1093392 h 3980066" name="connsiteY5481"/>
              <a:gd fmla="*/ 1941993 w 8387961" name="connsiteX5482"/>
              <a:gd fmla="*/ 1086681 h 3980066" name="connsiteY5482"/>
              <a:gd fmla="*/ 1938645 w 8387961" name="connsiteX5483"/>
              <a:gd fmla="*/ 1086681 h 3980066" name="connsiteY5483"/>
              <a:gd fmla="*/ 1931950 w 8387961" name="connsiteX5484"/>
              <a:gd fmla="*/ 1095070 h 3980066" name="connsiteY5484"/>
              <a:gd fmla="*/ 1905169 w 8387961" name="connsiteX5485"/>
              <a:gd fmla="*/ 1101781 h 3980066" name="connsiteY5485"/>
              <a:gd fmla="*/ 1878387 w 8387961" name="connsiteX5486"/>
              <a:gd fmla="*/ 1106814 h 3980066" name="connsiteY5486"/>
              <a:gd fmla="*/ 1870019 w 8387961" name="connsiteX5487"/>
              <a:gd fmla="*/ 1111847 h 3980066" name="connsiteY5487"/>
              <a:gd fmla="*/ 1871692 w 8387961" name="connsiteX5488"/>
              <a:gd fmla="*/ 1101781 h 3980066" name="connsiteY5488"/>
              <a:gd fmla="*/ 1859975 w 8387961" name="connsiteX5489"/>
              <a:gd fmla="*/ 1123591 h 3980066" name="connsiteY5489"/>
              <a:gd fmla="*/ 1854954 w 8387961" name="connsiteX5490"/>
              <a:gd fmla="*/ 1143724 h 3980066" name="connsiteY5490"/>
              <a:gd fmla="*/ 1854954 w 8387961" name="connsiteX5491"/>
              <a:gd fmla="*/ 1140369 h 3980066" name="connsiteY5491"/>
              <a:gd fmla="*/ 1824824 w 8387961" name="connsiteX5492"/>
              <a:gd fmla="*/ 1167212 h 3980066" name="connsiteY5492"/>
              <a:gd fmla="*/ 1828172 w 8387961" name="connsiteX5493"/>
              <a:gd fmla="*/ 1160501 h 3980066" name="connsiteY5493"/>
              <a:gd fmla="*/ 1819802 w 8387961" name="connsiteX5494"/>
              <a:gd fmla="*/ 1149316 h 3980066" name="connsiteY5494"/>
              <a:gd fmla="*/ 1829846 w 8387961" name="connsiteX5495"/>
              <a:gd fmla="*/ 1140369 h 3980066" name="connsiteY5495"/>
              <a:gd fmla="*/ 1818129 w 8387961" name="connsiteX5496"/>
              <a:gd fmla="*/ 1147079 h 3980066" name="connsiteY5496"/>
              <a:gd fmla="*/ 1819802 w 8387961" name="connsiteX5497"/>
              <a:gd fmla="*/ 1149316 h 3980066" name="connsiteY5497"/>
              <a:gd fmla="*/ 1814781 w 8387961" name="connsiteX5498"/>
              <a:gd fmla="*/ 1153790 h 3980066" name="connsiteY5498"/>
              <a:gd fmla="*/ 1818129 w 8387961" name="connsiteX5499"/>
              <a:gd fmla="*/ 1183989 h 3980066" name="connsiteY5499"/>
              <a:gd fmla="*/ 1798043 w 8387961" name="connsiteX5500"/>
              <a:gd fmla="*/ 1204122 h 3980066" name="connsiteY5500"/>
              <a:gd fmla="*/ 1794695 w 8387961" name="connsiteX5501"/>
              <a:gd fmla="*/ 1197411 h 3980066" name="connsiteY5501"/>
              <a:gd fmla="*/ 1799717 w 8387961" name="connsiteX5502"/>
              <a:gd fmla="*/ 1190700 h 3980066" name="connsiteY5502"/>
              <a:gd fmla="*/ 1791347 w 8387961" name="connsiteX5503"/>
              <a:gd fmla="*/ 1185667 h 3980066" name="connsiteY5503"/>
              <a:gd fmla="*/ 1793021 w 8387961" name="connsiteX5504"/>
              <a:gd fmla="*/ 1177279 h 3980066" name="connsiteY5504"/>
              <a:gd fmla="*/ 1798043 w 8387961" name="connsiteX5505"/>
              <a:gd fmla="*/ 1170568 h 3980066" name="connsiteY5505"/>
              <a:gd fmla="*/ 1808086 w 8387961" name="connsiteX5506"/>
              <a:gd fmla="*/ 1153790 h 3980066" name="connsiteY5506"/>
              <a:gd fmla="*/ 1791347 w 8387961" name="connsiteX5507"/>
              <a:gd fmla="*/ 1160501 h 3980066" name="connsiteY5507"/>
              <a:gd fmla="*/ 1787999 w 8387961" name="connsiteX5508"/>
              <a:gd fmla="*/ 1185667 h 3980066" name="connsiteY5508"/>
              <a:gd fmla="*/ 1781305 w 8387961" name="connsiteX5509"/>
              <a:gd fmla="*/ 1175601 h 3980066" name="connsiteY5509"/>
              <a:gd fmla="*/ 1784652 w 8387961" name="connsiteX5510"/>
              <a:gd fmla="*/ 1192378 h 3980066" name="connsiteY5510"/>
              <a:gd fmla="*/ 1771261 w 8387961" name="connsiteX5511"/>
              <a:gd fmla="*/ 1183989 h 3980066" name="connsiteY5511"/>
              <a:gd fmla="*/ 1774609 w 8387961" name="connsiteX5512"/>
              <a:gd fmla="*/ 1172245 h 3980066" name="connsiteY5512"/>
              <a:gd fmla="*/ 1762892 w 8387961" name="connsiteX5513"/>
              <a:gd fmla="*/ 1183989 h 3980066" name="connsiteY5513"/>
              <a:gd fmla="*/ 1771261 w 8387961" name="connsiteX5514"/>
              <a:gd fmla="*/ 1183989 h 3980066" name="connsiteY5514"/>
              <a:gd fmla="*/ 1782978 w 8387961" name="connsiteX5515"/>
              <a:gd fmla="*/ 1204122 h 3980066" name="connsiteY5515"/>
              <a:gd fmla="*/ 1767914 w 8387961" name="connsiteX5516"/>
              <a:gd fmla="*/ 1194056 h 3980066" name="connsiteY5516"/>
              <a:gd fmla="*/ 1779631 w 8387961" name="connsiteX5517"/>
              <a:gd fmla="*/ 1217544 h 3980066" name="connsiteY5517"/>
              <a:gd fmla="*/ 1769587 w 8387961" name="connsiteX5518"/>
              <a:gd fmla="*/ 1210833 h 3980066" name="connsiteY5518"/>
              <a:gd fmla="*/ 1777957 w 8387961" name="connsiteX5519"/>
              <a:gd fmla="*/ 1224255 h 3980066" name="connsiteY5519"/>
              <a:gd fmla="*/ 1759544 w 8387961" name="connsiteX5520"/>
              <a:gd fmla="*/ 1215866 h 3980066" name="connsiteY5520"/>
              <a:gd fmla="*/ 1767914 w 8387961" name="connsiteX5521"/>
              <a:gd fmla="*/ 1225933 h 3980066" name="connsiteY5521"/>
              <a:gd fmla="*/ 1777957 w 8387961" name="connsiteX5522"/>
              <a:gd fmla="*/ 1227610 h 3980066" name="connsiteY5522"/>
              <a:gd fmla="*/ 1781871 w 8387961" name="connsiteX5523"/>
              <a:gd fmla="*/ 1248208 h 3980066" name="connsiteY5523"/>
              <a:gd fmla="*/ 1781305 w 8387961" name="connsiteX5524"/>
              <a:gd fmla="*/ 1254454 h 3980066" name="connsiteY5524"/>
              <a:gd fmla="*/ 1777957 w 8387961" name="connsiteX5525"/>
              <a:gd fmla="*/ 1252776 h 3980066" name="connsiteY5525"/>
              <a:gd fmla="*/ 1769587 w 8387961" name="connsiteX5526"/>
              <a:gd fmla="*/ 1254454 h 3980066" name="connsiteY5526"/>
              <a:gd fmla="*/ 1759544 w 8387961" name="connsiteX5527"/>
              <a:gd fmla="*/ 1252776 h 3980066" name="connsiteY5527"/>
              <a:gd fmla="*/ 1757871 w 8387961" name="connsiteX5528"/>
              <a:gd fmla="*/ 1252776 h 3980066" name="connsiteY5528"/>
              <a:gd fmla="*/ 1764566 w 8387961" name="connsiteX5529"/>
              <a:gd fmla="*/ 1256132 h 3980066" name="connsiteY5529"/>
              <a:gd fmla="*/ 1772935 w 8387961" name="connsiteX5530"/>
              <a:gd fmla="*/ 1262843 h 3980066" name="connsiteY5530"/>
              <a:gd fmla="*/ 1779631 w 8387961" name="connsiteX5531"/>
              <a:gd fmla="*/ 1257810 h 3980066" name="connsiteY5531"/>
              <a:gd fmla="*/ 1771261 w 8387961" name="connsiteX5532"/>
              <a:gd fmla="*/ 1272909 h 3980066" name="connsiteY5532"/>
              <a:gd fmla="*/ 1744480 w 8387961" name="connsiteX5533"/>
              <a:gd fmla="*/ 1271231 h 3980066" name="connsiteY5533"/>
              <a:gd fmla="*/ 1757871 w 8387961" name="connsiteX5534"/>
              <a:gd fmla="*/ 1277942 h 3980066" name="connsiteY5534"/>
              <a:gd fmla="*/ 1752849 w 8387961" name="connsiteX5535"/>
              <a:gd fmla="*/ 1284653 h 3980066" name="connsiteY5535"/>
              <a:gd fmla="*/ 1741132 w 8387961" name="connsiteX5536"/>
              <a:gd fmla="*/ 1282975 h 3980066" name="connsiteY5536"/>
              <a:gd fmla="*/ 1759544 w 8387961" name="connsiteX5537"/>
              <a:gd fmla="*/ 1288009 h 3980066" name="connsiteY5537"/>
              <a:gd fmla="*/ 1729415 w 8387961" name="connsiteX5538"/>
              <a:gd fmla="*/ 1298075 h 3980066" name="connsiteY5538"/>
              <a:gd fmla="*/ 1711003 w 8387961" name="connsiteX5539"/>
              <a:gd fmla="*/ 1316530 h 3980066" name="connsiteY5539"/>
              <a:gd fmla="*/ 1700960 w 8387961" name="connsiteX5540"/>
              <a:gd fmla="*/ 1321563 h 3980066" name="connsiteY5540"/>
              <a:gd fmla="*/ 1674178 w 8387961" name="connsiteX5541"/>
              <a:gd fmla="*/ 1338340 h 3980066" name="connsiteY5541"/>
              <a:gd fmla="*/ 1670830 w 8387961" name="connsiteX5542"/>
              <a:gd fmla="*/ 1338340 h 3980066" name="connsiteY5542"/>
              <a:gd fmla="*/ 1637354 w 8387961" name="connsiteX5543"/>
              <a:gd fmla="*/ 1363506 h 3980066" name="connsiteY5543"/>
              <a:gd fmla="*/ 1628985 w 8387961" name="connsiteX5544"/>
              <a:gd fmla="*/ 1365184 h 3980066" name="connsiteY5544"/>
              <a:gd fmla="*/ 1627311 w 8387961" name="connsiteX5545"/>
              <a:gd fmla="*/ 1366862 h 3980066" name="connsiteY5545"/>
              <a:gd fmla="*/ 1618941 w 8387961" name="connsiteX5546"/>
              <a:gd fmla="*/ 1381961 h 3980066" name="connsiteY5546"/>
              <a:gd fmla="*/ 1608898 w 8387961" name="connsiteX5547"/>
              <a:gd fmla="*/ 1395383 h 3980066" name="connsiteY5547"/>
              <a:gd fmla="*/ 1607224 w 8387961" name="connsiteX5548"/>
              <a:gd fmla="*/ 1398739 h 3980066" name="connsiteY5548"/>
              <a:gd fmla="*/ 1598856 w 8387961" name="connsiteX5549"/>
              <a:gd fmla="*/ 1405450 h 3980066" name="connsiteY5549"/>
              <a:gd fmla="*/ 1600530 w 8387961" name="connsiteX5550"/>
              <a:gd fmla="*/ 1428938 h 3980066" name="connsiteY5550"/>
              <a:gd fmla="*/ 1602203 w 8387961" name="connsiteX5551"/>
              <a:gd fmla="*/ 1454104 h 3980066" name="connsiteY5551"/>
              <a:gd fmla="*/ 1603877 w 8387961" name="connsiteX5552"/>
              <a:gd fmla="*/ 1477592 h 3980066" name="connsiteY5552"/>
              <a:gd fmla="*/ 1607224 w 8387961" name="connsiteX5553"/>
              <a:gd fmla="*/ 1502758 h 3980066" name="connsiteY5553"/>
              <a:gd fmla="*/ 1602203 w 8387961" name="connsiteX5554"/>
              <a:gd fmla="*/ 1477592 h 3980066" name="connsiteY5554"/>
              <a:gd fmla="*/ 1607224 w 8387961" name="connsiteX5555"/>
              <a:gd fmla="*/ 1504436 h 3980066" name="connsiteY5555"/>
              <a:gd fmla="*/ 1610572 w 8387961" name="connsiteX5556"/>
              <a:gd fmla="*/ 1529602 h 3980066" name="connsiteY5556"/>
              <a:gd fmla="*/ 1602203 w 8387961" name="connsiteX5557"/>
              <a:gd fmla="*/ 1554767 h 3980066" name="connsiteY5557"/>
              <a:gd fmla="*/ 1593834 w 8387961" name="connsiteX5558"/>
              <a:gd fmla="*/ 1578256 h 3980066" name="connsiteY5558"/>
              <a:gd fmla="*/ 1578769 w 8387961" name="connsiteX5559"/>
              <a:gd fmla="*/ 1583289 h 3980066" name="connsiteY5559"/>
              <a:gd fmla="*/ 1567052 w 8387961" name="connsiteX5560"/>
              <a:gd fmla="*/ 1559801 h 3980066" name="connsiteY5560"/>
              <a:gd fmla="*/ 1562031 w 8387961" name="connsiteX5561"/>
              <a:gd fmla="*/ 1544701 h 3980066" name="connsiteY5561"/>
              <a:gd fmla="*/ 1567052 w 8387961" name="connsiteX5562"/>
              <a:gd fmla="*/ 1536312 h 3980066" name="connsiteY5562"/>
              <a:gd fmla="*/ 1560358 w 8387961" name="connsiteX5563"/>
              <a:gd fmla="*/ 1543023 h 3980066" name="connsiteY5563"/>
              <a:gd fmla="*/ 1560358 w 8387961" name="connsiteX5564"/>
              <a:gd fmla="*/ 1532957 h 3980066" name="connsiteY5564"/>
              <a:gd fmla="*/ 1557009 w 8387961" name="connsiteX5565"/>
              <a:gd fmla="*/ 1529602 h 3980066" name="connsiteY5565"/>
              <a:gd fmla="*/ 1550314 w 8387961" name="connsiteX5566"/>
              <a:gd fmla="*/ 1517857 h 3980066" name="connsiteY5566"/>
              <a:gd fmla="*/ 1553661 w 8387961" name="connsiteX5567"/>
              <a:gd fmla="*/ 1499402 h 3980066" name="connsiteY5567"/>
              <a:gd fmla="*/ 1548640 w 8387961" name="connsiteX5568"/>
              <a:gd fmla="*/ 1507791 h 3980066" name="connsiteY5568"/>
              <a:gd fmla="*/ 1553661 w 8387961" name="connsiteX5569"/>
              <a:gd fmla="*/ 1474236 h 3980066" name="connsiteY5569"/>
              <a:gd fmla="*/ 1541945 w 8387961" name="connsiteX5570"/>
              <a:gd fmla="*/ 1454104 h 3980066" name="connsiteY5570"/>
              <a:gd fmla="*/ 1528554 w 8387961" name="connsiteX5571"/>
              <a:gd fmla="*/ 1435649 h 3980066" name="connsiteY5571"/>
              <a:gd fmla="*/ 1491729 w 8387961" name="connsiteX5572"/>
              <a:gd fmla="*/ 1447393 h 3980066" name="connsiteY5572"/>
              <a:gd fmla="*/ 1486708 w 8387961" name="connsiteX5573"/>
              <a:gd fmla="*/ 1433971 h 3980066" name="connsiteY5573"/>
              <a:gd fmla="*/ 1491729 w 8387961" name="connsiteX5574"/>
              <a:gd fmla="*/ 1437326 h 3980066" name="connsiteY5574"/>
              <a:gd fmla="*/ 1488382 w 8387961" name="connsiteX5575"/>
              <a:gd fmla="*/ 1428938 h 3980066" name="connsiteY5575"/>
              <a:gd fmla="*/ 1481686 w 8387961" name="connsiteX5576"/>
              <a:gd fmla="*/ 1428938 h 3980066" name="connsiteY5576"/>
              <a:gd fmla="*/ 1469412 w 8387961" name="connsiteX5577"/>
              <a:gd fmla="*/ 1425862 h 3980066" name="connsiteY5577"/>
              <a:gd fmla="*/ 1473318 w 8387961" name="connsiteX5578"/>
              <a:gd fmla="*/ 1425582 h 3980066" name="connsiteY5578"/>
              <a:gd fmla="*/ 1468296 w 8387961" name="connsiteX5579"/>
              <a:gd fmla="*/ 1425582 h 3980066" name="connsiteY5579"/>
              <a:gd fmla="*/ 1469412 w 8387961" name="connsiteX5580"/>
              <a:gd fmla="*/ 1425862 h 3980066" name="connsiteY5580"/>
              <a:gd fmla="*/ 1449883 w 8387961" name="connsiteX5581"/>
              <a:gd fmla="*/ 1427260 h 3980066" name="connsiteY5581"/>
              <a:gd fmla="*/ 1456579 w 8387961" name="connsiteX5582"/>
              <a:gd fmla="*/ 1423905 h 3980066" name="connsiteY5582"/>
              <a:gd fmla="*/ 1441514 w 8387961" name="connsiteX5583"/>
              <a:gd fmla="*/ 1427260 h 3980066" name="connsiteY5583"/>
              <a:gd fmla="*/ 1429797 w 8387961" name="connsiteX5584"/>
              <a:gd fmla="*/ 1428938 h 3980066" name="connsiteY5584"/>
              <a:gd fmla="*/ 1431471 w 8387961" name="connsiteX5585"/>
              <a:gd fmla="*/ 1415516 h 3980066" name="connsiteY5585"/>
              <a:gd fmla="*/ 1426450 w 8387961" name="connsiteX5586"/>
              <a:gd fmla="*/ 1427260 h 3980066" name="connsiteY5586"/>
              <a:gd fmla="*/ 1382930 w 8387961" name="connsiteX5587"/>
              <a:gd fmla="*/ 1432293 h 3980066" name="connsiteY5587"/>
              <a:gd fmla="*/ 1366191 w 8387961" name="connsiteX5588"/>
              <a:gd fmla="*/ 1432293 h 3980066" name="connsiteY5588"/>
              <a:gd fmla="*/ 1382930 w 8387961" name="connsiteX5589"/>
              <a:gd fmla="*/ 1435649 h 3980066" name="connsiteY5589"/>
              <a:gd fmla="*/ 1386278 w 8387961" name="connsiteX5590"/>
              <a:gd fmla="*/ 1437326 h 3980066" name="connsiteY5590"/>
              <a:gd fmla="*/ 1389625 w 8387961" name="connsiteX5591"/>
              <a:gd fmla="*/ 1439004 h 3980066" name="connsiteY5591"/>
              <a:gd fmla="*/ 1381256 w 8387961" name="connsiteX5592"/>
              <a:gd fmla="*/ 1445715 h 3980066" name="connsiteY5592"/>
              <a:gd fmla="*/ 1391300 w 8387961" name="connsiteX5593"/>
              <a:gd fmla="*/ 1459137 h 3980066" name="connsiteY5593"/>
              <a:gd fmla="*/ 1387437 w 8387961" name="connsiteX5594"/>
              <a:gd fmla="*/ 1463783 h 3980066" name="connsiteY5594"/>
              <a:gd fmla="*/ 1367865 w 8387961" name="connsiteX5595"/>
              <a:gd fmla="*/ 1449071 h 3980066" name="connsiteY5595"/>
              <a:gd fmla="*/ 1369539 w 8387961" name="connsiteX5596"/>
              <a:gd fmla="*/ 1462492 h 3980066" name="connsiteY5596"/>
              <a:gd fmla="*/ 1356148 w 8387961" name="connsiteX5597"/>
              <a:gd fmla="*/ 1459137 h 3980066" name="connsiteY5597"/>
              <a:gd fmla="*/ 1339410 w 8387961" name="connsiteX5598"/>
              <a:gd fmla="*/ 1455781 h 3980066" name="connsiteY5598"/>
              <a:gd fmla="*/ 1331041 w 8387961" name="connsiteX5599"/>
              <a:gd fmla="*/ 1445715 h 3980066" name="connsiteY5599"/>
              <a:gd fmla="*/ 1319323 w 8387961" name="connsiteX5600"/>
              <a:gd fmla="*/ 1447393 h 3980066" name="connsiteY5600"/>
              <a:gd fmla="*/ 1297564 w 8387961" name="connsiteX5601"/>
              <a:gd fmla="*/ 1445715 h 3980066" name="connsiteY5601"/>
              <a:gd fmla="*/ 1277477 w 8387961" name="connsiteX5602"/>
              <a:gd fmla="*/ 1442360 h 3980066" name="connsiteY5602"/>
              <a:gd fmla="*/ 1272456 w 8387961" name="connsiteX5603"/>
              <a:gd fmla="*/ 1442360 h 3980066" name="connsiteY5603"/>
              <a:gd fmla="*/ 1255508 w 8387961" name="connsiteX5604"/>
              <a:gd fmla="*/ 1452269 h 3980066" name="connsiteY5604"/>
              <a:gd fmla="*/ 1249022 w 8387961" name="connsiteX5605"/>
              <a:gd fmla="*/ 1447393 h 3980066" name="connsiteY5605"/>
              <a:gd fmla="*/ 1245675 w 8387961" name="connsiteX5606"/>
              <a:gd fmla="*/ 1455781 h 3980066" name="connsiteY5606"/>
              <a:gd fmla="*/ 1215545 w 8387961" name="connsiteX5607"/>
              <a:gd fmla="*/ 1475914 h 3980066" name="connsiteY5607"/>
              <a:gd fmla="*/ 1220567 w 8387961" name="connsiteX5608"/>
              <a:gd fmla="*/ 1475914 h 3980066" name="connsiteY5608"/>
              <a:gd fmla="*/ 1207176 w 8387961" name="connsiteX5609"/>
              <a:gd fmla="*/ 1484303 h 3980066" name="connsiteY5609"/>
              <a:gd fmla="*/ 1212197 w 8387961" name="connsiteX5610"/>
              <a:gd fmla="*/ 1477592 h 3980066" name="connsiteY5610"/>
              <a:gd fmla="*/ 1200481 w 8387961" name="connsiteX5611"/>
              <a:gd fmla="*/ 1477592 h 3980066" name="connsiteY5611"/>
              <a:gd fmla="*/ 1200481 w 8387961" name="connsiteX5612"/>
              <a:gd fmla="*/ 1482625 h 3980066" name="connsiteY5612"/>
              <a:gd fmla="*/ 1192111 w 8387961" name="connsiteX5613"/>
              <a:gd fmla="*/ 1487658 h 3980066" name="connsiteY5613"/>
              <a:gd fmla="*/ 1178721 w 8387961" name="connsiteX5614"/>
              <a:gd fmla="*/ 1497725 h 3980066" name="connsiteY5614"/>
              <a:gd fmla="*/ 1172026 w 8387961" name="connsiteX5615"/>
              <a:gd fmla="*/ 1502758 h 3980066" name="connsiteY5615"/>
              <a:gd fmla="*/ 1168678 w 8387961" name="connsiteX5616"/>
              <a:gd fmla="*/ 1517857 h 3980066" name="connsiteY5616"/>
              <a:gd fmla="*/ 1160308 w 8387961" name="connsiteX5617"/>
              <a:gd fmla="*/ 1514502 h 3980066" name="connsiteY5617"/>
              <a:gd fmla="*/ 1161982 w 8387961" name="connsiteX5618"/>
              <a:gd fmla="*/ 1519535 h 3980066" name="connsiteY5618"/>
              <a:gd fmla="*/ 1165330 w 8387961" name="connsiteX5619"/>
              <a:gd fmla="*/ 1524568 h 3980066" name="connsiteY5619"/>
              <a:gd fmla="*/ 1167004 w 8387961" name="connsiteX5620"/>
              <a:gd fmla="*/ 1558123 h 3980066" name="connsiteY5620"/>
              <a:gd fmla="*/ 1135201 w 8387961" name="connsiteX5621"/>
              <a:gd fmla="*/ 1554767 h 3980066" name="connsiteY5621"/>
              <a:gd fmla="*/ 1119091 w 8387961" name="connsiteX5622"/>
              <a:gd fmla="*/ 1540235 h 3980066" name="connsiteY5622"/>
              <a:gd fmla="*/ 1119229 w 8387961" name="connsiteX5623"/>
              <a:gd fmla="*/ 1540713 h 3980066" name="connsiteY5623"/>
              <a:gd fmla="*/ 1136020 w 8387961" name="connsiteX5624"/>
              <a:gd fmla="*/ 1555732 h 3980066" name="connsiteY5624"/>
              <a:gd fmla="*/ 1167921 w 8387961" name="connsiteX5625"/>
              <a:gd fmla="*/ 1559069 h 3980066" name="connsiteY5625"/>
              <a:gd fmla="*/ 1151130 w 8387961" name="connsiteX5626"/>
              <a:gd fmla="*/ 1599118 h 3980066" name="connsiteY5626"/>
              <a:gd fmla="*/ 1136020 w 8387961" name="connsiteX5627"/>
              <a:gd fmla="*/ 1639166 h 3980066" name="connsiteY5627"/>
              <a:gd fmla="*/ 1130984 w 8387961" name="connsiteX5628"/>
              <a:gd fmla="*/ 1679215 h 3980066" name="connsiteY5628"/>
              <a:gd fmla="*/ 1139384 w 8387961" name="connsiteX5629"/>
              <a:gd fmla="*/ 1709251 h 3980066" name="connsiteY5629"/>
              <a:gd fmla="*/ 1149457 w 8387961" name="connsiteX5630"/>
              <a:gd fmla="*/ 1735950 h 3980066" name="connsiteY5630"/>
              <a:gd fmla="*/ 1157847 w 8387961" name="connsiteX5631"/>
              <a:gd fmla="*/ 1755975 h 3980066" name="connsiteY5631"/>
              <a:gd fmla="*/ 1166243 w 8387961" name="connsiteX5632"/>
              <a:gd fmla="*/ 1774330 h 3980066" name="connsiteY5632"/>
              <a:gd fmla="*/ 1167921 w 8387961" name="connsiteX5633"/>
              <a:gd fmla="*/ 1775999 h 3980066" name="connsiteY5633"/>
              <a:gd fmla="*/ 1196465 w 8387961" name="connsiteX5634"/>
              <a:gd fmla="*/ 1789348 h 3980066" name="connsiteY5634"/>
              <a:gd fmla="*/ 1219971 w 8387961" name="connsiteX5635"/>
              <a:gd fmla="*/ 1787680 h 3980066" name="connsiteY5635"/>
              <a:gd fmla="*/ 1248516 w 8387961" name="connsiteX5636"/>
              <a:gd fmla="*/ 1781005 h 3980066" name="connsiteY5636"/>
              <a:gd fmla="*/ 1266988 w 8387961" name="connsiteX5637"/>
              <a:gd fmla="*/ 1781005 h 3980066" name="connsiteY5637"/>
              <a:gd fmla="*/ 1278737 w 8387961" name="connsiteX5638"/>
              <a:gd fmla="*/ 1784342 h 3980066" name="connsiteY5638"/>
              <a:gd fmla="*/ 1287134 w 8387961" name="connsiteX5639"/>
              <a:gd fmla="*/ 1777668 h 3980066" name="connsiteY5639"/>
              <a:gd fmla="*/ 1282097 w 8387961" name="connsiteX5640"/>
              <a:gd fmla="*/ 1770993 h 3980066" name="connsiteY5640"/>
              <a:gd fmla="*/ 1303924 w 8387961" name="connsiteX5641"/>
              <a:gd fmla="*/ 1749300 h 3980066" name="connsiteY5641"/>
              <a:gd fmla="*/ 1317356 w 8387961" name="connsiteX5642"/>
              <a:gd fmla="*/ 1714257 h 3980066" name="connsiteY5642"/>
              <a:gd fmla="*/ 1344226 w 8387961" name="connsiteX5643"/>
              <a:gd fmla="*/ 1699239 h 3980066" name="connsiteY5643"/>
              <a:gd fmla="*/ 1369409 w 8387961" name="connsiteX5644"/>
              <a:gd fmla="*/ 1695902 h 3980066" name="connsiteY5644"/>
              <a:gd fmla="*/ 1394591 w 8387961" name="connsiteX5645"/>
              <a:gd fmla="*/ 1694233 h 3980066" name="connsiteY5645"/>
              <a:gd fmla="*/ 1401306 w 8387961" name="connsiteX5646"/>
              <a:gd fmla="*/ 1694233 h 3980066" name="connsiteY5646"/>
              <a:gd fmla="*/ 1411382 w 8387961" name="connsiteX5647"/>
              <a:gd fmla="*/ 1699239 h 3980066" name="connsiteY5647"/>
              <a:gd fmla="*/ 1413064 w 8387961" name="connsiteX5648"/>
              <a:gd fmla="*/ 1704245 h 3980066" name="connsiteY5648"/>
              <a:gd fmla="*/ 1389555 w 8387961" name="connsiteX5649"/>
              <a:gd fmla="*/ 1740956 h 3980066" name="connsiteY5649"/>
              <a:gd fmla="*/ 1384518 w 8387961" name="connsiteX5650"/>
              <a:gd fmla="*/ 1750969 h 3980066" name="connsiteY5650"/>
              <a:gd fmla="*/ 1384518 w 8387961" name="connsiteX5651"/>
              <a:gd fmla="*/ 1755975 h 3980066" name="connsiteY5651"/>
              <a:gd fmla="*/ 1384518 w 8387961" name="connsiteX5652"/>
              <a:gd fmla="*/ 1759312 h 3980066" name="connsiteY5652"/>
              <a:gd fmla="*/ 1372772 w 8387961" name="connsiteX5653"/>
              <a:gd fmla="*/ 1787680 h 3980066" name="connsiteY5653"/>
              <a:gd fmla="*/ 1367727 w 8387961" name="connsiteX5654"/>
              <a:gd fmla="*/ 1777668 h 3980066" name="connsiteY5654"/>
              <a:gd fmla="*/ 1362689 w 8387961" name="connsiteX5655"/>
              <a:gd fmla="*/ 1784342 h 3980066" name="connsiteY5655"/>
              <a:gd fmla="*/ 1360887 w 8387961" name="connsiteX5656"/>
              <a:gd fmla="*/ 1785879 h 3980066" name="connsiteY5656"/>
              <a:gd fmla="*/ 1361841 w 8387961" name="connsiteX5657"/>
              <a:gd fmla="*/ 1788658 h 3980066" name="connsiteY5657"/>
              <a:gd fmla="*/ 1354955 w 8387961" name="connsiteX5658"/>
              <a:gd fmla="*/ 1817052 h 3980066" name="connsiteY5658"/>
              <a:gd fmla="*/ 1348075 w 8387961" name="connsiteX5659"/>
              <a:gd fmla="*/ 1847115 h 3980066" name="connsiteY5659"/>
              <a:gd fmla="*/ 1334297 w 8387961" name="connsiteX5660"/>
              <a:gd fmla="*/ 1860477 h 3980066" name="connsiteY5660"/>
              <a:gd fmla="*/ 1327518 w 8387961" name="connsiteX5661"/>
              <a:gd fmla="*/ 1860477 h 3980066" name="connsiteY5661"/>
              <a:gd fmla="*/ 1327466 w 8387961" name="connsiteX5662"/>
              <a:gd fmla="*/ 1860869 h 3980066" name="connsiteY5662"/>
              <a:gd fmla="*/ 1335916 w 8387961" name="connsiteX5663"/>
              <a:gd fmla="*/ 1860869 h 3980066" name="connsiteY5663"/>
              <a:gd fmla="*/ 1346046 w 8387961" name="connsiteX5664"/>
              <a:gd fmla="*/ 1864171 h 3980066" name="connsiteY5664"/>
              <a:gd fmla="*/ 1352446 w 8387961" name="connsiteX5665"/>
              <a:gd fmla="*/ 1867299 h 3980066" name="connsiteY5665"/>
              <a:gd fmla="*/ 1355018 w 8387961" name="connsiteX5666"/>
              <a:gd fmla="*/ 1867299 h 3980066" name="connsiteY5666"/>
              <a:gd fmla="*/ 1380150 w 8387961" name="connsiteX5667"/>
              <a:gd fmla="*/ 1863888 h 3980066" name="connsiteY5667"/>
              <a:gd fmla="*/ 1406966 w 8387961" name="connsiteX5668"/>
              <a:gd fmla="*/ 1860477 h 3980066" name="connsiteY5668"/>
              <a:gd fmla="*/ 1427065 w 8387961" name="connsiteX5669"/>
              <a:gd fmla="*/ 1863888 h 3980066" name="connsiteY5669"/>
              <a:gd fmla="*/ 1448847 w 8387961" name="connsiteX5670"/>
              <a:gd fmla="*/ 1863888 h 3980066" name="connsiteY5670"/>
              <a:gd fmla="*/ 1465606 w 8387961" name="connsiteX5671"/>
              <a:gd fmla="*/ 1875826 h 3980066" name="connsiteY5671"/>
              <a:gd fmla="*/ 1460575 w 8387961" name="connsiteX5672"/>
              <a:gd fmla="*/ 1874120 h 3980066" name="connsiteY5672"/>
              <a:gd fmla="*/ 1462250 w 8387961" name="connsiteX5673"/>
              <a:gd fmla="*/ 1879237 h 3980066" name="connsiteY5673"/>
              <a:gd fmla="*/ 1472304 w 8387961" name="connsiteX5674"/>
              <a:gd fmla="*/ 1879237 h 3980066" name="connsiteY5674"/>
              <a:gd fmla="*/ 1482358 w 8387961" name="connsiteX5675"/>
              <a:gd fmla="*/ 1889469 h 3980066" name="connsiteY5675"/>
              <a:gd fmla="*/ 1460575 w 8387961" name="connsiteX5676"/>
              <a:gd fmla="*/ 1891175 h 3980066" name="connsiteY5676"/>
              <a:gd fmla="*/ 1438793 w 8387961" name="connsiteX5677"/>
              <a:gd fmla="*/ 1896291 h 3980066" name="connsiteY5677"/>
              <a:gd fmla="*/ 1406966 w 8387961" name="connsiteX5678"/>
              <a:gd fmla="*/ 1921872 h 3980066" name="connsiteY5678"/>
              <a:gd fmla="*/ 1396911 w 8387961" name="connsiteX5679"/>
              <a:gd fmla="*/ 1925283 h 3980066" name="connsiteY5679"/>
              <a:gd fmla="*/ 1385183 w 8387961" name="connsiteX5680"/>
              <a:gd fmla="*/ 1932105 h 3980066" name="connsiteY5680"/>
              <a:gd fmla="*/ 1375254 w 8387961" name="connsiteX5681"/>
              <a:gd fmla="*/ 1950624 h 3980066" name="connsiteY5681"/>
              <a:gd fmla="*/ 1375524 w 8387961" name="connsiteX5682"/>
              <a:gd fmla="*/ 1950624 h 3980066" name="connsiteY5682"/>
              <a:gd fmla="*/ 1385543 w 8387961" name="connsiteX5683"/>
              <a:gd fmla="*/ 1932286 h 3980066" name="connsiteY5683"/>
              <a:gd fmla="*/ 1397223 w 8387961" name="connsiteX5684"/>
              <a:gd fmla="*/ 1925617 h 3980066" name="connsiteY5684"/>
              <a:gd fmla="*/ 1407239 w 8387961" name="connsiteX5685"/>
              <a:gd fmla="*/ 1922283 h 3980066" name="connsiteY5685"/>
              <a:gd fmla="*/ 1438956 w 8387961" name="connsiteX5686"/>
              <a:gd fmla="*/ 1897275 h 3980066" name="connsiteY5686"/>
              <a:gd fmla="*/ 1460659 w 8387961" name="connsiteX5687"/>
              <a:gd fmla="*/ 1892274 h 3980066" name="connsiteY5687"/>
              <a:gd fmla="*/ 1482358 w 8387961" name="connsiteX5688"/>
              <a:gd fmla="*/ 1890607 h 3980066" name="connsiteY5688"/>
              <a:gd fmla="*/ 1475682 w 8387961" name="connsiteX5689"/>
              <a:gd fmla="*/ 1895608 h 3980066" name="connsiteY5689"/>
              <a:gd fmla="*/ 1475682 w 8387961" name="connsiteX5690"/>
              <a:gd fmla="*/ 1918948 h 3980066" name="connsiteY5690"/>
              <a:gd fmla="*/ 1470678 w 8387961" name="connsiteX5691"/>
              <a:gd fmla="*/ 1942288 h 3980066" name="connsiteY5691"/>
              <a:gd fmla="*/ 1467335 w 8387961" name="connsiteX5692"/>
              <a:gd fmla="*/ 1965628 h 3980066" name="connsiteY5692"/>
              <a:gd fmla="*/ 1465666 w 8387961" name="connsiteX5693"/>
              <a:gd fmla="*/ 1958960 h 3980066" name="connsiteY5693"/>
              <a:gd fmla="*/ 1460659 w 8387961" name="connsiteX5694"/>
              <a:gd fmla="*/ 1977298 h 3980066" name="connsiteY5694"/>
              <a:gd fmla="*/ 1458988 w 8387961" name="connsiteX5695"/>
              <a:gd fmla="*/ 1992303 h 3980066" name="connsiteY5695"/>
              <a:gd fmla="*/ 1458988 w 8387961" name="connsiteX5696"/>
              <a:gd fmla="*/ 2010396 h 3980066" name="connsiteY5696"/>
              <a:gd fmla="*/ 1459993 w 8387961" name="connsiteX5697"/>
              <a:gd fmla="*/ 2010192 h 3980066" name="connsiteY5697"/>
              <a:gd fmla="*/ 1473435 w 8387961" name="connsiteX5698"/>
              <a:gd fmla="*/ 2030571 h 3980066" name="connsiteY5698"/>
              <a:gd fmla="*/ 1486885 w 8387961" name="connsiteX5699"/>
              <a:gd fmla="*/ 2050949 h 3980066" name="connsiteY5699"/>
              <a:gd fmla="*/ 1476796 w 8387961" name="connsiteX5700"/>
              <a:gd fmla="*/ 2054345 h 3980066" name="connsiteY5700"/>
              <a:gd fmla="*/ 1476850 w 8387961" name="connsiteX5701"/>
              <a:gd fmla="*/ 2054994 h 3980066" name="connsiteY5701"/>
              <a:gd fmla="*/ 1486275 w 8387961" name="connsiteX5702"/>
              <a:gd fmla="*/ 2051798 h 3980066" name="connsiteY5702"/>
              <a:gd fmla="*/ 1492911 w 8387961" name="connsiteX5703"/>
              <a:gd fmla="*/ 2065284 h 3980066" name="connsiteY5703"/>
              <a:gd fmla="*/ 1506168 w 8387961" name="connsiteX5704"/>
              <a:gd fmla="*/ 2068656 h 3980066" name="connsiteY5704"/>
              <a:gd fmla="*/ 1512789 w 8387961" name="connsiteX5705"/>
              <a:gd fmla="*/ 2077085 h 3980066" name="connsiteY5705"/>
              <a:gd fmla="*/ 1549247 w 8387961" name="connsiteX5706"/>
              <a:gd fmla="*/ 2061913 h 3980066" name="connsiteY5706"/>
              <a:gd fmla="*/ 1552559 w 8387961" name="connsiteX5707"/>
              <a:gd fmla="*/ 2066970 h 3980066" name="connsiteY5707"/>
              <a:gd fmla="*/ 1559194 w 8387961" name="connsiteX5708"/>
              <a:gd fmla="*/ 2075399 h 3980066" name="connsiteY5708"/>
              <a:gd fmla="*/ 1539302 w 8387961" name="connsiteX5709"/>
              <a:gd fmla="*/ 2092257 h 3980066" name="connsiteY5709"/>
              <a:gd fmla="*/ 1550902 w 8387961" name="connsiteX5710"/>
              <a:gd fmla="*/ 2112487 h 3980066" name="connsiteY5710"/>
              <a:gd fmla="*/ 1527703 w 8387961" name="connsiteX5711"/>
              <a:gd fmla="*/ 2122602 h 3980066" name="connsiteY5711"/>
              <a:gd fmla="*/ 1522734 w 8387961" name="connsiteX5712"/>
              <a:gd fmla="*/ 2105744 h 3980066" name="connsiteY5712"/>
              <a:gd fmla="*/ 1519424 w 8387961" name="connsiteX5713"/>
              <a:gd fmla="*/ 2110801 h 3980066" name="connsiteY5713"/>
              <a:gd fmla="*/ 1507822 w 8387961" name="connsiteX5714"/>
              <a:gd fmla="*/ 2099001 h 3980066" name="connsiteY5714"/>
              <a:gd fmla="*/ 1481308 w 8387961" name="connsiteX5715"/>
              <a:gd fmla="*/ 2090571 h 3980066" name="connsiteY5715"/>
              <a:gd fmla="*/ 1476818 w 8387961" name="connsiteX5716"/>
              <a:gd fmla="*/ 2098177 h 3980066" name="connsiteY5716"/>
              <a:gd fmla="*/ 1476796 w 8387961" name="connsiteX5717"/>
              <a:gd fmla="*/ 2098498 h 3980066" name="connsiteY5717"/>
              <a:gd fmla="*/ 1476704 w 8387961" name="connsiteX5718"/>
              <a:gd fmla="*/ 2098373 h 3980066" name="connsiteY5718"/>
              <a:gd fmla="*/ 1476333 w 8387961" name="connsiteX5719"/>
              <a:gd fmla="*/ 2099001 h 3980066" name="connsiteY5719"/>
              <a:gd fmla="*/ 1476405 w 8387961" name="connsiteX5720"/>
              <a:gd fmla="*/ 2097971 h 3980066" name="connsiteY5720"/>
              <a:gd fmla="*/ 1461673 w 8387961" name="connsiteX5721"/>
              <a:gd fmla="*/ 2078120 h 3980066" name="connsiteY5721"/>
              <a:gd fmla="*/ 1461673 w 8387961" name="connsiteX5722"/>
              <a:gd fmla="*/ 2086611 h 3980066" name="connsiteY5722"/>
              <a:gd fmla="*/ 1458321 w 8387961" name="connsiteX5723"/>
              <a:gd fmla="*/ 2076422 h 3980066" name="connsiteY5723"/>
              <a:gd fmla="*/ 1449911 w 8387961" name="connsiteX5724"/>
              <a:gd fmla="*/ 2059440 h 3980066" name="connsiteY5724"/>
              <a:gd fmla="*/ 1431429 w 8387961" name="connsiteX5725"/>
              <a:gd fmla="*/ 2045854 h 3980066" name="connsiteY5725"/>
              <a:gd fmla="*/ 1416305 w 8387961" name="connsiteX5726"/>
              <a:gd fmla="*/ 2030571 h 3980066" name="connsiteY5726"/>
              <a:gd fmla="*/ 1421346 w 8387961" name="connsiteX5727"/>
              <a:gd fmla="*/ 2045854 h 3980066" name="connsiteY5727"/>
              <a:gd fmla="*/ 1419667 w 8387961" name="connsiteX5728"/>
              <a:gd fmla="*/ 2050949 h 3980066" name="connsiteY5728"/>
              <a:gd fmla="*/ 1399503 w 8387961" name="connsiteX5729"/>
              <a:gd fmla="*/ 2027174 h 3980066" name="connsiteY5729"/>
              <a:gd fmla="*/ 1402865 w 8387961" name="connsiteX5730"/>
              <a:gd fmla="*/ 2013589 h 3980066" name="connsiteY5730"/>
              <a:gd fmla="*/ 1402865 w 8387961" name="connsiteX5731"/>
              <a:gd fmla="*/ 2008494 h 3980066" name="connsiteY5731"/>
              <a:gd fmla="*/ 1406229 w 8387961" name="connsiteX5732"/>
              <a:gd fmla="*/ 2006228 h 3980066" name="connsiteY5732"/>
              <a:gd fmla="*/ 1382199 w 8387961" name="connsiteX5733"/>
              <a:gd fmla="*/ 1980633 h 3980066" name="connsiteY5733"/>
              <a:gd fmla="*/ 1358832 w 8387961" name="connsiteX5734"/>
              <a:gd fmla="*/ 1952291 h 3980066" name="connsiteY5734"/>
              <a:gd fmla="*/ 1368374 w 8387961" name="connsiteX5735"/>
              <a:gd fmla="*/ 1950702 h 3980066" name="connsiteY5735"/>
              <a:gd fmla="*/ 1365073 w 8387961" name="connsiteX5736"/>
              <a:gd fmla="*/ 1938927 h 3980066" name="connsiteY5736"/>
              <a:gd fmla="*/ 1355018 w 8387961" name="connsiteX5737"/>
              <a:gd fmla="*/ 1937221 h 3980066" name="connsiteY5737"/>
              <a:gd fmla="*/ 1356691 w 8387961" name="connsiteX5738"/>
              <a:gd fmla="*/ 1921872 h 3980066" name="connsiteY5738"/>
              <a:gd fmla="*/ 1355648 w 8387961" name="connsiteX5739"/>
              <a:gd fmla="*/ 1921708 h 3980066" name="connsiteY5739"/>
              <a:gd fmla="*/ 1354141 w 8387961" name="connsiteX5740"/>
              <a:gd fmla="*/ 1935997 h 3980066" name="connsiteY5740"/>
              <a:gd fmla="*/ 1347446 w 8387961" name="connsiteX5741"/>
              <a:gd fmla="*/ 1944839 h 3980066" name="connsiteY5741"/>
              <a:gd fmla="*/ 1334063 w 8387961" name="connsiteX5742"/>
              <a:gd fmla="*/ 1939534 h 3980066" name="connsiteY5742"/>
              <a:gd fmla="*/ 1315644 w 8387961" name="connsiteX5743"/>
              <a:gd fmla="*/ 1934228 h 3980066" name="connsiteY5743"/>
              <a:gd fmla="*/ 1295556 w 8387961" name="connsiteX5744"/>
              <a:gd fmla="*/ 1925386 h 3980066" name="connsiteY5744"/>
              <a:gd fmla="*/ 1296019 w 8387961" name="connsiteX5745"/>
              <a:gd fmla="*/ 1924939 h 3980066" name="connsiteY5745"/>
              <a:gd fmla="*/ 1275105 w 8387961" name="connsiteX5746"/>
              <a:gd fmla="*/ 1918651 h 3980066" name="connsiteY5746"/>
              <a:gd fmla="*/ 1251464 w 8387961" name="connsiteX5747"/>
              <a:gd fmla="*/ 1910397 h 3980066" name="connsiteY5747"/>
              <a:gd fmla="*/ 1241324 w 8387961" name="connsiteX5748"/>
              <a:gd fmla="*/ 1900491 h 3980066" name="connsiteY5748"/>
              <a:gd fmla="*/ 1241627 w 8387961" name="connsiteX5749"/>
              <a:gd fmla="*/ 1899311 h 3980066" name="connsiteY5749"/>
              <a:gd fmla="*/ 1218295 w 8387961" name="connsiteX5750"/>
              <a:gd fmla="*/ 1876120 h 3980066" name="connsiteY5750"/>
              <a:gd fmla="*/ 1201063 w 8387961" name="connsiteX5751"/>
              <a:gd fmla="*/ 1857853 h 3980066" name="connsiteY5751"/>
              <a:gd fmla="*/ 1203186 w 8387961" name="connsiteX5752"/>
              <a:gd fmla="*/ 1859434 h 3980066" name="connsiteY5752"/>
              <a:gd fmla="*/ 1193113 w 8387961" name="connsiteX5753"/>
              <a:gd fmla="*/ 1849421 h 3980066" name="connsiteY5753"/>
              <a:gd fmla="*/ 1201063 w 8387961" name="connsiteX5754"/>
              <a:gd fmla="*/ 1857853 h 3980066" name="connsiteY5754"/>
              <a:gd fmla="*/ 1189749 w 8387961" name="connsiteX5755"/>
              <a:gd fmla="*/ 1849421 h 3980066" name="connsiteY5755"/>
              <a:gd fmla="*/ 1176316 w 8387961" name="connsiteX5756"/>
              <a:gd fmla="*/ 1851090 h 3980066" name="connsiteY5756"/>
              <a:gd fmla="*/ 1181353 w 8387961" name="connsiteX5757"/>
              <a:gd fmla="*/ 1851090 h 3980066" name="connsiteY5757"/>
              <a:gd fmla="*/ 1156168 w 8387961" name="connsiteX5758"/>
              <a:gd fmla="*/ 1859434 h 3980066" name="connsiteY5758"/>
              <a:gd fmla="*/ 1129312 w 8387961" name="connsiteX5759"/>
              <a:gd fmla="*/ 1867777 h 3980066" name="connsiteY5759"/>
              <a:gd fmla="*/ 1100765 w 8387961" name="connsiteX5760"/>
              <a:gd fmla="*/ 1854427 h 3980066" name="connsiteY5760"/>
              <a:gd fmla="*/ 1070536 w 8387961" name="connsiteX5761"/>
              <a:gd fmla="*/ 1839409 h 3980066" name="connsiteY5761"/>
              <a:gd fmla="*/ 1042000 w 8387961" name="connsiteX5762"/>
              <a:gd fmla="*/ 1826060 h 3980066" name="connsiteY5762"/>
              <a:gd fmla="*/ 1011770 w 8387961" name="connsiteX5763"/>
              <a:gd fmla="*/ 1814379 h 3980066" name="connsiteY5763"/>
              <a:gd fmla="*/ 996660 w 8387961" name="connsiteX5764"/>
              <a:gd fmla="*/ 1801029 h 3980066" name="connsiteY5764"/>
              <a:gd fmla="*/ 978198 w 8387961" name="connsiteX5765"/>
              <a:gd fmla="*/ 1791017 h 3980066" name="connsiteY5765"/>
              <a:gd fmla="*/ 958040 w 8387961" name="connsiteX5766"/>
              <a:gd fmla="*/ 1781005 h 3980066" name="connsiteY5766"/>
              <a:gd fmla="*/ 939579 w 8387961" name="connsiteX5767"/>
              <a:gd fmla="*/ 1764318 h 3980066" name="connsiteY5767"/>
              <a:gd fmla="*/ 921106 w 8387961" name="connsiteX5768"/>
              <a:gd fmla="*/ 1745962 h 3980066" name="connsiteY5768"/>
              <a:gd fmla="*/ 917744 w 8387961" name="connsiteX5769"/>
              <a:gd fmla="*/ 1724269 h 3980066" name="connsiteY5769"/>
              <a:gd fmla="*/ 927819 w 8387961" name="connsiteX5770"/>
              <a:gd fmla="*/ 1719263 h 3980066" name="connsiteY5770"/>
              <a:gd fmla="*/ 924460 w 8387961" name="connsiteX5771"/>
              <a:gd fmla="*/ 1710920 h 3980066" name="connsiteY5771"/>
              <a:gd fmla="*/ 931179 w 8387961" name="connsiteX5772"/>
              <a:gd fmla="*/ 1694233 h 3980066" name="connsiteY5772"/>
              <a:gd fmla="*/ 921106 w 8387961" name="connsiteX5773"/>
              <a:gd fmla="*/ 1669203 h 3980066" name="connsiteY5773"/>
              <a:gd fmla="*/ 914396 w 8387961" name="connsiteX5774"/>
              <a:gd fmla="*/ 1647510 h 3980066" name="connsiteY5774"/>
              <a:gd fmla="*/ 897596 w 8387961" name="connsiteX5775"/>
              <a:gd fmla="*/ 1625817 h 3980066" name="connsiteY5775"/>
              <a:gd fmla="*/ 880814 w 8387961" name="connsiteX5776"/>
              <a:gd fmla="*/ 1605792 h 3980066" name="connsiteY5776"/>
              <a:gd fmla="*/ 889202 w 8387961" name="connsiteX5777"/>
              <a:gd fmla="*/ 1607461 h 3980066" name="connsiteY5777"/>
              <a:gd fmla="*/ 877450 w 8387961" name="connsiteX5778"/>
              <a:gd fmla="*/ 1590774 h 3980066" name="connsiteY5778"/>
              <a:gd fmla="*/ 874090 w 8387961" name="connsiteX5779"/>
              <a:gd fmla="*/ 1587437 h 3980066" name="connsiteY5779"/>
              <a:gd fmla="*/ 875777 w 8387961" name="connsiteX5780"/>
              <a:gd fmla="*/ 1585768 h 3980066" name="connsiteY5780"/>
              <a:gd fmla="*/ 857305 w 8387961" name="connsiteX5781"/>
              <a:gd fmla="*/ 1575756 h 3980066" name="connsiteY5781"/>
              <a:gd fmla="*/ 860657 w 8387961" name="connsiteX5782"/>
              <a:gd fmla="*/ 1567412 h 3980066" name="connsiteY5782"/>
              <a:gd fmla="*/ 850582 w 8387961" name="connsiteX5783"/>
              <a:gd fmla="*/ 1567412 h 3980066" name="connsiteY5783"/>
              <a:gd fmla="*/ 858978 w 8387961" name="connsiteX5784"/>
              <a:gd fmla="*/ 1549057 h 3980066" name="connsiteY5784"/>
              <a:gd fmla="*/ 848904 w 8387961" name="connsiteX5785"/>
              <a:gd fmla="*/ 1539045 h 3980066" name="connsiteY5785"/>
              <a:gd fmla="*/ 830436 w 8387961" name="connsiteX5786"/>
              <a:gd fmla="*/ 1509008 h 3980066" name="connsiteY5786"/>
              <a:gd fmla="*/ 830436 w 8387961" name="connsiteX5787"/>
              <a:gd fmla="*/ 1500665 h 3980066" name="connsiteY5787"/>
              <a:gd fmla="*/ 815324 w 8387961" name="connsiteX5788"/>
              <a:gd fmla="*/ 1488984 h 3980066" name="connsiteY5788"/>
              <a:gd fmla="*/ 805249 w 8387961" name="connsiteX5789"/>
              <a:gd fmla="*/ 1463953 h 3980066" name="connsiteY5789"/>
              <a:gd fmla="*/ 795175 w 8387961" name="connsiteX5790"/>
              <a:gd fmla="*/ 1437254 h 3980066" name="connsiteY5790"/>
              <a:gd fmla="*/ 795175 w 8387961" name="connsiteX5791"/>
              <a:gd fmla="*/ 1403881 h 3980066" name="connsiteY5791"/>
              <a:gd fmla="*/ 778393 w 8387961" name="connsiteX5792"/>
              <a:gd fmla="*/ 1395537 h 3980066" name="connsiteY5792"/>
              <a:gd fmla="*/ 758236 w 8387961" name="connsiteX5793"/>
              <a:gd fmla="*/ 1383856 h 3980066" name="connsiteY5793"/>
              <a:gd fmla="*/ 754883 w 8387961" name="connsiteX5794"/>
              <a:gd fmla="*/ 1413893 h 3980066" name="connsiteY5794"/>
              <a:gd fmla="*/ 753199 w 8387961" name="connsiteX5795"/>
              <a:gd fmla="*/ 1445598 h 3980066" name="connsiteY5795"/>
              <a:gd fmla="*/ 764956 w 8387961" name="connsiteX5796"/>
              <a:gd fmla="*/ 1468960 h 3980066" name="connsiteY5796"/>
              <a:gd fmla="*/ 778393 w 8387961" name="connsiteX5797"/>
              <a:gd fmla="*/ 1495659 h 3980066" name="connsiteY5797"/>
              <a:gd fmla="*/ 786780 w 8387961" name="connsiteX5798"/>
              <a:gd fmla="*/ 1517352 h 3980066" name="connsiteY5798"/>
              <a:gd fmla="*/ 793503 w 8387961" name="connsiteX5799"/>
              <a:gd fmla="*/ 1537376 h 3980066" name="connsiteY5799"/>
              <a:gd fmla="*/ 796854 w 8387961" name="connsiteX5800"/>
              <a:gd fmla="*/ 1535707 h 3980066" name="connsiteY5800"/>
              <a:gd fmla="*/ 800211 w 8387961" name="connsiteX5801"/>
              <a:gd fmla="*/ 1569081 h 3980066" name="connsiteY5801"/>
              <a:gd fmla="*/ 806927 w 8387961" name="connsiteX5802"/>
              <a:gd fmla="*/ 1605792 h 3980066" name="connsiteY5802"/>
              <a:gd fmla="*/ 815324 w 8387961" name="connsiteX5803"/>
              <a:gd fmla="*/ 1610798 h 3980066" name="connsiteY5803"/>
              <a:gd fmla="*/ 827085 w 8387961" name="connsiteX5804"/>
              <a:gd fmla="*/ 1627485 h 3980066" name="connsiteY5804"/>
              <a:gd fmla="*/ 833794 w 8387961" name="connsiteX5805"/>
              <a:gd fmla="*/ 1640835 h 3980066" name="connsiteY5805"/>
              <a:gd fmla="*/ 815324 w 8387961" name="connsiteX5806"/>
              <a:gd fmla="*/ 1649178 h 3980066" name="connsiteY5806"/>
              <a:gd fmla="*/ 798539 w 8387961" name="connsiteX5807"/>
              <a:gd fmla="*/ 1620811 h 3980066" name="connsiteY5807"/>
              <a:gd fmla="*/ 775030 w 8387961" name="connsiteX5808"/>
              <a:gd fmla="*/ 1595780 h 3980066" name="connsiteY5808"/>
              <a:gd fmla="*/ 776706 w 8387961" name="connsiteX5809"/>
              <a:gd fmla="*/ 1570750 h 3980066" name="connsiteY5809"/>
              <a:gd fmla="*/ 768310 w 8387961" name="connsiteX5810"/>
              <a:gd fmla="*/ 1549057 h 3980066" name="connsiteY5810"/>
              <a:gd fmla="*/ 759920 w 8387961" name="connsiteX5811"/>
              <a:gd fmla="*/ 1534039 h 3980066" name="connsiteY5811"/>
              <a:gd fmla="*/ 744810 w 8387961" name="connsiteX5812"/>
              <a:gd fmla="*/ 1530701 h 3980066" name="connsiteY5812"/>
              <a:gd fmla="*/ 733051 w 8387961" name="connsiteX5813"/>
              <a:gd fmla="*/ 1517352 h 3980066" name="connsiteY5813"/>
              <a:gd fmla="*/ 719628 w 8387961" name="connsiteX5814"/>
              <a:gd fmla="*/ 1504002 h 3980066" name="connsiteY5814"/>
              <a:gd fmla="*/ 739774 w 8387961" name="connsiteX5815"/>
              <a:gd fmla="*/ 1507339 h 3980066" name="connsiteY5815"/>
              <a:gd fmla="*/ 746483 w 8387961" name="connsiteX5816"/>
              <a:gd fmla="*/ 1477303 h 3980066" name="connsiteY5816"/>
              <a:gd fmla="*/ 733051 w 8387961" name="connsiteX5817"/>
              <a:gd fmla="*/ 1457279 h 3980066" name="connsiteY5817"/>
              <a:gd fmla="*/ 717939 w 8387961" name="connsiteX5818"/>
              <a:gd fmla="*/ 1437254 h 3980066" name="connsiteY5818"/>
              <a:gd fmla="*/ 714582 w 8387961" name="connsiteX5819"/>
              <a:gd fmla="*/ 1400543 h 3980066" name="connsiteY5819"/>
              <a:gd fmla="*/ 709544 w 8387961" name="connsiteX5820"/>
              <a:gd fmla="*/ 1363832 h 3980066" name="connsiteY5820"/>
              <a:gd fmla="*/ 739774 w 8387961" name="connsiteX5821"/>
              <a:gd fmla="*/ 1360495 h 3980066" name="connsiteY5821"/>
              <a:gd fmla="*/ 773347 w 8387961" name="connsiteX5822"/>
              <a:gd fmla="*/ 1358826 h 3980066" name="connsiteY5822"/>
              <a:gd fmla="*/ 790139 w 8387961" name="connsiteX5823"/>
              <a:gd fmla="*/ 1368838 h 3980066" name="connsiteY5823"/>
              <a:gd fmla="*/ 810287 w 8387961" name="connsiteX5824"/>
              <a:gd fmla="*/ 1378850 h 3980066" name="connsiteY5824"/>
              <a:gd fmla="*/ 830436 w 8387961" name="connsiteX5825"/>
              <a:gd fmla="*/ 1388862 h 3980066" name="connsiteY5825"/>
              <a:gd fmla="*/ 850582 w 8387961" name="connsiteX5826"/>
              <a:gd fmla="*/ 1398874 h 3980066" name="connsiteY5826"/>
              <a:gd fmla="*/ 887524 w 8387961" name="connsiteX5827"/>
              <a:gd fmla="*/ 1398874 h 3980066" name="connsiteY5827"/>
              <a:gd fmla="*/ 924460 w 8387961" name="connsiteX5828"/>
              <a:gd fmla="*/ 1398874 h 3980066" name="connsiteY5828"/>
              <a:gd fmla="*/ 929506 w 8387961" name="connsiteX5829"/>
              <a:gd fmla="*/ 1385525 h 3980066" name="connsiteY5829"/>
              <a:gd fmla="*/ 971474 w 8387961" name="connsiteX5830"/>
              <a:gd fmla="*/ 1385525 h 3980066" name="connsiteY5830"/>
              <a:gd fmla="*/ 994980 w 8387961" name="connsiteX5831"/>
              <a:gd fmla="*/ 1415561 h 3980066" name="connsiteY5831"/>
              <a:gd fmla="*/ 994599 w 8387961" name="connsiteX5832"/>
              <a:gd fmla="*/ 1413838 h 3980066" name="connsiteY5832"/>
              <a:gd fmla="*/ 971164 w 8387961" name="connsiteX5833"/>
              <a:gd fmla="*/ 1383639 h 3980066" name="connsiteY5833"/>
              <a:gd fmla="*/ 929318 w 8387961" name="connsiteX5834"/>
              <a:gd fmla="*/ 1383639 h 3980066" name="connsiteY5834"/>
              <a:gd fmla="*/ 924297 w 8387961" name="connsiteX5835"/>
              <a:gd fmla="*/ 1397061 h 3980066" name="connsiteY5835"/>
              <a:gd fmla="*/ 887473 w 8387961" name="connsiteX5836"/>
              <a:gd fmla="*/ 1397061 h 3980066" name="connsiteY5836"/>
              <a:gd fmla="*/ 850648 w 8387961" name="connsiteX5837"/>
              <a:gd fmla="*/ 1397061 h 3980066" name="connsiteY5837"/>
              <a:gd fmla="*/ 830562 w 8387961" name="connsiteX5838"/>
              <a:gd fmla="*/ 1386995 h 3980066" name="connsiteY5838"/>
              <a:gd fmla="*/ 810475 w 8387961" name="connsiteX5839"/>
              <a:gd fmla="*/ 1376928 h 3980066" name="connsiteY5839"/>
              <a:gd fmla="*/ 790390 w 8387961" name="connsiteX5840"/>
              <a:gd fmla="*/ 1366862 h 3980066" name="connsiteY5840"/>
              <a:gd fmla="*/ 773651 w 8387961" name="connsiteX5841"/>
              <a:gd fmla="*/ 1356796 h 3980066" name="connsiteY5841"/>
              <a:gd fmla="*/ 740174 w 8387961" name="connsiteX5842"/>
              <a:gd fmla="*/ 1358473 h 3980066" name="connsiteY5842"/>
              <a:gd fmla="*/ 710045 w 8387961" name="connsiteX5843"/>
              <a:gd fmla="*/ 1361829 h 3980066" name="connsiteY5843"/>
              <a:gd fmla="*/ 710045 w 8387961" name="connsiteX5844"/>
              <a:gd fmla="*/ 1336663 h 3980066" name="connsiteY5844"/>
              <a:gd fmla="*/ 684938 w 8387961" name="connsiteX5845"/>
              <a:gd fmla="*/ 1316530 h 3980066" name="connsiteY5845"/>
              <a:gd fmla="*/ 658156 w 8387961" name="connsiteX5846"/>
              <a:gd fmla="*/ 1303108 h 3980066" name="connsiteY5846"/>
              <a:gd fmla="*/ 644765 w 8387961" name="connsiteX5847"/>
              <a:gd fmla="*/ 1301430 h 3980066" name="connsiteY5847"/>
              <a:gd fmla="*/ 649786 w 8387961" name="connsiteX5848"/>
              <a:gd fmla="*/ 1274587 h 3980066" name="connsiteY5848"/>
              <a:gd fmla="*/ 644765 w 8387961" name="connsiteX5849"/>
              <a:gd fmla="*/ 1256132 h 3980066" name="connsiteY5849"/>
              <a:gd fmla="*/ 638070 w 8387961" name="connsiteX5850"/>
              <a:gd fmla="*/ 1241032 h 3980066" name="connsiteY5850"/>
              <a:gd fmla="*/ 646439 w 8387961" name="connsiteX5851"/>
              <a:gd fmla="*/ 1227610 h 3980066" name="connsiteY5851"/>
              <a:gd fmla="*/ 638070 w 8387961" name="connsiteX5852"/>
              <a:gd fmla="*/ 1212511 h 3980066" name="connsiteY5852"/>
              <a:gd fmla="*/ 643091 w 8387961" name="connsiteX5853"/>
              <a:gd fmla="*/ 1207478 h 3980066" name="connsiteY5853"/>
              <a:gd fmla="*/ 648113 w 8387961" name="connsiteX5854"/>
              <a:gd fmla="*/ 1212511 h 3980066" name="connsiteY5854"/>
              <a:gd fmla="*/ 653134 w 8387961" name="connsiteX5855"/>
              <a:gd fmla="*/ 1195734 h 3980066" name="connsiteY5855"/>
              <a:gd fmla="*/ 646439 w 8387961" name="connsiteX5856"/>
              <a:gd fmla="*/ 1195734 h 3980066" name="connsiteY5856"/>
              <a:gd fmla="*/ 634722 w 8387961" name="connsiteX5857"/>
              <a:gd fmla="*/ 1195734 h 3980066" name="connsiteY5857"/>
              <a:gd fmla="*/ 636396 w 8387961" name="connsiteX5858"/>
              <a:gd fmla="*/ 1190700 h 3980066" name="connsiteY5858"/>
              <a:gd fmla="*/ 638070 w 8387961" name="connsiteX5859"/>
              <a:gd fmla="*/ 1194056 h 3980066" name="connsiteY5859"/>
              <a:gd fmla="*/ 634722 w 8387961" name="connsiteX5860"/>
              <a:gd fmla="*/ 1175601 h 3980066" name="connsiteY5860"/>
              <a:gd fmla="*/ 629701 w 8387961" name="connsiteX5861"/>
              <a:gd fmla="*/ 1155468 h 3980066" name="connsiteY5861"/>
              <a:gd fmla="*/ 634722 w 8387961" name="connsiteX5862"/>
              <a:gd fmla="*/ 1133658 h 3980066" name="connsiteY5862"/>
              <a:gd fmla="*/ 633049 w 8387961" name="connsiteX5863"/>
              <a:gd fmla="*/ 1123591 h 3980066" name="connsiteY5863"/>
              <a:gd fmla="*/ 658156 w 8387961" name="connsiteX5864"/>
              <a:gd fmla="*/ 1095070 h 3980066" name="connsiteY5864"/>
              <a:gd fmla="*/ 666525 w 8387961" name="connsiteX5865"/>
              <a:gd fmla="*/ 1071582 h 3980066" name="connsiteY5865"/>
              <a:gd fmla="*/ 674895 w 8387961" name="connsiteX5866"/>
              <a:gd fmla="*/ 1046416 h 3980066" name="connsiteY5866"/>
              <a:gd fmla="*/ 703349 w 8387961" name="connsiteX5867"/>
              <a:gd fmla="*/ 1006150 h 3980066" name="connsiteY5867"/>
              <a:gd fmla="*/ 733479 w 8387961" name="connsiteX5868"/>
              <a:gd fmla="*/ 969240 h 3980066" name="connsiteY5868"/>
              <a:gd fmla="*/ 745196 w 8387961" name="connsiteX5869"/>
              <a:gd fmla="*/ 954141 h 3980066" name="connsiteY5869"/>
              <a:gd fmla="*/ 756913 w 8387961" name="connsiteX5870"/>
              <a:gd fmla="*/ 954141 h 3980066" name="connsiteY5870"/>
              <a:gd fmla="*/ 740174 w 8387961" name="connsiteX5871"/>
              <a:gd fmla="*/ 950785 h 3980066" name="connsiteY5871"/>
              <a:gd fmla="*/ 746870 w 8387961" name="connsiteX5872"/>
              <a:gd fmla="*/ 939041 h 3980066" name="connsiteY5872"/>
              <a:gd fmla="*/ 748544 w 8387961" name="connsiteX5873"/>
              <a:gd fmla="*/ 942397 h 3980066" name="connsiteY5873"/>
              <a:gd fmla="*/ 750218 w 8387961" name="connsiteX5874"/>
              <a:gd fmla="*/ 939041 h 3980066" name="connsiteY5874"/>
              <a:gd fmla="*/ 753565 w 8387961" name="connsiteX5875"/>
              <a:gd fmla="*/ 932330 h 3980066" name="connsiteY5875"/>
              <a:gd fmla="*/ 756913 w 8387961" name="connsiteX5876"/>
              <a:gd fmla="*/ 928975 h 3980066" name="connsiteY5876"/>
              <a:gd fmla="*/ 768629 w 8387961" name="connsiteX5877"/>
              <a:gd fmla="*/ 888709 h 3980066" name="connsiteY5877"/>
              <a:gd fmla="*/ 805454 w 8387961" name="connsiteX5878"/>
              <a:gd fmla="*/ 895420 h 3980066" name="connsiteY5878"/>
              <a:gd fmla="*/ 797084 w 8387961" name="connsiteX5879"/>
              <a:gd fmla="*/ 905487 h 3980066" name="connsiteY5879"/>
              <a:gd fmla="*/ 783694 w 8387961" name="connsiteX5880"/>
              <a:gd fmla="*/ 918908 h 3980066" name="connsiteY5880"/>
              <a:gd fmla="*/ 785368 w 8387961" name="connsiteX5881"/>
              <a:gd fmla="*/ 918908 h 3980066" name="connsiteY5881"/>
              <a:gd fmla="*/ 807127 w 8387961" name="connsiteX5882"/>
              <a:gd fmla="*/ 902131 h 3980066" name="connsiteY5882"/>
              <a:gd fmla="*/ 789144 w 8387961" name="connsiteX5883"/>
              <a:gd fmla="*/ 923434 h 3980066" name="connsiteY5883"/>
              <a:gd fmla="*/ 788576 w 8387961" name="connsiteX5884"/>
              <a:gd fmla="*/ 923662 h 3980066" name="connsiteY5884"/>
              <a:gd fmla="*/ 787042 w 8387961" name="connsiteX5885"/>
              <a:gd fmla="*/ 920586 h 3980066" name="connsiteY5885"/>
              <a:gd fmla="*/ 783694 w 8387961" name="connsiteX5886"/>
              <a:gd fmla="*/ 925619 h 3980066" name="connsiteY5886"/>
              <a:gd fmla="*/ 788576 w 8387961" name="connsiteX5887"/>
              <a:gd fmla="*/ 923662 h 3980066" name="connsiteY5887"/>
              <a:gd fmla="*/ 788716 w 8387961" name="connsiteX5888"/>
              <a:gd fmla="*/ 923942 h 3980066" name="connsiteY5888"/>
              <a:gd fmla="*/ 789144 w 8387961" name="connsiteX5889"/>
              <a:gd fmla="*/ 923434 h 3980066" name="connsiteY5889"/>
              <a:gd fmla="*/ 800432 w 8387961" name="connsiteX5890"/>
              <a:gd fmla="*/ 918908 h 3980066" name="connsiteY5890"/>
              <a:gd fmla="*/ 813823 w 8387961" name="connsiteX5891"/>
              <a:gd fmla="*/ 893742 h 3980066" name="connsiteY5891"/>
              <a:gd fmla="*/ 820454 w 8387961" name="connsiteX5892"/>
              <a:gd fmla="*/ 870480 h 3980066" name="connsiteY5892"/>
              <a:gd fmla="*/ 815326 w 8387961" name="connsiteX5893"/>
              <a:gd fmla="*/ 866628 h 3980066" name="connsiteY5893"/>
              <a:gd fmla="*/ 825358 w 8387961" name="connsiteX5894"/>
              <a:gd fmla="*/ 863279 h 3980066" name="connsiteY5894"/>
              <a:gd fmla="*/ 816997 w 8387961" name="connsiteX5895"/>
              <a:gd fmla="*/ 861604 h 3980066" name="connsiteY5895"/>
              <a:gd fmla="*/ 825358 w 8387961" name="connsiteX5896"/>
              <a:gd fmla="*/ 853231 h 3980066" name="connsiteY5896"/>
              <a:gd fmla="*/ 815326 w 8387961" name="connsiteX5897"/>
              <a:gd fmla="*/ 856580 h 3980066" name="connsiteY5897"/>
              <a:gd fmla="*/ 805302 w 8387961" name="connsiteX5898"/>
              <a:gd fmla="*/ 853231 h 3980066" name="connsiteY5898"/>
              <a:gd fmla="*/ 810311 w 8387961" name="connsiteX5899"/>
              <a:gd fmla="*/ 853231 h 3980066" name="connsiteY5899"/>
              <a:gd fmla="*/ 818669 w 8387961" name="connsiteX5900"/>
              <a:gd fmla="*/ 834812 h 3980066" name="connsiteY5900"/>
              <a:gd fmla="*/ 806976 w 8387961" name="connsiteX5901"/>
              <a:gd fmla="*/ 846533 h 3980066" name="connsiteY5901"/>
              <a:gd fmla="*/ 795268 w 8387961" name="connsiteX5902"/>
              <a:gd fmla="*/ 841510 h 3980066" name="connsiteY5902"/>
              <a:gd fmla="*/ 816997 w 8387961" name="connsiteX5903"/>
              <a:gd fmla="*/ 826439 h 3980066" name="connsiteY5903"/>
              <a:gd fmla="*/ 800283 w 8387961" name="connsiteX5904"/>
              <a:gd fmla="*/ 833137 h 3980066" name="connsiteY5904"/>
              <a:gd fmla="*/ 808648 w 8387961" name="connsiteX5905"/>
              <a:gd fmla="*/ 819741 h 3980066" name="connsiteY5905"/>
              <a:gd fmla="*/ 791924 w 8387961" name="connsiteX5906"/>
              <a:gd fmla="*/ 829788 h 3980066" name="connsiteY5906"/>
              <a:gd fmla="*/ 791924 w 8387961" name="connsiteX5907"/>
              <a:gd fmla="*/ 823090 h 3980066" name="connsiteY5907"/>
              <a:gd fmla="*/ 777026 w 8387961" name="connsiteX5908"/>
              <a:gd fmla="*/ 829727 h 3980066" name="connsiteY5908"/>
              <a:gd fmla="*/ 777620 w 8387961" name="connsiteX5909"/>
              <a:gd fmla="*/ 829875 h 3980066" name="connsiteY5909"/>
              <a:gd fmla="*/ 784479 w 8387961" name="connsiteX5910"/>
              <a:gd fmla="*/ 843691 h 3980066" name="connsiteY5910"/>
              <a:gd fmla="*/ 796496 w 8387961" name="connsiteX5911"/>
              <a:gd fmla="*/ 862687 h 3980066" name="connsiteY5911"/>
              <a:gd fmla="*/ 798215 w 8387961" name="connsiteX5912"/>
              <a:gd fmla="*/ 883410 h 3980066" name="connsiteY5912"/>
              <a:gd fmla="*/ 799930 w 8387961" name="connsiteX5913"/>
              <a:gd fmla="*/ 890318 h 3980066" name="connsiteY5913"/>
              <a:gd fmla="*/ 763880 w 8387961" name="connsiteX5914"/>
              <a:gd fmla="*/ 879956 h 3980066" name="connsiteY5914"/>
              <a:gd fmla="*/ 772601 w 8387961" name="connsiteX5915"/>
              <a:gd fmla="*/ 871189 h 3980066" name="connsiteY5915"/>
              <a:gd fmla="*/ 774184 w 8387961" name="connsiteX5916"/>
              <a:gd fmla="*/ 871322 h 3980066" name="connsiteY5916"/>
              <a:gd fmla="*/ 777620 w 8387961" name="connsiteX5917"/>
              <a:gd fmla="*/ 866141 h 3980066" name="connsiteY5917"/>
              <a:gd fmla="*/ 772601 w 8387961" name="connsiteX5918"/>
              <a:gd fmla="*/ 871189 h 3980066" name="connsiteY5918"/>
              <a:gd fmla="*/ 753587 w 8387961" name="connsiteX5919"/>
              <a:gd fmla="*/ 869595 h 3980066" name="connsiteY5919"/>
              <a:gd fmla="*/ 758733 w 8387961" name="connsiteX5920"/>
              <a:gd fmla="*/ 864414 h 3980066" name="connsiteY5920"/>
              <a:gd fmla="*/ 750153 w 8387961" name="connsiteX5921"/>
              <a:gd fmla="*/ 862687 h 3980066" name="connsiteY5921"/>
              <a:gd fmla="*/ 739847 w 8387961" name="connsiteX5922"/>
              <a:gd fmla="*/ 859233 h 3980066" name="connsiteY5922"/>
              <a:gd fmla="*/ 757013 w 8387961" name="connsiteX5923"/>
              <a:gd fmla="*/ 852325 h 3980066" name="connsiteY5923"/>
              <a:gd fmla="*/ 739847 w 8387961" name="connsiteX5924"/>
              <a:gd fmla="*/ 845418 h 3980066" name="connsiteY5924"/>
              <a:gd fmla="*/ 739847 w 8387961" name="connsiteX5925"/>
              <a:gd fmla="*/ 840237 h 3980066" name="connsiteY5925"/>
              <a:gd fmla="*/ 729547 w 8387961" name="connsiteX5926"/>
              <a:gd fmla="*/ 838510 h 3980066" name="connsiteY5926"/>
              <a:gd fmla="*/ 727830 w 8387961" name="connsiteX5927"/>
              <a:gd fmla="*/ 833329 h 3980066" name="connsiteY5927"/>
              <a:gd fmla="*/ 739847 w 8387961" name="connsiteX5928"/>
              <a:gd fmla="*/ 824695 h 3980066" name="connsiteY5928"/>
              <a:gd fmla="*/ 734701 w 8387961" name="connsiteX5929"/>
              <a:gd fmla="*/ 828149 h 3980066" name="connsiteY5929"/>
              <a:gd fmla="*/ 726120 w 8387961" name="connsiteX5930"/>
              <a:gd fmla="*/ 819514 h 3980066" name="connsiteY5930"/>
              <a:gd fmla="*/ 750153 w 8387961" name="connsiteX5931"/>
              <a:gd fmla="*/ 822968 h 3980066" name="connsiteY5931"/>
              <a:gd fmla="*/ 776905 w 8387961" name="connsiteX5932"/>
              <a:gd fmla="*/ 829697 h 3980066" name="connsiteY5932"/>
              <a:gd fmla="*/ 778555 w 8387961" name="connsiteX5933"/>
              <a:gd fmla="*/ 823090 h 3980066" name="connsiteY5933"/>
              <a:gd fmla="*/ 788581 w 8387961" name="connsiteX5934"/>
              <a:gd fmla="*/ 823090 h 3980066" name="connsiteY5934"/>
              <a:gd fmla="*/ 796027 w 8387961" name="connsiteX5935"/>
              <a:gd fmla="*/ 816697 h 3980066" name="connsiteY5935"/>
              <a:gd fmla="*/ 796939 w 8387961" name="connsiteX5936"/>
              <a:gd fmla="*/ 816392 h 3980066" name="connsiteY5936"/>
              <a:gd fmla="*/ 800283 w 8387961" name="connsiteX5937"/>
              <a:gd fmla="*/ 813043 h 3980066" name="connsiteY5937"/>
              <a:gd fmla="*/ 796027 w 8387961" name="connsiteX5938"/>
              <a:gd fmla="*/ 816697 h 3980066" name="connsiteY5938"/>
              <a:gd fmla="*/ 776882 w 8387961" name="connsiteX5939"/>
              <a:gd fmla="*/ 823090 h 3980066" name="connsiteY5939"/>
              <a:gd fmla="*/ 785247 w 8387961" name="connsiteX5940"/>
              <a:gd fmla="*/ 819741 h 3980066" name="connsiteY5940"/>
              <a:gd fmla="*/ 775209 w 8387961" name="connsiteX5941"/>
              <a:gd fmla="*/ 819741 h 3980066" name="connsiteY5941"/>
              <a:gd fmla="*/ 781901 w 8387961" name="connsiteX5942"/>
              <a:gd fmla="*/ 814718 h 3980066" name="connsiteY5942"/>
              <a:gd fmla="*/ 776882 w 8387961" name="connsiteX5943"/>
              <a:gd fmla="*/ 813043 h 3980066" name="connsiteY5943"/>
              <a:gd fmla="*/ 770194 w 8387961" name="connsiteX5944"/>
              <a:gd fmla="*/ 816392 h 3980066" name="connsiteY5944"/>
              <a:gd fmla="*/ 751807 w 8387961" name="connsiteX5945"/>
              <a:gd fmla="*/ 811369 h 3980066" name="connsiteY5945"/>
              <a:gd fmla="*/ 766851 w 8387961" name="connsiteX5946"/>
              <a:gd fmla="*/ 804671 h 3980066" name="connsiteY5946"/>
              <a:gd fmla="*/ 756826 w 8387961" name="connsiteX5947"/>
              <a:gd fmla="*/ 802996 h 3980066" name="connsiteY5947"/>
              <a:gd fmla="*/ 761844 w 8387961" name="connsiteX5948"/>
              <a:gd fmla="*/ 801322 h 3980066" name="connsiteY5948"/>
              <a:gd fmla="*/ 788581 w 8387961" name="connsiteX5949"/>
              <a:gd fmla="*/ 794624 h 3980066" name="connsiteY5949"/>
              <a:gd fmla="*/ 771866 w 8387961" name="connsiteX5950"/>
              <a:gd fmla="*/ 792949 h 3980066" name="connsiteY5950"/>
              <a:gd fmla="*/ 765179 w 8387961" name="connsiteX5951"/>
              <a:gd fmla="*/ 796298 h 3980066" name="connsiteY5951"/>
              <a:gd fmla="*/ 765179 w 8387961" name="connsiteX5952"/>
              <a:gd fmla="*/ 791275 h 3980066" name="connsiteY5952"/>
              <a:gd fmla="*/ 790253 w 8387961" name="connsiteX5953"/>
              <a:gd fmla="*/ 774529 h 3980066" name="connsiteY5953"/>
              <a:gd fmla="*/ 795268 w 8387961" name="connsiteX5954"/>
              <a:gd fmla="*/ 784577 h 3980066" name="connsiteY5954"/>
              <a:gd fmla="*/ 796939 w 8387961" name="connsiteX5955"/>
              <a:gd fmla="*/ 774529 h 3980066" name="connsiteY5955"/>
              <a:gd fmla="*/ 806976 w 8387961" name="connsiteX5956"/>
              <a:gd fmla="*/ 761133 h 3980066" name="connsiteY5956"/>
              <a:gd fmla="*/ 771866 w 8387961" name="connsiteX5957"/>
              <a:gd fmla="*/ 779553 h 3980066" name="connsiteY5957"/>
              <a:gd fmla="*/ 775209 w 8387961" name="connsiteX5958"/>
              <a:gd fmla="*/ 771180 h 3980066" name="connsiteY5958"/>
              <a:gd fmla="*/ 765179 w 8387961" name="connsiteX5959"/>
              <a:gd fmla="*/ 776204 h 3980066" name="connsiteY5959"/>
              <a:gd fmla="*/ 781901 w 8387961" name="connsiteX5960"/>
              <a:gd fmla="*/ 759459 h 3980066" name="connsiteY5960"/>
              <a:gd fmla="*/ 776882 w 8387961" name="connsiteX5961"/>
              <a:gd fmla="*/ 761133 h 3980066" name="connsiteY5961"/>
              <a:gd fmla="*/ 780228 w 8387961" name="connsiteX5962"/>
              <a:gd fmla="*/ 742715 h 3980066" name="connsiteY5962"/>
              <a:gd fmla="*/ 791924 w 8387961" name="connsiteX5963"/>
              <a:gd fmla="*/ 746064 h 3980066" name="connsiteY5963"/>
              <a:gd fmla="*/ 786909 w 8387961" name="connsiteX5964"/>
              <a:gd fmla="*/ 742715 h 3980066" name="connsiteY5964"/>
              <a:gd fmla="*/ 798611 w 8387961" name="connsiteX5965"/>
              <a:gd fmla="*/ 725970 h 3980066" name="connsiteY5965"/>
              <a:gd fmla="*/ 768522 w 8387961" name="connsiteX5966"/>
              <a:gd fmla="*/ 744388 h 3980066" name="connsiteY5966"/>
              <a:gd fmla="*/ 765179 w 8387961" name="connsiteX5967"/>
              <a:gd fmla="*/ 724295 h 3980066" name="connsiteY5967"/>
              <a:gd fmla="*/ 770194 w 8387961" name="connsiteX5968"/>
              <a:gd fmla="*/ 729318 h 3980066" name="connsiteY5968"/>
              <a:gd fmla="*/ 770194 w 8387961" name="connsiteX5969"/>
              <a:gd fmla="*/ 722620 h 3980066" name="connsiteY5969"/>
              <a:gd fmla="*/ 766851 w 8387961" name="connsiteX5970"/>
              <a:gd fmla="*/ 722620 h 3980066" name="connsiteY5970"/>
              <a:gd fmla="*/ 768522 w 8387961" name="connsiteX5971"/>
              <a:gd fmla="*/ 710899 h 3980066" name="connsiteY5971"/>
              <a:gd fmla="*/ 771866 w 8387961" name="connsiteX5972"/>
              <a:gd fmla="*/ 719271 h 3980066" name="connsiteY5972"/>
              <a:gd fmla="*/ 771866 w 8387961" name="connsiteX5973"/>
              <a:gd fmla="*/ 709224 h 3980066" name="connsiteY5973"/>
              <a:gd fmla="*/ 780228 w 8387961" name="connsiteX5974"/>
              <a:gd fmla="*/ 709224 h 3980066" name="connsiteY5974"/>
              <a:gd fmla="*/ 791924 w 8387961" name="connsiteX5975"/>
              <a:gd fmla="*/ 699177 h 3980066" name="connsiteY5975"/>
              <a:gd fmla="*/ 788581 w 8387961" name="connsiteX5976"/>
              <a:gd fmla="*/ 699177 h 3980066" name="connsiteY5976"/>
              <a:gd fmla="*/ 808648 w 8387961" name="connsiteX5977"/>
              <a:gd fmla="*/ 685781 h 3980066" name="connsiteY5977"/>
              <a:gd fmla="*/ 808648 w 8387961" name="connsiteX5978"/>
              <a:gd fmla="*/ 680757 h 3980066" name="connsiteY5978"/>
              <a:gd fmla="*/ 795987 w 8387961" name="connsiteX5979"/>
              <a:gd fmla="*/ 691486 h 3980066" name="connsiteY5979"/>
              <a:gd fmla="*/ 794772 w 8387961" name="connsiteX5980"/>
              <a:gd fmla="*/ 693154 h 3980066" name="connsiteY5980"/>
              <a:gd fmla="*/ 793076 w 8387961" name="connsiteX5981"/>
              <a:gd fmla="*/ 693952 h 3980066" name="connsiteY5981"/>
              <a:gd fmla="*/ 786909 w 8387961" name="connsiteX5982"/>
              <a:gd fmla="*/ 699177 h 3980066" name="connsiteY5982"/>
              <a:gd fmla="*/ 790357 w 8387961" name="connsiteX5983"/>
              <a:gd fmla="*/ 695230 h 3980066" name="connsiteY5983"/>
              <a:gd fmla="*/ 766322 w 8387961" name="connsiteX5984"/>
              <a:gd fmla="*/ 706530 h 3980066" name="connsiteY5984"/>
              <a:gd fmla="*/ 773016 w 8387961" name="connsiteX5985"/>
              <a:gd fmla="*/ 698170 h 3980066" name="connsiteY5985"/>
              <a:gd fmla="*/ 784730 w 8387961" name="connsiteX5986"/>
              <a:gd fmla="*/ 691482 h 3980066" name="connsiteY5986"/>
              <a:gd fmla="*/ 766322 w 8387961" name="connsiteX5987"/>
              <a:gd fmla="*/ 694826 h 3980066" name="connsiteY5987"/>
              <a:gd fmla="*/ 774689 w 8387961" name="connsiteX5988"/>
              <a:gd fmla="*/ 693154 h 3980066" name="connsiteY5988"/>
              <a:gd fmla="*/ 793098 w 8387961" name="connsiteX5989"/>
              <a:gd fmla="*/ 671419 h 3980066" name="connsiteY5989"/>
              <a:gd fmla="*/ 762975 w 8387961" name="connsiteX5990"/>
              <a:gd fmla="*/ 681451 h 3980066" name="connsiteY5990"/>
              <a:gd fmla="*/ 752934 w 8387961" name="connsiteX5991"/>
              <a:gd fmla="*/ 684795 h 3980066" name="connsiteY5991"/>
              <a:gd fmla="*/ 774689 w 8387961" name="connsiteX5992"/>
              <a:gd fmla="*/ 666403 h 3980066" name="connsiteY5992"/>
              <a:gd fmla="*/ 784730 w 8387961" name="connsiteX5993"/>
              <a:gd fmla="*/ 666403 h 3980066" name="connsiteY5993"/>
              <a:gd fmla="*/ 774689 w 8387961" name="connsiteX5994"/>
              <a:gd fmla="*/ 653028 h 3980066" name="connsiteY5994"/>
              <a:gd fmla="*/ 769669 w 8387961" name="connsiteX5995"/>
              <a:gd fmla="*/ 641325 h 3980066" name="connsiteY5995"/>
              <a:gd fmla="*/ 767995 w 8387961" name="connsiteX5996"/>
              <a:gd fmla="*/ 636309 h 3980066" name="connsiteY5996"/>
              <a:gd fmla="*/ 776363 w 8387961" name="connsiteX5997"/>
              <a:gd fmla="*/ 634637 h 3980066" name="connsiteY5997"/>
              <a:gd fmla="*/ 774689 w 8387961" name="connsiteX5998"/>
              <a:gd fmla="*/ 624605 h 3980066" name="connsiteY5998"/>
              <a:gd fmla="*/ 783057 w 8387961" name="connsiteX5999"/>
              <a:gd fmla="*/ 627949 h 3980066" name="connsiteY5999"/>
              <a:gd fmla="*/ 783057 w 8387961" name="connsiteX6000"/>
              <a:gd fmla="*/ 621261 h 3980066" name="connsiteY6000"/>
              <a:gd fmla="*/ 789751 w 8387961" name="connsiteX6001"/>
              <a:gd fmla="*/ 621261 h 3980066" name="connsiteY6001"/>
              <a:gd fmla="*/ 776363 w 8387961" name="connsiteX6002"/>
              <a:gd fmla="*/ 617917 h 3980066" name="connsiteY6002"/>
              <a:gd fmla="*/ 784730 w 8387961" name="connsiteX6003"/>
              <a:gd fmla="*/ 614573 h 3980066" name="connsiteY6003"/>
              <a:gd fmla="*/ 783057 w 8387961" name="connsiteX6004"/>
              <a:gd fmla="*/ 607886 h 3980066" name="connsiteY6004"/>
              <a:gd fmla="*/ 776363 w 8387961" name="connsiteX6005"/>
              <a:gd fmla="*/ 611230 h 3980066" name="connsiteY6005"/>
              <a:gd fmla="*/ 773016 w 8387961" name="connsiteX6006"/>
              <a:gd fmla="*/ 597854 h 3980066" name="connsiteY6006"/>
              <a:gd fmla="*/ 776363 w 8387961" name="connsiteX6007"/>
              <a:gd fmla="*/ 582806 h 3980066" name="connsiteY6007"/>
              <a:gd fmla="*/ 752934 w 8387961" name="connsiteX6008"/>
              <a:gd fmla="*/ 611230 h 3980066" name="connsiteY6008"/>
              <a:gd fmla="*/ 749587 w 8387961" name="connsiteX6009"/>
              <a:gd fmla="*/ 604542 h 3980066" name="connsiteY6009"/>
              <a:gd fmla="*/ 749587 w 8387961" name="connsiteX6010"/>
              <a:gd fmla="*/ 601198 h 3980066" name="connsiteY6010"/>
              <a:gd fmla="*/ 756281 w 8387961" name="connsiteX6011"/>
              <a:gd fmla="*/ 592838 h 3980066" name="connsiteY6011"/>
              <a:gd fmla="*/ 754607 w 8387961" name="connsiteX6012"/>
              <a:gd fmla="*/ 591166 h 3980066" name="connsiteY6012"/>
              <a:gd fmla="*/ 744566 w 8387961" name="connsiteX6013"/>
              <a:gd fmla="*/ 594510 h 3980066" name="connsiteY6013"/>
              <a:gd fmla="*/ 734525 w 8387961" name="connsiteX6014"/>
              <a:gd fmla="*/ 591166 h 3980066" name="connsiteY6014"/>
              <a:gd fmla="*/ 737872 w 8387961" name="connsiteX6015"/>
              <a:gd fmla="*/ 607886 h 3980066" name="connsiteY6015"/>
              <a:gd fmla="*/ 727830 w 8387961" name="connsiteX6016"/>
              <a:gd fmla="*/ 607886 h 3980066" name="connsiteY6016"/>
              <a:gd fmla="*/ 712769 w 8387961" name="connsiteX6017"/>
              <a:gd fmla="*/ 591166 h 3980066" name="connsiteY6017"/>
              <a:gd fmla="*/ 697707 w 8387961" name="connsiteX6018"/>
              <a:gd fmla="*/ 572775 h 3980066" name="connsiteY6018"/>
              <a:gd fmla="*/ 710258 w 8387961" name="connsiteX6019"/>
              <a:gd fmla="*/ 564415 h 3980066" name="connsiteY6019"/>
              <a:gd fmla="*/ 711212 w 8387961" name="connsiteX6020"/>
              <a:gd fmla="*/ 564687 h 3980066" name="connsiteY6020"/>
              <a:gd fmla="*/ 706075 w 8387961" name="connsiteX6021"/>
              <a:gd fmla="*/ 571103 h 3980066" name="connsiteY6021"/>
              <a:gd fmla="*/ 716115 w 8387961" name="connsiteX6022"/>
              <a:gd fmla="*/ 566087 h 3980066" name="connsiteY6022"/>
              <a:gd fmla="*/ 711212 w 8387961" name="connsiteX6023"/>
              <a:gd fmla="*/ 564687 h 3980066" name="connsiteY6023"/>
              <a:gd fmla="*/ 712769 w 8387961" name="connsiteX6024"/>
              <a:gd fmla="*/ 562743 h 3980066" name="connsiteY6024"/>
              <a:gd fmla="*/ 710258 w 8387961" name="connsiteX6025"/>
              <a:gd fmla="*/ 564415 h 3980066" name="connsiteY6025"/>
              <a:gd fmla="*/ 704401 w 8387961" name="connsiteX6026"/>
              <a:gd fmla="*/ 562743 h 3980066" name="connsiteY6026"/>
              <a:gd fmla="*/ 674278 w 8387961" name="connsiteX6027"/>
              <a:gd fmla="*/ 567759 h 3980066" name="connsiteY6027"/>
              <a:gd fmla="*/ 674278 w 8387961" name="connsiteX6028"/>
              <a:gd fmla="*/ 561071 h 3980066" name="connsiteY6028"/>
              <a:gd fmla="*/ 644154 w 8387961" name="connsiteX6029"/>
              <a:gd fmla="*/ 557727 h 3980066" name="connsiteY6029"/>
              <a:gd fmla="*/ 615703 w 8387961" name="connsiteX6030"/>
              <a:gd fmla="*/ 556055 h 3980066" name="connsiteY6030"/>
              <a:gd fmla="*/ 609009 w 8387961" name="connsiteX6031"/>
              <a:gd fmla="*/ 551039 h 3980066" name="connsiteY6031"/>
              <a:gd fmla="*/ 617377 w 8387961" name="connsiteX6032"/>
              <a:gd fmla="*/ 544351 h 3980066" name="connsiteY6032"/>
              <a:gd fmla="*/ 595621 w 8387961" name="connsiteX6033"/>
              <a:gd fmla="*/ 552711 h 3980066" name="connsiteY6033"/>
              <a:gd fmla="*/ 587253 w 8387961" name="connsiteX6034"/>
              <a:gd fmla="*/ 547695 h 3980066" name="connsiteY6034"/>
              <a:gd fmla="*/ 595621 w 8387961" name="connsiteX6035"/>
              <a:gd fmla="*/ 542679 h 3980066" name="connsiteY6035"/>
              <a:gd fmla="*/ 593947 w 8387961" name="connsiteX6036"/>
              <a:gd fmla="*/ 541008 h 3980066" name="connsiteY6036"/>
              <a:gd fmla="*/ 583907 w 8387961" name="connsiteX6037"/>
              <a:gd fmla="*/ 541008 h 3980066" name="connsiteY6037"/>
              <a:gd fmla="*/ 588927 w 8387961" name="connsiteX6038"/>
              <a:gd fmla="*/ 537664 h 3980066" name="connsiteY6038"/>
              <a:gd fmla="*/ 592274 w 8387961" name="connsiteX6039"/>
              <a:gd fmla="*/ 532648 h 3980066" name="connsiteY6039"/>
              <a:gd fmla="*/ 598968 w 8387961" name="connsiteX6040"/>
              <a:gd fmla="*/ 530976 h 3980066" name="connsiteY6040"/>
              <a:gd fmla="*/ 567171 w 8387961" name="connsiteX6041"/>
              <a:gd fmla="*/ 535992 h 3980066" name="connsiteY6041"/>
              <a:gd fmla="*/ 568844 w 8387961" name="connsiteX6042"/>
              <a:gd fmla="*/ 534320 h 3980066" name="connsiteY6042"/>
              <a:gd fmla="*/ 557130 w 8387961" name="connsiteX6043"/>
              <a:gd fmla="*/ 535992 h 3980066" name="connsiteY6043"/>
              <a:gd fmla="*/ 575539 w 8387961" name="connsiteX6044"/>
              <a:gd fmla="*/ 525960 h 3980066" name="connsiteY6044"/>
              <a:gd fmla="*/ 553783 w 8387961" name="connsiteX6045"/>
              <a:gd fmla="*/ 535992 h 3980066" name="connsiteY6045"/>
              <a:gd fmla="*/ 538721 w 8387961" name="connsiteX6046"/>
              <a:gd fmla="*/ 541008 h 3980066" name="connsiteY6046"/>
              <a:gd fmla="*/ 545415 w 8387961" name="connsiteX6047"/>
              <a:gd fmla="*/ 544351 h 3980066" name="connsiteY6047"/>
              <a:gd fmla="*/ 537047 w 8387961" name="connsiteX6048"/>
              <a:gd fmla="*/ 547695 h 3980066" name="connsiteY6048"/>
              <a:gd fmla="*/ 542068 w 8387961" name="connsiteX6049"/>
              <a:gd fmla="*/ 551039 h 3980066" name="connsiteY6049"/>
              <a:gd fmla="*/ 515291 w 8387961" name="connsiteX6050"/>
              <a:gd fmla="*/ 562743 h 3980066" name="connsiteY6050"/>
              <a:gd fmla="*/ 501903 w 8387961" name="connsiteX6051"/>
              <a:gd fmla="*/ 561071 h 3980066" name="connsiteY6051"/>
              <a:gd fmla="*/ 488514 w 8387961" name="connsiteX6052"/>
              <a:gd fmla="*/ 567759 h 3980066" name="connsiteY6052"/>
              <a:gd fmla="*/ 486841 w 8387961" name="connsiteX6053"/>
              <a:gd fmla="*/ 564415 h 3980066" name="connsiteY6053"/>
              <a:gd fmla="*/ 483494 w 8387961" name="connsiteX6054"/>
              <a:gd fmla="*/ 571103 h 3980066" name="connsiteY6054"/>
              <a:gd fmla="*/ 476800 w 8387961" name="connsiteX6055"/>
              <a:gd fmla="*/ 571103 h 3980066" name="connsiteY6055"/>
              <a:gd fmla="*/ 466758 w 8387961" name="connsiteX6056"/>
              <a:gd fmla="*/ 574447 h 3980066" name="connsiteY6056"/>
              <a:gd fmla="*/ 475126 w 8387961" name="connsiteX6057"/>
              <a:gd fmla="*/ 567759 h 3980066" name="connsiteY6057"/>
              <a:gd fmla="*/ 445002 w 8387961" name="connsiteX6058"/>
              <a:gd fmla="*/ 582806 h 3980066" name="connsiteY6058"/>
              <a:gd fmla="*/ 431615 w 8387961" name="connsiteX6059"/>
              <a:gd fmla="*/ 577790 h 3980066" name="connsiteY6059"/>
              <a:gd fmla="*/ 461738 w 8387961" name="connsiteX6060"/>
              <a:gd fmla="*/ 566087 h 3980066" name="connsiteY6060"/>
              <a:gd fmla="*/ 441655 w 8387961" name="connsiteX6061"/>
              <a:gd fmla="*/ 571103 h 3980066" name="connsiteY6061"/>
              <a:gd fmla="*/ 478473 w 8387961" name="connsiteX6062"/>
              <a:gd fmla="*/ 542679 h 3980066" name="connsiteY6062"/>
              <a:gd fmla="*/ 521985 w 8387961" name="connsiteX6063"/>
              <a:gd fmla="*/ 534320 h 3980066" name="connsiteY6063"/>
              <a:gd fmla="*/ 532027 w 8387961" name="connsiteX6064"/>
              <a:gd fmla="*/ 535992 h 3980066" name="connsiteY6064"/>
              <a:gd fmla="*/ 525332 w 8387961" name="connsiteX6065"/>
              <a:gd fmla="*/ 527632 h 3980066" name="connsiteY6065"/>
              <a:gd fmla="*/ 543741 w 8387961" name="connsiteX6066"/>
              <a:gd fmla="*/ 520944 h 3980066" name="connsiteY6066"/>
              <a:gd fmla="*/ 515291 w 8387961" name="connsiteX6067"/>
              <a:gd fmla="*/ 525960 h 3980066" name="connsiteY6067"/>
              <a:gd fmla="*/ 475126 w 8387961" name="connsiteX6068"/>
              <a:gd fmla="*/ 537664 h 3980066" name="connsiteY6068"/>
              <a:gd fmla="*/ 434961 w 8387961" name="connsiteX6069"/>
              <a:gd fmla="*/ 554383 h 3980066" name="connsiteY6069"/>
              <a:gd fmla="*/ 428267 w 8387961" name="connsiteX6070"/>
              <a:gd fmla="*/ 564415 h 3980066" name="connsiteY6070"/>
              <a:gd fmla="*/ 418226 w 8387961" name="connsiteX6071"/>
              <a:gd fmla="*/ 566087 h 3980066" name="connsiteY6071"/>
              <a:gd fmla="*/ 371367 w 8387961" name="connsiteX6072"/>
              <a:gd fmla="*/ 586150 h 3980066" name="connsiteY6072"/>
              <a:gd fmla="*/ 383082 w 8387961" name="connsiteX6073"/>
              <a:gd fmla="*/ 592838 h 3980066" name="connsiteY6073"/>
              <a:gd fmla="*/ 327855 w 8387961" name="connsiteX6074"/>
              <a:gd fmla="*/ 616245 h 3980066" name="connsiteY6074"/>
              <a:gd fmla="*/ 265934 w 8387961" name="connsiteX6075"/>
              <a:gd fmla="*/ 637981 h 3980066" name="connsiteY6075"/>
              <a:gd fmla="*/ 195645 w 8387961" name="connsiteX6076"/>
              <a:gd fmla="*/ 664731 h 3980066" name="connsiteY6076"/>
              <a:gd fmla="*/ 190625 w 8387961" name="connsiteX6077"/>
              <a:gd fmla="*/ 671419 h 3980066" name="connsiteY6077"/>
              <a:gd fmla="*/ 182257 w 8387961" name="connsiteX6078"/>
              <a:gd fmla="*/ 673091 h 3980066" name="connsiteY6078"/>
              <a:gd fmla="*/ 155481 w 8387961" name="connsiteX6079"/>
              <a:gd fmla="*/ 678107 h 3980066" name="connsiteY6079"/>
              <a:gd fmla="*/ 150460 w 8387961" name="connsiteX6080"/>
              <a:gd fmla="*/ 681451 h 3980066" name="connsiteY6080"/>
              <a:gd fmla="*/ 132051 w 8387961" name="connsiteX6081"/>
              <a:gd fmla="*/ 683123 h 3980066" name="connsiteY6081"/>
              <a:gd fmla="*/ 103601 w 8387961" name="connsiteX6082"/>
              <a:gd fmla="*/ 686467 h 3980066" name="connsiteY6082"/>
              <a:gd fmla="*/ 100254 w 8387961" name="connsiteX6083"/>
              <a:gd fmla="*/ 686467 h 3980066" name="connsiteY6083"/>
              <a:gd fmla="*/ 71804 w 8387961" name="connsiteX6084"/>
              <a:gd fmla="*/ 698170 h 3980066" name="connsiteY6084"/>
              <a:gd fmla="*/ 70130 w 8387961" name="connsiteX6085"/>
              <a:gd fmla="*/ 696498 h 3980066" name="connsiteY6085"/>
              <a:gd fmla="*/ 55068 w 8387961" name="connsiteX6086"/>
              <a:gd fmla="*/ 703186 h 3980066" name="connsiteY6086"/>
              <a:gd fmla="*/ 51721 w 8387961" name="connsiteX6087"/>
              <a:gd fmla="*/ 701514 h 3980066" name="connsiteY6087"/>
              <a:gd fmla="*/ 46701 w 8387961" name="connsiteX6088"/>
              <a:gd fmla="*/ 703186 h 3980066" name="connsiteY6088"/>
              <a:gd fmla="*/ 110295 w 8387961" name="connsiteX6089"/>
              <a:gd fmla="*/ 676435 h 3980066" name="connsiteY6089"/>
              <a:gd fmla="*/ 127030 w 8387961" name="connsiteX6090"/>
              <a:gd fmla="*/ 676435 h 3980066" name="connsiteY6090"/>
              <a:gd fmla="*/ 127030 w 8387961" name="connsiteX6091"/>
              <a:gd fmla="*/ 681451 h 3980066" name="connsiteY6091"/>
              <a:gd fmla="*/ 132051 w 8387961" name="connsiteX6092"/>
              <a:gd fmla="*/ 676435 h 3980066" name="connsiteY6092"/>
              <a:gd fmla="*/ 142092 w 8387961" name="connsiteX6093"/>
              <a:gd fmla="*/ 676435 h 3980066" name="connsiteY6093"/>
              <a:gd fmla="*/ 147113 w 8387961" name="connsiteX6094"/>
              <a:gd fmla="*/ 668075 h 3980066" name="connsiteY6094"/>
              <a:gd fmla="*/ 205687 w 8387961" name="connsiteX6095"/>
              <a:gd fmla="*/ 651356 h 3980066" name="connsiteY6095"/>
              <a:gd fmla="*/ 242504 w 8387961" name="connsiteX6096"/>
              <a:gd fmla="*/ 631293 h 3980066" name="connsiteY6096"/>
              <a:gd fmla="*/ 254219 w 8387961" name="connsiteX6097"/>
              <a:gd fmla="*/ 627949 h 3980066" name="connsiteY6097"/>
              <a:gd fmla="*/ 275975 w 8387961" name="connsiteX6098"/>
              <a:gd fmla="*/ 611230 h 3980066" name="connsiteY6098"/>
              <a:gd fmla="*/ 274302 w 8387961" name="connsiteX6099"/>
              <a:gd fmla="*/ 611230 h 3980066" name="connsiteY6099"/>
              <a:gd fmla="*/ 312793 w 8387961" name="connsiteX6100"/>
              <a:gd fmla="*/ 587822 h 3980066" name="connsiteY6100"/>
              <a:gd fmla="*/ 272628 w 8387961" name="connsiteX6101"/>
              <a:gd fmla="*/ 601198 h 3980066" name="connsiteY6101"/>
              <a:gd fmla="*/ 267608 w 8387961" name="connsiteX6102"/>
              <a:gd fmla="*/ 594510 h 3980066" name="connsiteY6102"/>
              <a:gd fmla="*/ 284343 w 8387961" name="connsiteX6103"/>
              <a:gd fmla="*/ 587822 h 3980066" name="connsiteY6103"/>
              <a:gd fmla="*/ 275975 w 8387961" name="connsiteX6104"/>
              <a:gd fmla="*/ 587822 h 3980066" name="connsiteY6104"/>
              <a:gd fmla="*/ 250872 w 8387961" name="connsiteX6105"/>
              <a:gd fmla="*/ 606214 h 3980066" name="connsiteY6105"/>
              <a:gd fmla="*/ 250872 w 8387961" name="connsiteX6106"/>
              <a:gd fmla="*/ 592838 h 3980066" name="connsiteY6106"/>
              <a:gd fmla="*/ 237484 w 8387961" name="connsiteX6107"/>
              <a:gd fmla="*/ 591166 h 3980066" name="connsiteY6107"/>
              <a:gd fmla="*/ 193972 w 8387961" name="connsiteX6108"/>
              <a:gd fmla="*/ 597854 h 3980066" name="connsiteY6108"/>
              <a:gd fmla="*/ 207360 w 8387961" name="connsiteX6109"/>
              <a:gd fmla="*/ 587822 h 3980066" name="connsiteY6109"/>
              <a:gd fmla="*/ 207360 w 8387961" name="connsiteX6110"/>
              <a:gd fmla="*/ 586150 h 3980066" name="connsiteY6110"/>
              <a:gd fmla="*/ 214054 w 8387961" name="connsiteX6111"/>
              <a:gd fmla="*/ 577790 h 3980066" name="connsiteY6111"/>
              <a:gd fmla="*/ 230790 w 8387961" name="connsiteX6112"/>
              <a:gd fmla="*/ 561071 h 3980066" name="connsiteY6112"/>
              <a:gd fmla="*/ 254219 w 8387961" name="connsiteX6113"/>
              <a:gd fmla="*/ 544351 h 3980066" name="connsiteY6113"/>
              <a:gd fmla="*/ 230790 w 8387961" name="connsiteX6114"/>
              <a:gd fmla="*/ 556055 h 3980066" name="connsiteY6114"/>
              <a:gd fmla="*/ 192298 w 8387961" name="connsiteX6115"/>
              <a:gd fmla="*/ 566087 h 3980066" name="connsiteY6115"/>
              <a:gd fmla="*/ 182257 w 8387961" name="connsiteX6116"/>
              <a:gd fmla="*/ 547695 h 3980066" name="connsiteY6116"/>
              <a:gd fmla="*/ 200666 w 8387961" name="connsiteX6117"/>
              <a:gd fmla="*/ 537664 h 3980066" name="connsiteY6117"/>
              <a:gd fmla="*/ 210707 w 8387961" name="connsiteX6118"/>
              <a:gd fmla="*/ 542679 h 3980066" name="connsiteY6118"/>
              <a:gd fmla="*/ 225769 w 8387961" name="connsiteX6119"/>
              <a:gd fmla="*/ 542679 h 3980066" name="connsiteY6119"/>
              <a:gd fmla="*/ 222422 w 8387961" name="connsiteX6120"/>
              <a:gd fmla="*/ 537664 h 3980066" name="connsiteY6120"/>
              <a:gd fmla="*/ 230790 w 8387961" name="connsiteX6121"/>
              <a:gd fmla="*/ 535992 h 3980066" name="connsiteY6121"/>
              <a:gd fmla="*/ 205687 w 8387961" name="connsiteX6122"/>
              <a:gd fmla="*/ 534320 h 3980066" name="connsiteY6122"/>
              <a:gd fmla="*/ 204013 w 8387961" name="connsiteX6123"/>
              <a:gd fmla="*/ 530976 h 3980066" name="connsiteY6123"/>
              <a:gd fmla="*/ 227443 w 8387961" name="connsiteX6124"/>
              <a:gd fmla="*/ 517600 h 3980066" name="connsiteY6124"/>
              <a:gd fmla="*/ 202340 w 8387961" name="connsiteX6125"/>
              <a:gd fmla="*/ 527632 h 3980066" name="connsiteY6125"/>
              <a:gd fmla="*/ 197319 w 8387961" name="connsiteX6126"/>
              <a:gd fmla="*/ 520944 h 3980066" name="connsiteY6126"/>
              <a:gd fmla="*/ 212381 w 8387961" name="connsiteX6127"/>
              <a:gd fmla="*/ 515928 h 3980066" name="connsiteY6127"/>
              <a:gd fmla="*/ 207360 w 8387961" name="connsiteX6128"/>
              <a:gd fmla="*/ 512585 h 3980066" name="connsiteY6128"/>
              <a:gd fmla="*/ 220749 w 8387961" name="connsiteX6129"/>
              <a:gd fmla="*/ 510913 h 3980066" name="connsiteY6129"/>
              <a:gd fmla="*/ 255893 w 8387961" name="connsiteX6130"/>
              <a:gd fmla="*/ 494193 h 3980066" name="connsiteY6130"/>
              <a:gd fmla="*/ 265934 w 8387961" name="connsiteX6131"/>
              <a:gd fmla="*/ 490849 h 3980066" name="connsiteY6131"/>
              <a:gd fmla="*/ 262587 w 8387961" name="connsiteX6132"/>
              <a:gd fmla="*/ 490849 h 3980066" name="connsiteY6132"/>
              <a:gd fmla="*/ 286017 w 8387961" name="connsiteX6133"/>
              <a:gd fmla="*/ 477474 h 3980066" name="connsiteY6133"/>
              <a:gd fmla="*/ 306099 w 8387961" name="connsiteX6134"/>
              <a:gd fmla="*/ 474130 h 3980066" name="connsiteY6134"/>
              <a:gd fmla="*/ 296058 w 8387961" name="connsiteX6135"/>
              <a:gd fmla="*/ 480818 h 3980066" name="connsiteY6135"/>
              <a:gd fmla="*/ 347938 w 8387961" name="connsiteX6136"/>
              <a:gd fmla="*/ 467442 h 3980066" name="connsiteY6136"/>
              <a:gd fmla="*/ 384756 w 8387961" name="connsiteX6137"/>
              <a:gd fmla="*/ 457411 h 3980066" name="connsiteY6137"/>
              <a:gd fmla="*/ 394797 w 8387961" name="connsiteX6138"/>
              <a:gd fmla="*/ 442363 h 3980066" name="connsiteY6138"/>
              <a:gd fmla="*/ 404838 w 8387961" name="connsiteX6139"/>
              <a:gd fmla="*/ 440691 h 3980066" name="connsiteY6139"/>
              <a:gd fmla="*/ 414879 w 8387961" name="connsiteX6140"/>
              <a:gd fmla="*/ 427316 h 3980066" name="connsiteY6140"/>
              <a:gd fmla="*/ 366346 w 8387961" name="connsiteX6141"/>
              <a:gd fmla="*/ 442363 h 3980066" name="connsiteY6141"/>
              <a:gd fmla="*/ 357979 w 8387961" name="connsiteX6142"/>
              <a:gd fmla="*/ 437347 h 3980066" name="connsiteY6142"/>
              <a:gd fmla="*/ 302752 w 8387961" name="connsiteX6143"/>
              <a:gd fmla="*/ 437347 h 3980066" name="connsiteY6143"/>
              <a:gd fmla="*/ 306099 w 8387961" name="connsiteX6144"/>
              <a:gd fmla="*/ 422300 h 3980066" name="connsiteY6144"/>
              <a:gd fmla="*/ 322834 w 8387961" name="connsiteX6145"/>
              <a:gd fmla="*/ 420628 h 3980066" name="connsiteY6145"/>
              <a:gd fmla="*/ 301078 w 8387961" name="connsiteX6146"/>
              <a:gd fmla="*/ 412268 h 3980066" name="connsiteY6146"/>
              <a:gd fmla="*/ 366346 w 8387961" name="connsiteX6147"/>
              <a:gd fmla="*/ 393877 h 3980066" name="connsiteY6147"/>
              <a:gd fmla="*/ 418226 w 8387961" name="connsiteX6148"/>
              <a:gd fmla="*/ 385517 h 3980066" name="connsiteY6148"/>
              <a:gd fmla="*/ 398144 w 8387961" name="connsiteX6149"/>
              <a:gd fmla="*/ 395549 h 3980066" name="connsiteY6149"/>
              <a:gd fmla="*/ 445002 w 8387961" name="connsiteX6150"/>
              <a:gd fmla="*/ 397220 h 3980066" name="connsiteY6150"/>
              <a:gd fmla="*/ 458391 w 8387961" name="connsiteX6151"/>
              <a:gd fmla="*/ 397220 h 3980066" name="connsiteY6151"/>
              <a:gd fmla="*/ 451697 w 8387961" name="connsiteX6152"/>
              <a:gd fmla="*/ 392205 h 3980066" name="connsiteY6152"/>
              <a:gd fmla="*/ 455044 w 8387961" name="connsiteX6153"/>
              <a:gd fmla="*/ 377157 h 3980066" name="connsiteY6153"/>
              <a:gd fmla="*/ 456717 w 8387961" name="connsiteX6154"/>
              <a:gd fmla="*/ 385517 h 3980066" name="connsiteY6154"/>
              <a:gd fmla="*/ 488514 w 8387961" name="connsiteX6155"/>
              <a:gd fmla="*/ 387189 h 3980066" name="connsiteY6155"/>
              <a:gd fmla="*/ 465085 w 8387961" name="connsiteX6156"/>
              <a:gd fmla="*/ 385517 h 3980066" name="connsiteY6156"/>
              <a:gd fmla="*/ 473452 w 8387961" name="connsiteX6157"/>
              <a:gd fmla="*/ 375485 h 3980066" name="connsiteY6157"/>
              <a:gd fmla="*/ 441655 w 8387961" name="connsiteX6158"/>
              <a:gd fmla="*/ 372141 h 3980066" name="connsiteY6158"/>
              <a:gd fmla="*/ 448350 w 8387961" name="connsiteX6159"/>
              <a:gd fmla="*/ 365454 h 3980066" name="connsiteY6159"/>
              <a:gd fmla="*/ 431615 w 8387961" name="connsiteX6160"/>
              <a:gd fmla="*/ 340374 h 3980066" name="connsiteY6160"/>
              <a:gd fmla="*/ 455044 w 8387961" name="connsiteX6161"/>
              <a:gd fmla="*/ 325327 h 3980066" name="connsiteY6161"/>
              <a:gd fmla="*/ 495209 w 8387961" name="connsiteX6162"/>
              <a:gd fmla="*/ 325327 h 3980066" name="connsiteY6162"/>
              <a:gd fmla="*/ 542068 w 8387961" name="connsiteX6163"/>
              <a:gd fmla="*/ 306936 h 3980066" name="connsiteY6163"/>
              <a:gd fmla="*/ 588927 w 8387961" name="connsiteX6164"/>
              <a:gd fmla="*/ 291888 h 3980066" name="connsiteY6164"/>
              <a:gd fmla="*/ 635786 w 8387961" name="connsiteX6165"/>
              <a:gd fmla="*/ 283529 h 3980066" name="connsiteY6165"/>
              <a:gd fmla="*/ 627418 w 8387961" name="connsiteX6166"/>
              <a:gd fmla="*/ 291888 h 3980066" name="connsiteY6166"/>
              <a:gd fmla="*/ 639133 w 8387961" name="connsiteX6167"/>
              <a:gd fmla="*/ 285201 h 3980066" name="connsiteY6167"/>
              <a:gd fmla="*/ 642480 w 8387961" name="connsiteX6168"/>
              <a:gd fmla="*/ 281857 h 3980066" name="connsiteY6168"/>
              <a:gd fmla="*/ 659216 w 8387961" name="connsiteX6169"/>
              <a:gd fmla="*/ 276841 h 3980066" name="connsiteY6169"/>
              <a:gd fmla="*/ 669257 w 8387961" name="connsiteX6170"/>
              <a:gd fmla="*/ 276841 h 3980066" name="connsiteY6170"/>
              <a:gd fmla="*/ 726157 w 8387961" name="connsiteX6171"/>
              <a:gd fmla="*/ 265137 h 3980066" name="connsiteY6171"/>
              <a:gd fmla="*/ 737872 w 8387961" name="connsiteX6172"/>
              <a:gd fmla="*/ 266809 h 3980066" name="connsiteY6172"/>
              <a:gd fmla="*/ 726157 w 8387961" name="connsiteX6173"/>
              <a:gd fmla="*/ 275169 h 3980066" name="connsiteY6173"/>
              <a:gd fmla="*/ 746240 w 8387961" name="connsiteX6174"/>
              <a:gd fmla="*/ 271825 h 3980066" name="connsiteY6174"/>
              <a:gd fmla="*/ 752934 w 8387961" name="connsiteX6175"/>
              <a:gd fmla="*/ 275169 h 3980066" name="connsiteY6175"/>
              <a:gd fmla="*/ 764649 w 8387961" name="connsiteX6176"/>
              <a:gd fmla="*/ 275169 h 3980066" name="connsiteY6176"/>
              <a:gd fmla="*/ 784730 w 8387961" name="connsiteX6177"/>
              <a:gd fmla="*/ 280185 h 3980066" name="connsiteY6177"/>
              <a:gd fmla="*/ 788078 w 8387961" name="connsiteX6178"/>
              <a:gd fmla="*/ 283529 h 3980066" name="connsiteY6178"/>
              <a:gd fmla="*/ 839958 w 8387961" name="connsiteX6179"/>
              <a:gd fmla="*/ 286872 h 3980066" name="connsiteY6179"/>
              <a:gd fmla="*/ 883469 w 8387961" name="connsiteX6180"/>
              <a:gd fmla="*/ 291888 h 3980066" name="connsiteY6180"/>
              <a:gd fmla="*/ 923635 w 8387961" name="connsiteX6181"/>
              <a:gd fmla="*/ 295232 h 3980066" name="connsiteY6181"/>
              <a:gd fmla="*/ 965878 w 8387961" name="connsiteX6182"/>
              <a:gd fmla="*/ 304971 h 3980066" name="connsiteY6182"/>
              <a:gd fmla="*/ 969115 w 8387961" name="connsiteX6183"/>
              <a:gd fmla="*/ 302318 h 3980066" name="connsiteY6183"/>
              <a:gd fmla="*/ 1007558 w 8387961" name="connsiteX6184"/>
              <a:gd fmla="*/ 317389 h 3980066" name="connsiteY6184"/>
              <a:gd fmla="*/ 1047675 w 8387961" name="connsiteX6185"/>
              <a:gd fmla="*/ 329110 h 3980066" name="connsiteY6185"/>
              <a:gd fmla="*/ 1051017 w 8387961" name="connsiteX6186"/>
              <a:gd fmla="*/ 324088 h 3980066" name="connsiteY6186"/>
              <a:gd fmla="*/ 1067740 w 8387961" name="connsiteX6187"/>
              <a:gd fmla="*/ 327436 h 3980066" name="connsiteY6187"/>
              <a:gd fmla="*/ 1072748 w 8387961" name="connsiteX6188"/>
              <a:gd fmla="*/ 320738 h 3980066" name="connsiteY6188"/>
              <a:gd fmla="*/ 1122895 w 8387961" name="connsiteX6189"/>
              <a:gd fmla="*/ 307342 h 3980066" name="connsiteY6189"/>
              <a:gd fmla="*/ 1171371 w 8387961" name="connsiteX6190"/>
              <a:gd fmla="*/ 293946 h 3980066" name="connsiteY6190"/>
              <a:gd fmla="*/ 1203132 w 8387961" name="connsiteX6191"/>
              <a:gd fmla="*/ 290596 h 3980066" name="connsiteY6191"/>
              <a:gd fmla="*/ 1159674 w 8387961" name="connsiteX6192"/>
              <a:gd fmla="*/ 303993 h 3980066" name="connsiteY6192"/>
              <a:gd fmla="*/ 1203132 w 8387961" name="connsiteX6193"/>
              <a:gd fmla="*/ 298969 h 3980066" name="connsiteY6193"/>
              <a:gd fmla="*/ 1201459 w 8387961" name="connsiteX6194"/>
              <a:gd fmla="*/ 302318 h 3980066" name="connsiteY6194"/>
              <a:gd fmla="*/ 1243248 w 8387961" name="connsiteX6195"/>
              <a:gd fmla="*/ 288922 h 3980066" name="connsiteY6195"/>
              <a:gd fmla="*/ 1241577 w 8387961" name="connsiteX6196"/>
              <a:gd fmla="*/ 282224 h 3980066" name="connsiteY6196"/>
              <a:gd fmla="*/ 1249935 w 8387961" name="connsiteX6197"/>
              <a:gd fmla="*/ 293946 h 3980066" name="connsiteY6197"/>
              <a:gd fmla="*/ 1258300 w 8387961" name="connsiteX6198"/>
              <a:gd fmla="*/ 312365 h 3980066" name="connsiteY6198"/>
              <a:gd fmla="*/ 1268322 w 8387961" name="connsiteX6199"/>
              <a:gd fmla="*/ 307342 h 3980066" name="connsiteY6199"/>
              <a:gd fmla="*/ 1280029 w 8387961" name="connsiteX6200"/>
              <a:gd fmla="*/ 302318 h 3980066" name="connsiteY6200"/>
              <a:gd fmla="*/ 1288381 w 8387961" name="connsiteX6201"/>
              <a:gd fmla="*/ 293946 h 3980066" name="connsiteY6201"/>
              <a:gd fmla="*/ 1296739 w 8387961" name="connsiteX6202"/>
              <a:gd fmla="*/ 290596 h 3980066" name="connsiteY6202"/>
              <a:gd fmla="*/ 1290052 w 8387961" name="connsiteX6203"/>
              <a:gd fmla="*/ 302318 h 3980066" name="connsiteY6203"/>
              <a:gd fmla="*/ 1281701 w 8387961" name="connsiteX6204"/>
              <a:gd fmla="*/ 309016 h 3980066" name="connsiteY6204"/>
              <a:gd fmla="*/ 1291724 w 8387961" name="connsiteX6205"/>
              <a:gd fmla="*/ 310691 h 3980066" name="connsiteY6205"/>
              <a:gd fmla="*/ 1320141 w 8387961" name="connsiteX6206"/>
              <a:gd fmla="*/ 298969 h 3980066" name="connsiteY6206"/>
              <a:gd fmla="*/ 1368617 w 8387961" name="connsiteX6207"/>
              <a:gd fmla="*/ 310691 h 3980066" name="connsiteY6207"/>
              <a:gd fmla="*/ 1420439 w 8387961" name="connsiteX6208"/>
              <a:gd fmla="*/ 322413 h 3980066" name="connsiteY6208"/>
              <a:gd fmla="*/ 1432136 w 8387961" name="connsiteX6209"/>
              <a:gd fmla="*/ 320738 h 3980066" name="connsiteY6209"/>
              <a:gd fmla="*/ 1452194 w 8387961" name="connsiteX6210"/>
              <a:gd fmla="*/ 337483 h 3980066" name="connsiteY6210"/>
              <a:gd fmla="*/ 1442168 w 8387961" name="connsiteX6211"/>
              <a:gd fmla="*/ 339158 h 3980066" name="connsiteY6211"/>
              <a:gd fmla="*/ 1412077 w 8387961" name="connsiteX6212"/>
              <a:gd fmla="*/ 347530 h 3980066" name="connsiteY6212"/>
              <a:gd fmla="*/ 1440495 w 8387961" name="connsiteX6213"/>
              <a:gd fmla="*/ 354229 h 3980066" name="connsiteY6213"/>
              <a:gd fmla="*/ 1514046 w 8387961" name="connsiteX6214"/>
              <a:gd fmla="*/ 347530 h 3980066" name="connsiteY6214"/>
              <a:gd fmla="*/ 1529087 w 8387961" name="connsiteX6215"/>
              <a:gd fmla="*/ 352553 h 3980066" name="connsiteY6215"/>
              <a:gd fmla="*/ 1529087 w 8387961" name="connsiteX6216"/>
              <a:gd fmla="*/ 360926 h 3980066" name="connsiteY6216"/>
              <a:gd fmla="*/ 1540793 w 8387961" name="connsiteX6217"/>
              <a:gd fmla="*/ 354229 h 3980066" name="connsiteY6217"/>
              <a:gd fmla="*/ 1544140 w 8387961" name="connsiteX6218"/>
              <a:gd fmla="*/ 369299 h 3980066" name="connsiteY6218"/>
              <a:gd fmla="*/ 1530759 w 8387961" name="connsiteX6219"/>
              <a:gd fmla="*/ 369299 h 3980066" name="connsiteY6219"/>
              <a:gd fmla="*/ 1539120 w 8387961" name="connsiteX6220"/>
              <a:gd fmla="*/ 389393 h 3980066" name="connsiteY6220"/>
              <a:gd fmla="*/ 1542467 w 8387961" name="connsiteX6221"/>
              <a:gd fmla="*/ 370973 h 3980066" name="connsiteY6221"/>
              <a:gd fmla="*/ 1550817 w 8387961" name="connsiteX6222"/>
              <a:gd fmla="*/ 377672 h 3980066" name="connsiteY6222"/>
              <a:gd fmla="*/ 1562522 w 8387961" name="connsiteX6223"/>
              <a:gd fmla="*/ 347530 h 3980066" name="connsiteY6223"/>
              <a:gd fmla="*/ 1580905 w 8387961" name="connsiteX6224"/>
              <a:gd fmla="*/ 344182 h 3980066" name="connsiteY6224"/>
              <a:gd fmla="*/ 1619352 w 8387961" name="connsiteX6225"/>
              <a:gd fmla="*/ 332460 h 3980066" name="connsiteY6225"/>
              <a:gd fmla="*/ 1599293 w 8387961" name="connsiteX6226"/>
              <a:gd fmla="*/ 334135 h 3980066" name="connsiteY6226"/>
              <a:gd fmla="*/ 1569204 w 8387961" name="connsiteX6227"/>
              <a:gd fmla="*/ 340832 h 3980066" name="connsiteY6227"/>
              <a:gd fmla="*/ 1557504 w 8387961" name="connsiteX6228"/>
              <a:gd fmla="*/ 337483 h 3980066" name="connsiteY6228"/>
              <a:gd fmla="*/ 1619352 w 8387961" name="connsiteX6229"/>
              <a:gd fmla="*/ 322413 h 3980066" name="connsiteY6229"/>
              <a:gd fmla="*/ 1624366 w 8387961" name="connsiteX6230"/>
              <a:gd fmla="*/ 332460 h 3980066" name="connsiteY6230"/>
              <a:gd fmla="*/ 1631055 w 8387961" name="connsiteX6231"/>
              <a:gd fmla="*/ 342507 h 3980066" name="connsiteY6231"/>
              <a:gd fmla="*/ 1647768 w 8387961" name="connsiteX6232"/>
              <a:gd fmla="*/ 344182 h 3980066" name="connsiteY6232"/>
              <a:gd fmla="*/ 1659475 w 8387961" name="connsiteX6233"/>
              <a:gd fmla="*/ 350879 h 3980066" name="connsiteY6233"/>
              <a:gd fmla="*/ 1697916 w 8387961" name="connsiteX6234"/>
              <a:gd fmla="*/ 350879 h 3980066" name="connsiteY6234"/>
              <a:gd fmla="*/ 1738033 w 8387961" name="connsiteX6235"/>
              <a:gd fmla="*/ 352553 h 3980066" name="connsiteY6235"/>
              <a:gd fmla="*/ 1743048 w 8387961" name="connsiteX6236"/>
              <a:gd fmla="*/ 344182 h 3980066" name="connsiteY6236"/>
              <a:gd fmla="*/ 1749736 w 8387961" name="connsiteX6237"/>
              <a:gd fmla="*/ 352553 h 3980066" name="connsiteY6237"/>
              <a:gd fmla="*/ 1769793 w 8387961" name="connsiteX6238"/>
              <a:gd fmla="*/ 350879 h 3980066" name="connsiteY6238"/>
              <a:gd fmla="*/ 1754755 w 8387961" name="connsiteX6239"/>
              <a:gd fmla="*/ 349205 h 3980066" name="connsiteY6239"/>
              <a:gd fmla="*/ 1751409 w 8387961" name="connsiteX6240"/>
              <a:gd fmla="*/ 340832 h 3980066" name="connsiteY6240"/>
              <a:gd fmla="*/ 1768121 w 8387961" name="connsiteX6241"/>
              <a:gd fmla="*/ 334135 h 3980066" name="connsiteY6241"/>
              <a:gd fmla="*/ 1789852 w 8387961" name="connsiteX6242"/>
              <a:gd fmla="*/ 339158 h 3980066" name="connsiteY6242"/>
              <a:gd fmla="*/ 1784837 w 8387961" name="connsiteX6243"/>
              <a:gd fmla="*/ 342507 h 3980066" name="connsiteY6243"/>
              <a:gd fmla="*/ 1803232 w 8387961" name="connsiteX6244"/>
              <a:gd fmla="*/ 339158 h 3980066" name="connsiteY6244"/>
              <a:gd fmla="*/ 1778156 w 8387961" name="connsiteX6245"/>
              <a:gd fmla="*/ 362600 h 3980066" name="connsiteY6245"/>
              <a:gd fmla="*/ 1788180 w 8387961" name="connsiteX6246"/>
              <a:gd fmla="*/ 360926 h 3980066" name="connsiteY6246"/>
              <a:gd fmla="*/ 1781502 w 8387961" name="connsiteX6247"/>
              <a:gd fmla="*/ 367624 h 3980066" name="connsiteY6247"/>
              <a:gd fmla="*/ 1787066 w 8387961" name="connsiteX6248"/>
              <a:gd fmla="*/ 370416 h 3980066" name="connsiteY6248"/>
              <a:gd fmla="*/ 1786305 w 8387961" name="connsiteX6249"/>
              <a:gd fmla="*/ 371182 h 3980066" name="connsiteY6249"/>
              <a:gd fmla="*/ 1773138 w 8387961" name="connsiteX6250"/>
              <a:gd fmla="*/ 372647 h 3980066" name="connsiteY6250"/>
              <a:gd fmla="*/ 1784837 w 8387961" name="connsiteX6251"/>
              <a:gd fmla="*/ 372647 h 3980066" name="connsiteY6251"/>
              <a:gd fmla="*/ 1786305 w 8387961" name="connsiteX6252"/>
              <a:gd fmla="*/ 371182 h 3980066" name="connsiteY6252"/>
              <a:gd fmla="*/ 1788180 w 8387961" name="connsiteX6253"/>
              <a:gd fmla="*/ 370973 h 3980066" name="connsiteY6253"/>
              <a:gd fmla="*/ 1787066 w 8387961" name="connsiteX6254"/>
              <a:gd fmla="*/ 370416 h 3980066" name="connsiteY6254"/>
              <a:gd fmla="*/ 1794867 w 8387961" name="connsiteX6255"/>
              <a:gd fmla="*/ 362600 h 3980066" name="connsiteY6255"/>
              <a:gd fmla="*/ 1811582 w 8387961" name="connsiteX6256"/>
              <a:gd fmla="*/ 344182 h 3980066" name="connsiteY6256"/>
              <a:gd fmla="*/ 1851708 w 8387961" name="connsiteX6257"/>
              <a:gd fmla="*/ 330785 h 3980066" name="connsiteY6257"/>
              <a:gd fmla="*/ 1861729 w 8387961" name="connsiteX6258"/>
              <a:gd fmla="*/ 320738 h 3980066" name="connsiteY6258"/>
              <a:gd fmla="*/ 1841670 w 8387961" name="connsiteX6259"/>
              <a:gd fmla="*/ 327436 h 3980066" name="connsiteY6259"/>
              <a:gd fmla="*/ 1853380 w 8387961" name="connsiteX6260"/>
              <a:gd fmla="*/ 317389 h 3980066" name="connsiteY6260"/>
              <a:gd fmla="*/ 1863401 w 8387961" name="connsiteX6261"/>
              <a:gd fmla="*/ 310691 h 3980066" name="connsiteY6261"/>
              <a:gd fmla="*/ 1861729 w 8387961" name="connsiteX6262"/>
              <a:gd fmla="*/ 314040 h 3980066" name="connsiteY6262"/>
              <a:gd fmla="*/ 1875109 w 8387961" name="connsiteX6263"/>
              <a:gd fmla="*/ 310691 h 3980066" name="connsiteY6263"/>
              <a:gd fmla="*/ 1831641 w 8387961" name="connsiteX6264"/>
              <a:gd fmla="*/ 298969 h 3980066" name="connsiteY6264"/>
              <a:gd fmla="*/ 1839999 w 8387961" name="connsiteX6265"/>
              <a:gd fmla="*/ 283899 h 3980066" name="connsiteY6265"/>
              <a:gd fmla="*/ 1853380 w 8387961" name="connsiteX6266"/>
              <a:gd fmla="*/ 280549 h 3980066" name="connsiteY6266"/>
              <a:gd fmla="*/ 1850035 w 8387961" name="connsiteX6267"/>
              <a:gd fmla="*/ 278875 h 3980066" name="connsiteY6267"/>
              <a:gd fmla="*/ 1858386 w 8387961" name="connsiteX6268"/>
              <a:gd fmla="*/ 262130 h 3980066" name="connsiteY6268"/>
              <a:gd fmla="*/ 1878445 w 8387961" name="connsiteX6269"/>
              <a:gd fmla="*/ 262130 h 3980066" name="connsiteY6269"/>
              <a:gd fmla="*/ 1873436 w 8387961" name="connsiteX6270"/>
              <a:gd fmla="*/ 257107 h 3980066" name="connsiteY6270"/>
              <a:gd fmla="*/ 1910205 w 8387961" name="connsiteX6271"/>
              <a:gd fmla="*/ 247060 h 3980066" name="connsiteY6271"/>
              <a:gd fmla="*/ 1903519 w 8387961" name="connsiteX6272"/>
              <a:gd fmla="*/ 250408 h 3980066" name="connsiteY6272"/>
              <a:gd fmla="*/ 1895165 w 8387961" name="connsiteX6273"/>
              <a:gd fmla="*/ 250408 h 3980066" name="connsiteY6273"/>
              <a:gd fmla="*/ 5097855 w 8387961" name="connsiteX6274"/>
              <a:gd fmla="*/ 235008 h 3980066" name="connsiteY6274"/>
              <a:gd fmla="*/ 5117439 w 8387961" name="connsiteX6275"/>
              <a:gd fmla="*/ 235008 h 3980066" name="connsiteY6275"/>
              <a:gd fmla="*/ 5099361 w 8387961" name="connsiteX6276"/>
              <a:gd fmla="*/ 238021 h 3980066" name="connsiteY6276"/>
              <a:gd fmla="*/ 4652847 w 8387961" name="connsiteX6277"/>
              <a:gd fmla="*/ 213918 h 3980066" name="connsiteY6277"/>
              <a:gd fmla="*/ 4700903 w 8387961" name="connsiteX6278"/>
              <a:gd fmla="*/ 217162 h 3980066" name="connsiteY6278"/>
              <a:gd fmla="*/ 4695932 w 8387961" name="connsiteX6279"/>
              <a:gd fmla="*/ 222030 h 3980066" name="connsiteY6279"/>
              <a:gd fmla="*/ 4694275 w 8387961" name="connsiteX6280"/>
              <a:gd fmla="*/ 226897 h 3980066" name="connsiteY6280"/>
              <a:gd fmla="*/ 4694275 w 8387961" name="connsiteX6281"/>
              <a:gd fmla="*/ 230141 h 3980066" name="connsiteY6281"/>
              <a:gd fmla="*/ 4709189 w 8387961" name="connsiteX6282"/>
              <a:gd fmla="*/ 256099 h 3980066" name="connsiteY6282"/>
              <a:gd fmla="*/ 4758902 w 8387961" name="connsiteX6283"/>
              <a:gd fmla="*/ 275566 h 3980066" name="connsiteY6283"/>
              <a:gd fmla="*/ 4750616 w 8387961" name="connsiteX6284"/>
              <a:gd fmla="*/ 277189 h 3980066" name="connsiteY6284"/>
              <a:gd fmla="*/ 4732388 w 8387961" name="connsiteX6285"/>
              <a:gd fmla="*/ 277189 h 3980066" name="connsiteY6285"/>
              <a:gd fmla="*/ 4714160 w 8387961" name="connsiteX6286"/>
              <a:gd fmla="*/ 275566 h 3980066" name="connsiteY6286"/>
              <a:gd fmla="*/ 4700903 w 8387961" name="connsiteX6287"/>
              <a:gd fmla="*/ 275566 h 3980066" name="connsiteY6287"/>
              <a:gd fmla="*/ 4682675 w 8387961" name="connsiteX6288"/>
              <a:gd fmla="*/ 269078 h 3980066" name="connsiteY6288"/>
              <a:gd fmla="*/ 4684332 w 8387961" name="connsiteX6289"/>
              <a:gd fmla="*/ 267454 h 3980066" name="connsiteY6289"/>
              <a:gd fmla="*/ 4674390 w 8387961" name="connsiteX6290"/>
              <a:gd fmla="*/ 259343 h 3980066" name="connsiteY6290"/>
              <a:gd fmla="*/ 4666104 w 8387961" name="connsiteX6291"/>
              <a:gd fmla="*/ 257721 h 3980066" name="connsiteY6291"/>
              <a:gd fmla="*/ 4654504 w 8387961" name="connsiteX6292"/>
              <a:gd fmla="*/ 257721 h 3980066" name="connsiteY6292"/>
              <a:gd fmla="*/ 4639591 w 8387961" name="connsiteX6293"/>
              <a:gd fmla="*/ 257721 h 3980066" name="connsiteY6293"/>
              <a:gd fmla="*/ 4626334 w 8387961" name="connsiteX6294"/>
              <a:gd fmla="*/ 247987 h 3980066" name="connsiteY6294"/>
              <a:gd fmla="*/ 4636276 w 8387961" name="connsiteX6295"/>
              <a:gd fmla="*/ 243120 h 3980066" name="connsiteY6295"/>
              <a:gd fmla="*/ 4644562 w 8387961" name="connsiteX6296"/>
              <a:gd fmla="*/ 231763 h 3980066" name="connsiteY6296"/>
              <a:gd fmla="*/ 4639591 w 8387961" name="connsiteX6297"/>
              <a:gd fmla="*/ 230141 h 3980066" name="connsiteY6297"/>
              <a:gd fmla="*/ 4644562 w 8387961" name="connsiteX6298"/>
              <a:gd fmla="*/ 222030 h 3980066" name="connsiteY6298"/>
              <a:gd fmla="*/ 1576139 w 8387961" name="connsiteX6299"/>
              <a:gd fmla="*/ 213918 h 3980066" name="connsiteY6299"/>
              <a:gd fmla="*/ 1579503 w 8387961" name="connsiteX6300"/>
              <a:gd fmla="*/ 220613 h 3980066" name="connsiteY6300"/>
              <a:gd fmla="*/ 1557654 w 8387961" name="connsiteX6301"/>
              <a:gd fmla="*/ 232330 h 3980066" name="connsiteY6301"/>
              <a:gd fmla="*/ 1576139 w 8387961" name="connsiteX6302"/>
              <a:gd fmla="*/ 230657 h 3980066" name="connsiteY6302"/>
              <a:gd fmla="*/ 1592939 w 8387961" name="connsiteX6303"/>
              <a:gd fmla="*/ 222287 h 3980066" name="connsiteY6303"/>
              <a:gd fmla="*/ 1613103 w 8387961" name="connsiteX6304"/>
              <a:gd fmla="*/ 234004 h 3980066" name="connsiteY6304"/>
              <a:gd fmla="*/ 1601339 w 8387961" name="connsiteX6305"/>
              <a:gd fmla="*/ 240699 h 3980066" name="connsiteY6305"/>
              <a:gd fmla="*/ 1609740 w 8387961" name="connsiteX6306"/>
              <a:gd fmla="*/ 239025 h 3980066" name="connsiteY6306"/>
              <a:gd fmla="*/ 1636614 w 8387961" name="connsiteX6307"/>
              <a:gd fmla="*/ 235677 h 3980066" name="connsiteY6307"/>
              <a:gd fmla="*/ 1638294 w 8387961" name="connsiteX6308"/>
              <a:gd fmla="*/ 230657 h 3980066" name="connsiteY6308"/>
              <a:gd fmla="*/ 1641654 w 8387961" name="connsiteX6309"/>
              <a:gd fmla="*/ 222287 h 3980066" name="connsiteY6309"/>
              <a:gd fmla="*/ 1661813 w 8387961" name="connsiteX6310"/>
              <a:gd fmla="*/ 234004 h 3980066" name="connsiteY6310"/>
              <a:gd fmla="*/ 1650053 w 8387961" name="connsiteX6311"/>
              <a:gd fmla="*/ 255763 h 3980066" name="connsiteY6311"/>
              <a:gd fmla="*/ 1670213 w 8387961" name="connsiteX6312"/>
              <a:gd fmla="*/ 249068 h 3980066" name="connsiteY6312"/>
              <a:gd fmla="*/ 1688693 w 8387961" name="connsiteX6313"/>
              <a:gd fmla="*/ 218940 h 3980066" name="connsiteY6313"/>
              <a:gd fmla="*/ 1720615 w 8387961" name="connsiteX6314"/>
              <a:gd fmla="*/ 218940 h 3980066" name="connsiteY6314"/>
              <a:gd fmla="*/ 1723978 w 8387961" name="connsiteX6315"/>
              <a:gd fmla="*/ 234004 h 3980066" name="connsiteY6315"/>
              <a:gd fmla="*/ 1707178 w 8387961" name="connsiteX6316"/>
              <a:gd fmla="*/ 265807 h 3980066" name="connsiteY6316"/>
              <a:gd fmla="*/ 1708853 w 8387961" name="connsiteX6317"/>
              <a:gd fmla="*/ 282545 h 3980066" name="connsiteY6317"/>
              <a:gd fmla="*/ 1713893 w 8387961" name="connsiteX6318"/>
              <a:gd fmla="*/ 282545 h 3980066" name="connsiteY6318"/>
              <a:gd fmla="*/ 1747492 w 8387961" name="connsiteX6319"/>
              <a:gd fmla="*/ 292589 h 3980066" name="connsiteY6319"/>
              <a:gd fmla="*/ 1742452 w 8387961" name="connsiteX6320"/>
              <a:gd fmla="*/ 299284 h 3980066" name="connsiteY6320"/>
              <a:gd fmla="*/ 1729015 w 8387961" name="connsiteX6321"/>
              <a:gd fmla="*/ 304305 h 3980066" name="connsiteY6321"/>
              <a:gd fmla="*/ 1730693 w 8387961" name="connsiteX6322"/>
              <a:gd fmla="*/ 299284 h 3980066" name="connsiteY6322"/>
              <a:gd fmla="*/ 1718942 w 8387961" name="connsiteX6323"/>
              <a:gd fmla="*/ 302631 h 3980066" name="connsiteY6323"/>
              <a:gd fmla="*/ 1710542 w 8387961" name="connsiteX6324"/>
              <a:gd fmla="*/ 302631 h 3980066" name="connsiteY6324"/>
              <a:gd fmla="*/ 1697093 w 8387961" name="connsiteX6325"/>
              <a:gd fmla="*/ 309326 h 3980066" name="connsiteY6325"/>
              <a:gd fmla="*/ 1688693 w 8387961" name="connsiteX6326"/>
              <a:gd fmla="*/ 309326 h 3980066" name="connsiteY6326"/>
              <a:gd fmla="*/ 1680293 w 8387961" name="connsiteX6327"/>
              <a:gd fmla="*/ 319370 h 3980066" name="connsiteY6327"/>
              <a:gd fmla="*/ 1710542 w 8387961" name="connsiteX6328"/>
              <a:gd fmla="*/ 311001 h 3980066" name="connsiteY6328"/>
              <a:gd fmla="*/ 1707178 w 8387961" name="connsiteX6329"/>
              <a:gd fmla="*/ 314348 h 3980066" name="connsiteY6329"/>
              <a:gd fmla="*/ 1697093 w 8387961" name="connsiteX6330"/>
              <a:gd fmla="*/ 322717 h 3980066" name="connsiteY6330"/>
              <a:gd fmla="*/ 1636614 w 8387961" name="connsiteX6331"/>
              <a:gd fmla="*/ 322717 h 3980066" name="connsiteY6331"/>
              <a:gd fmla="*/ 1623176 w 8387961" name="connsiteX6332"/>
              <a:gd fmla="*/ 314348 h 3980066" name="connsiteY6332"/>
              <a:gd fmla="*/ 1618140 w 8387961" name="connsiteX6333"/>
              <a:gd fmla="*/ 312674 h 3980066" name="connsiteY6333"/>
              <a:gd fmla="*/ 1582854 w 8387961" name="connsiteX6334"/>
              <a:gd fmla="*/ 324392 h 3980066" name="connsiteY6334"/>
              <a:gd fmla="*/ 1529101 w 8387961" name="connsiteX6335"/>
              <a:gd fmla="*/ 329414 h 3980066" name="connsiteY6335"/>
              <a:gd fmla="*/ 1475337 w 8387961" name="connsiteX6336"/>
              <a:gd fmla="*/ 334435 h 3980066" name="connsiteY6336"/>
              <a:gd fmla="*/ 1477016 w 8387961" name="connsiteX6337"/>
              <a:gd fmla="*/ 321043 h 3980066" name="connsiteY6337"/>
              <a:gd fmla="*/ 1426617 w 8387961" name="connsiteX6338"/>
              <a:gd fmla="*/ 305979 h 3980066" name="connsiteY6338"/>
              <a:gd fmla="*/ 1436700 w 8387961" name="connsiteX6339"/>
              <a:gd fmla="*/ 292589 h 3980066" name="connsiteY6339"/>
              <a:gd fmla="*/ 1492137 w 8387961" name="connsiteX6340"/>
              <a:gd fmla="*/ 290915 h 3980066" name="connsiteY6340"/>
              <a:gd fmla="*/ 1549255 w 8387961" name="connsiteX6341"/>
              <a:gd fmla="*/ 289240 h 3980066" name="connsiteY6341"/>
              <a:gd fmla="*/ 1497176 w 8387961" name="connsiteX6342"/>
              <a:gd fmla="*/ 280872 h 3980066" name="connsiteY6342"/>
              <a:gd fmla="*/ 1441736 w 8387961" name="connsiteX6343"/>
              <a:gd fmla="*/ 279198 h 3980066" name="connsiteY6343"/>
              <a:gd fmla="*/ 1436700 w 8387961" name="connsiteX6344"/>
              <a:gd fmla="*/ 272503 h 3980066" name="connsiteY6344"/>
              <a:gd fmla="*/ 1507255 w 8387961" name="connsiteX6345"/>
              <a:gd fmla="*/ 259111 h 3980066" name="connsiteY6345"/>
              <a:gd fmla="*/ 1455176 w 8387961" name="connsiteX6346"/>
              <a:gd fmla="*/ 260785 h 3980066" name="connsiteY6346"/>
              <a:gd fmla="*/ 1468616 w 8387961" name="connsiteX6347"/>
              <a:gd fmla="*/ 255763 h 3980066" name="connsiteY6347"/>
              <a:gd fmla="*/ 1445100 w 8387961" name="connsiteX6348"/>
              <a:gd fmla="*/ 255763 h 3980066" name="connsiteY6348"/>
              <a:gd fmla="*/ 1480376 w 8387961" name="connsiteX6349"/>
              <a:gd fmla="*/ 240699 h 3980066" name="connsiteY6349"/>
              <a:gd fmla="*/ 1477016 w 8387961" name="connsiteX6350"/>
              <a:gd fmla="*/ 235677 h 3980066" name="connsiteY6350"/>
              <a:gd fmla="*/ 1527415 w 8387961" name="connsiteX6351"/>
              <a:gd fmla="*/ 223960 h 3980066" name="connsiteY6351"/>
              <a:gd fmla="*/ 4953393 w 8387961" name="connsiteX6352"/>
              <a:gd fmla="*/ 210905 h 3980066" name="connsiteY6352"/>
              <a:gd fmla="*/ 4966079 w 8387961" name="connsiteX6353"/>
              <a:gd fmla="*/ 213315 h 3980066" name="connsiteY6353"/>
              <a:gd fmla="*/ 4980351 w 8387961" name="connsiteX6354"/>
              <a:gd fmla="*/ 215726 h 3980066" name="connsiteY6354"/>
              <a:gd fmla="*/ 4950222 w 8387961" name="connsiteX6355"/>
              <a:gd fmla="*/ 216931 h 3980066" name="connsiteY6355"/>
              <a:gd fmla="*/ 2125967 w 8387961" name="connsiteX6356"/>
              <a:gd fmla="*/ 204879 h 3980066" name="connsiteY6356"/>
              <a:gd fmla="*/ 2095870 w 8387961" name="connsiteX6357"/>
              <a:gd fmla="*/ 219844 h 3980066" name="connsiteY6357"/>
              <a:gd fmla="*/ 2064104 w 8387961" name="connsiteX6358"/>
              <a:gd fmla="*/ 249776 h 3980066" name="connsiteY6358"/>
              <a:gd fmla="*/ 2080821 w 8387961" name="connsiteX6359"/>
              <a:gd fmla="*/ 263079 h 3980066" name="connsiteY6359"/>
              <a:gd fmla="*/ 2044036 w 8387961" name="connsiteX6360"/>
              <a:gd fmla="*/ 271393 h 3980066" name="connsiteY6360"/>
              <a:gd fmla="*/ 2072469 w 8387961" name="connsiteX6361"/>
              <a:gd fmla="*/ 271393 h 3980066" name="connsiteY6361"/>
              <a:gd fmla="*/ 2087509 w 8387961" name="connsiteX6362"/>
              <a:gd fmla="*/ 261415 h 3980066" name="connsiteY6362"/>
              <a:gd fmla="*/ 2077477 w 8387961" name="connsiteX6363"/>
              <a:gd fmla="*/ 251439 h 3980066" name="connsiteY6363"/>
              <a:gd fmla="*/ 2082493 w 8387961" name="connsiteX6364"/>
              <a:gd fmla="*/ 244787 h 3980066" name="connsiteY6364"/>
              <a:gd fmla="*/ 2104234 w 8387961" name="connsiteX6365"/>
              <a:gd fmla="*/ 249776 h 3980066" name="connsiteY6365"/>
              <a:gd fmla="*/ 2100888 w 8387961" name="connsiteX6366"/>
              <a:gd fmla="*/ 239799 h 3980066" name="connsiteY6366"/>
              <a:gd fmla="*/ 2094198 w 8387961" name="connsiteX6367"/>
              <a:gd fmla="*/ 239799 h 3980066" name="connsiteY6367"/>
              <a:gd fmla="*/ 2095870 w 8387961" name="connsiteX6368"/>
              <a:gd fmla="*/ 226495 h 3980066" name="connsiteY6368"/>
              <a:gd fmla="*/ 2124295 w 8387961" name="connsiteX6369"/>
              <a:gd fmla="*/ 231484 h 3980066" name="connsiteY6369"/>
              <a:gd fmla="*/ 2110925 w 8387961" name="connsiteX6370"/>
              <a:gd fmla="*/ 224834 h 3980066" name="connsiteY6370"/>
              <a:gd fmla="*/ 2132655 w 8387961" name="connsiteX6371"/>
              <a:gd fmla="*/ 223170 h 3980066" name="connsiteY6371"/>
              <a:gd fmla="*/ 2112598 w 8387961" name="connsiteX6372"/>
              <a:gd fmla="*/ 219844 h 3980066" name="connsiteY6372"/>
              <a:gd fmla="*/ 2124295 w 8387961" name="connsiteX6373"/>
              <a:gd fmla="*/ 216519 h 3980066" name="connsiteY6373"/>
              <a:gd fmla="*/ 2142692 w 8387961" name="connsiteX6374"/>
              <a:gd fmla="*/ 214856 h 3980066" name="connsiteY6374"/>
              <a:gd fmla="*/ 2137673 w 8387961" name="connsiteX6375"/>
              <a:gd fmla="*/ 211531 h 3980066" name="connsiteY6375"/>
              <a:gd fmla="*/ 2187840 w 8387961" name="connsiteX6376"/>
              <a:gd fmla="*/ 206541 h 3980066" name="connsiteY6376"/>
              <a:gd fmla="*/ 2189279 w 8387961" name="connsiteX6377"/>
              <a:gd fmla="*/ 213213 h 3980066" name="connsiteY6377"/>
              <a:gd fmla="*/ 2192211 w 8387961" name="connsiteX6378"/>
              <a:gd fmla="*/ 207892 h 3980066" name="connsiteY6378"/>
              <a:gd fmla="*/ 2243781 w 8387961" name="connsiteX6379"/>
              <a:gd fmla="*/ 207892 h 3980066" name="connsiteY6379"/>
              <a:gd fmla="*/ 2268730 w 8387961" name="connsiteX6380"/>
              <a:gd fmla="*/ 222956 h 3980066" name="connsiteY6380"/>
              <a:gd fmla="*/ 2203855 w 8387961" name="connsiteX6381"/>
              <a:gd fmla="*/ 227475 h 3980066" name="connsiteY6381"/>
              <a:gd fmla="*/ 2197201 w 8387961" name="connsiteX6382"/>
              <a:gd fmla="*/ 219943 h 3980066" name="connsiteY6382"/>
              <a:gd fmla="*/ 2189531 w 8387961" name="connsiteX6383"/>
              <a:gd fmla="*/ 214381 h 3980066" name="connsiteY6383"/>
              <a:gd fmla="*/ 2192849 w 8387961" name="connsiteX6384"/>
              <a:gd fmla="*/ 229822 h 3980066" name="connsiteY6384"/>
              <a:gd fmla="*/ 2172623 w 8387961" name="connsiteX6385"/>
              <a:gd fmla="*/ 239209 h 3980066" name="connsiteY6385"/>
              <a:gd fmla="*/ 2174457 w 8387961" name="connsiteX6386"/>
              <a:gd fmla="*/ 236473 h 3980066" name="connsiteY6386"/>
              <a:gd fmla="*/ 2167768 w 8387961" name="connsiteX6387"/>
              <a:gd fmla="*/ 241462 h 3980066" name="connsiteY6387"/>
              <a:gd fmla="*/ 2172623 w 8387961" name="connsiteX6388"/>
              <a:gd fmla="*/ 239209 h 3980066" name="connsiteY6388"/>
              <a:gd fmla="*/ 2167768 w 8387961" name="connsiteX6389"/>
              <a:gd fmla="*/ 246451 h 3980066" name="connsiteY6389"/>
              <a:gd fmla="*/ 2177803 w 8387961" name="connsiteX6390"/>
              <a:gd fmla="*/ 243125 h 3980066" name="connsiteY6390"/>
              <a:gd fmla="*/ 2186167 w 8387961" name="connsiteX6391"/>
              <a:gd fmla="*/ 243125 h 3980066" name="connsiteY6391"/>
              <a:gd fmla="*/ 2186167 w 8387961" name="connsiteX6392"/>
              <a:gd fmla="*/ 241462 h 3980066" name="connsiteY6392"/>
              <a:gd fmla="*/ 2196193 w 8387961" name="connsiteX6393"/>
              <a:gd fmla="*/ 241462 h 3980066" name="connsiteY6393"/>
              <a:gd fmla="*/ 2202882 w 8387961" name="connsiteX6394"/>
              <a:gd fmla="*/ 239799 h 3980066" name="connsiteY6394"/>
              <a:gd fmla="*/ 2202882 w 8387961" name="connsiteX6395"/>
              <a:gd fmla="*/ 246451 h 3980066" name="connsiteY6395"/>
              <a:gd fmla="*/ 2204101 w 8387961" name="connsiteX6396"/>
              <a:gd fmla="*/ 250078 h 3980066" name="connsiteY6396"/>
              <a:gd fmla="*/ 2202882 w 8387961" name="connsiteX6397"/>
              <a:gd fmla="*/ 249776 h 3980066" name="connsiteY6397"/>
              <a:gd fmla="*/ 2204554 w 8387961" name="connsiteX6398"/>
              <a:gd fmla="*/ 251439 h 3980066" name="connsiteY6398"/>
              <a:gd fmla="*/ 2204101 w 8387961" name="connsiteX6399"/>
              <a:gd fmla="*/ 250078 h 3980066" name="connsiteY6399"/>
              <a:gd fmla="*/ 2216260 w 8387961" name="connsiteX6400"/>
              <a:gd fmla="*/ 253102 h 3980066" name="connsiteY6400"/>
              <a:gd fmla="*/ 2207898 w 8387961" name="connsiteX6401"/>
              <a:gd fmla="*/ 243125 h 3980066" name="connsiteY6401"/>
              <a:gd fmla="*/ 2236323 w 8387961" name="connsiteX6402"/>
              <a:gd fmla="*/ 243125 h 3980066" name="connsiteY6402"/>
              <a:gd fmla="*/ 2222952 w 8387961" name="connsiteX6403"/>
              <a:gd fmla="*/ 234811 h 3980066" name="connsiteY6403"/>
              <a:gd fmla="*/ 2268100 w 8387961" name="connsiteX6404"/>
              <a:gd fmla="*/ 234811 h 3980066" name="connsiteY6404"/>
              <a:gd fmla="*/ 2281469 w 8387961" name="connsiteX6405"/>
              <a:gd fmla="*/ 241462 h 3980066" name="connsiteY6405"/>
              <a:gd fmla="*/ 2263462 w 8387961" name="connsiteX6406"/>
              <a:gd fmla="*/ 247729 h 3980066" name="connsiteY6406"/>
              <a:gd fmla="*/ 2266427 w 8387961" name="connsiteX6407"/>
              <a:gd fmla="*/ 244787 h 3980066" name="connsiteY6407"/>
              <a:gd fmla="*/ 2248028 w 8387961" name="connsiteX6408"/>
              <a:gd fmla="*/ 253102 h 3980066" name="connsiteY6408"/>
              <a:gd fmla="*/ 2263462 w 8387961" name="connsiteX6409"/>
              <a:gd fmla="*/ 247729 h 3980066" name="connsiteY6409"/>
              <a:gd fmla="*/ 2256391 w 8387961" name="connsiteX6410"/>
              <a:gd fmla="*/ 254765 h 3980066" name="connsiteY6410"/>
              <a:gd fmla="*/ 2266427 w 8387961" name="connsiteX6411"/>
              <a:gd fmla="*/ 249776 h 3980066" name="connsiteY6411"/>
              <a:gd fmla="*/ 2291502 w 8387961" name="connsiteX6412"/>
              <a:gd fmla="*/ 249776 h 3980066" name="connsiteY6412"/>
              <a:gd fmla="*/ 2263082 w 8387961" name="connsiteX6413"/>
              <a:gd fmla="*/ 259754 h 3980066" name="connsiteY6413"/>
              <a:gd fmla="*/ 2271437 w 8387961" name="connsiteX6414"/>
              <a:gd fmla="*/ 259754 h 3980066" name="connsiteY6414"/>
              <a:gd fmla="*/ 2258063 w 8387961" name="connsiteX6415"/>
              <a:gd fmla="*/ 269730 h 3980066" name="connsiteY6415"/>
              <a:gd fmla="*/ 2286485 w 8387961" name="connsiteX6416"/>
              <a:gd fmla="*/ 256427 h 3980066" name="connsiteY6416"/>
              <a:gd fmla="*/ 2291502 w 8387961" name="connsiteX6417"/>
              <a:gd fmla="*/ 254765 h 3980066" name="connsiteY6417"/>
              <a:gd fmla="*/ 2281469 w 8387961" name="connsiteX6418"/>
              <a:gd fmla="*/ 264742 h 3980066" name="connsiteY6418"/>
              <a:gd fmla="*/ 2291502 w 8387961" name="connsiteX6419"/>
              <a:gd fmla="*/ 259754 h 3980066" name="connsiteY6419"/>
              <a:gd fmla="*/ 2283141 w 8387961" name="connsiteX6420"/>
              <a:gd fmla="*/ 271393 h 3980066" name="connsiteY6420"/>
              <a:gd fmla="*/ 2293175 w 8387961" name="connsiteX6421"/>
              <a:gd fmla="*/ 264742 h 3980066" name="connsiteY6421"/>
              <a:gd fmla="*/ 2291502 w 8387961" name="connsiteX6422"/>
              <a:gd fmla="*/ 271393 h 3980066" name="connsiteY6422"/>
              <a:gd fmla="*/ 2311566 w 8387961" name="connsiteX6423"/>
              <a:gd fmla="*/ 259754 h 3980066" name="connsiteY6423"/>
              <a:gd fmla="*/ 2334978 w 8387961" name="connsiteX6424"/>
              <a:gd fmla="*/ 266405 h 3980066" name="connsiteY6424"/>
              <a:gd fmla="*/ 2318254 w 8387961" name="connsiteX6425"/>
              <a:gd fmla="*/ 269730 h 3980066" name="connsiteY6425"/>
              <a:gd fmla="*/ 2303212 w 8387961" name="connsiteX6426"/>
              <a:gd fmla="*/ 279708 h 3980066" name="connsiteY6426"/>
              <a:gd fmla="*/ 2328286 w 8387961" name="connsiteX6427"/>
              <a:gd fmla="*/ 273057 h 3980066" name="connsiteY6427"/>
              <a:gd fmla="*/ 2341669 w 8387961" name="connsiteX6428"/>
              <a:gd fmla="*/ 274719 h 3980066" name="connsiteY6428"/>
              <a:gd fmla="*/ 2308231 w 8387961" name="connsiteX6429"/>
              <a:gd fmla="*/ 284696 h 3980066" name="connsiteY6429"/>
              <a:gd fmla="*/ 2314910 w 8387961" name="connsiteX6430"/>
              <a:gd fmla="*/ 284696 h 3980066" name="connsiteY6430"/>
              <a:gd fmla="*/ 2306558 w 8387961" name="connsiteX6431"/>
              <a:gd fmla="*/ 296336 h 3980066" name="connsiteY6431"/>
              <a:gd fmla="*/ 2323271 w 8387961" name="connsiteX6432"/>
              <a:gd fmla="*/ 284696 h 3980066" name="connsiteY6432"/>
              <a:gd fmla="*/ 2353367 w 8387961" name="connsiteX6433"/>
              <a:gd fmla="*/ 274719 h 3980066" name="connsiteY6433"/>
              <a:gd fmla="*/ 2341669 w 8387961" name="connsiteX6434"/>
              <a:gd fmla="*/ 281370 h 3980066" name="connsiteY6434"/>
              <a:gd fmla="*/ 2351695 w 8387961" name="connsiteX6435"/>
              <a:gd fmla="*/ 279708 h 3980066" name="connsiteY6435"/>
              <a:gd fmla="*/ 2376781 w 8387961" name="connsiteX6436"/>
              <a:gd fmla="*/ 283034 h 3980066" name="connsiteY6436"/>
              <a:gd fmla="*/ 2331632 w 8387961" name="connsiteX6437"/>
              <a:gd fmla="*/ 296336 h 3980066" name="connsiteY6437"/>
              <a:gd fmla="*/ 2363400 w 8387961" name="connsiteX6438"/>
              <a:gd fmla="*/ 291348 h 3980066" name="connsiteY6438"/>
              <a:gd fmla="*/ 2328286 w 8387961" name="connsiteX6439"/>
              <a:gd fmla="*/ 304652 h 3980066" name="connsiteY6439"/>
              <a:gd fmla="*/ 2345015 w 8387961" name="connsiteX6440"/>
              <a:gd fmla="*/ 301325 h 3980066" name="connsiteY6440"/>
              <a:gd fmla="*/ 2375108 w 8387961" name="connsiteX6441"/>
              <a:gd fmla="*/ 289685 h 3980066" name="connsiteY6441"/>
              <a:gd fmla="*/ 2385145 w 8387961" name="connsiteX6442"/>
              <a:gd fmla="*/ 302988 h 3980066" name="connsiteY6442"/>
              <a:gd fmla="*/ 2331632 w 8387961" name="connsiteX6443"/>
              <a:gd fmla="*/ 306313 h 3980066" name="connsiteY6443"/>
              <a:gd fmla="*/ 2355039 w 8387961" name="connsiteX6444"/>
              <a:gd fmla="*/ 306313 h 3980066" name="connsiteY6444"/>
              <a:gd fmla="*/ 2386809 w 8387961" name="connsiteX6445"/>
              <a:gd fmla="*/ 316291 h 3980066" name="connsiteY6445"/>
              <a:gd fmla="*/ 2345015 w 8387961" name="connsiteX6446"/>
              <a:gd fmla="*/ 312965 h 3980066" name="connsiteY6446"/>
              <a:gd fmla="*/ 2358384 w 8387961" name="connsiteX6447"/>
              <a:gd fmla="*/ 314628 h 3980066" name="connsiteY6447"/>
              <a:gd fmla="*/ 2343342 w 8387961" name="connsiteX6448"/>
              <a:gd fmla="*/ 316291 h 3980066" name="connsiteY6448"/>
              <a:gd fmla="*/ 2351695 w 8387961" name="connsiteX6449"/>
              <a:gd fmla="*/ 316291 h 3980066" name="connsiteY6449"/>
              <a:gd fmla="*/ 2343342 w 8387961" name="connsiteX6450"/>
              <a:gd fmla="*/ 321280 h 3980066" name="connsiteY6450"/>
              <a:gd fmla="*/ 2365072 w 8387961" name="connsiteX6451"/>
              <a:gd fmla="*/ 322942 h 3980066" name="connsiteY6451"/>
              <a:gd fmla="*/ 2351695 w 8387961" name="connsiteX6452"/>
              <a:gd fmla="*/ 324605 h 3980066" name="connsiteY6452"/>
              <a:gd fmla="*/ 2358384 w 8387961" name="connsiteX6453"/>
              <a:gd fmla="*/ 329594 h 3980066" name="connsiteY6453"/>
              <a:gd fmla="*/ 2336651 w 8387961" name="connsiteX6454"/>
              <a:gd fmla="*/ 326268 h 3980066" name="connsiteY6454"/>
              <a:gd fmla="*/ 2353367 w 8387961" name="connsiteX6455"/>
              <a:gd fmla="*/ 331256 h 3980066" name="connsiteY6455"/>
              <a:gd fmla="*/ 2336651 w 8387961" name="connsiteX6456"/>
              <a:gd fmla="*/ 331256 h 3980066" name="connsiteY6456"/>
              <a:gd fmla="*/ 2366744 w 8387961" name="connsiteX6457"/>
              <a:gd fmla="*/ 336245 h 3980066" name="connsiteY6457"/>
              <a:gd fmla="*/ 2351695 w 8387961" name="connsiteX6458"/>
              <a:gd fmla="*/ 341234 h 3980066" name="connsiteY6458"/>
              <a:gd fmla="*/ 2361728 w 8387961" name="connsiteX6459"/>
              <a:gd fmla="*/ 341234 h 3980066" name="connsiteY6459"/>
              <a:gd fmla="*/ 2368417 w 8387961" name="connsiteX6460"/>
              <a:gd fmla="*/ 344559 h 3980066" name="connsiteY6460"/>
              <a:gd fmla="*/ 2378454 w 8387961" name="connsiteX6461"/>
              <a:gd fmla="*/ 344559 h 3980066" name="connsiteY6461"/>
              <a:gd fmla="*/ 2371762 w 8387961" name="connsiteX6462"/>
              <a:gd fmla="*/ 352875 h 3980066" name="connsiteY6462"/>
              <a:gd fmla="*/ 2383472 w 8387961" name="connsiteX6463"/>
              <a:gd fmla="*/ 346223 h 3980066" name="connsiteY6463"/>
              <a:gd fmla="*/ 2378454 w 8387961" name="connsiteX6464"/>
              <a:gd fmla="*/ 352875 h 3980066" name="connsiteY6464"/>
              <a:gd fmla="*/ 2386809 w 8387961" name="connsiteX6465"/>
              <a:gd fmla="*/ 349548 h 3980066" name="connsiteY6465"/>
              <a:gd fmla="*/ 2391825 w 8387961" name="connsiteX6466"/>
              <a:gd fmla="*/ 354536 h 3980066" name="connsiteY6466"/>
              <a:gd fmla="*/ 2403529 w 8387961" name="connsiteX6467"/>
              <a:gd fmla="*/ 346223 h 3980066" name="connsiteY6467"/>
              <a:gd fmla="*/ 2396841 w 8387961" name="connsiteX6468"/>
              <a:gd fmla="*/ 354536 h 3980066" name="connsiteY6468"/>
              <a:gd fmla="*/ 2401857 w 8387961" name="connsiteX6469"/>
              <a:gd fmla="*/ 354536 h 3980066" name="connsiteY6469"/>
              <a:gd fmla="*/ 2413565 w 8387961" name="connsiteX6470"/>
              <a:gd fmla="*/ 359526 h 3980066" name="connsiteY6470"/>
              <a:gd fmla="*/ 2413565 w 8387961" name="connsiteX6471"/>
              <a:gd fmla="*/ 361188 h 3980066" name="connsiteY6471"/>
              <a:gd fmla="*/ 2396841 w 8387961" name="connsiteX6472"/>
              <a:gd fmla="*/ 364514 h 3980066" name="connsiteY6472"/>
              <a:gd fmla="*/ 2406874 w 8387961" name="connsiteX6473"/>
              <a:gd fmla="*/ 366177 h 3980066" name="connsiteY6473"/>
              <a:gd fmla="*/ 2395169 w 8387961" name="connsiteX6474"/>
              <a:gd fmla="*/ 369503 h 3980066" name="connsiteY6474"/>
              <a:gd fmla="*/ 2411893 w 8387961" name="connsiteX6475"/>
              <a:gd fmla="*/ 366177 h 3980066" name="connsiteY6475"/>
              <a:gd fmla="*/ 2396841 w 8387961" name="connsiteX6476"/>
              <a:gd fmla="*/ 371165 h 3980066" name="connsiteY6476"/>
              <a:gd fmla="*/ 2416911 w 8387961" name="connsiteX6477"/>
              <a:gd fmla="*/ 371165 h 3980066" name="connsiteY6477"/>
              <a:gd fmla="*/ 2425265 w 8387961" name="connsiteX6478"/>
              <a:gd fmla="*/ 366177 h 3980066" name="connsiteY6478"/>
              <a:gd fmla="*/ 2413565 w 8387961" name="connsiteX6479"/>
              <a:gd fmla="*/ 379479 h 3980066" name="connsiteY6479"/>
              <a:gd fmla="*/ 2415238 w 8387961" name="connsiteX6480"/>
              <a:gd fmla="*/ 381142 h 3980066" name="connsiteY6480"/>
              <a:gd fmla="*/ 2428609 w 8387961" name="connsiteX6481"/>
              <a:gd fmla="*/ 374491 h 3980066" name="connsiteY6481"/>
              <a:gd fmla="*/ 2428609 w 8387961" name="connsiteX6482"/>
              <a:gd fmla="*/ 379479 h 3980066" name="connsiteY6482"/>
              <a:gd fmla="*/ 2435297 w 8387961" name="connsiteX6483"/>
              <a:gd fmla="*/ 379479 h 3980066" name="connsiteY6483"/>
              <a:gd fmla="*/ 2441985 w 8387961" name="connsiteX6484"/>
              <a:gd fmla="*/ 374491 h 3980066" name="connsiteY6484"/>
              <a:gd fmla="*/ 2457034 w 8387961" name="connsiteX6485"/>
              <a:gd fmla="*/ 382806 h 3980066" name="connsiteY6485"/>
              <a:gd fmla="*/ 2445329 w 8387961" name="connsiteX6486"/>
              <a:gd fmla="*/ 382806 h 3980066" name="connsiteY6486"/>
              <a:gd fmla="*/ 2447001 w 8387961" name="connsiteX6487"/>
              <a:gd fmla="*/ 386131 h 3980066" name="connsiteY6487"/>
              <a:gd fmla="*/ 2447001 w 8387961" name="connsiteX6488"/>
              <a:gd fmla="*/ 389457 h 3980066" name="connsiteY6488"/>
              <a:gd fmla="*/ 2433625 w 8387961" name="connsiteX6489"/>
              <a:gd fmla="*/ 389457 h 3980066" name="connsiteY6489"/>
              <a:gd fmla="*/ 2423592 w 8387961" name="connsiteX6490"/>
              <a:gd fmla="*/ 392782 h 3980066" name="connsiteY6490"/>
              <a:gd fmla="*/ 2433625 w 8387961" name="connsiteX6491"/>
              <a:gd fmla="*/ 396109 h 3980066" name="connsiteY6491"/>
              <a:gd fmla="*/ 2418584 w 8387961" name="connsiteX6492"/>
              <a:gd fmla="*/ 399434 h 3980066" name="connsiteY6492"/>
              <a:gd fmla="*/ 2425265 w 8387961" name="connsiteX6493"/>
              <a:gd fmla="*/ 401097 h 3980066" name="connsiteY6493"/>
              <a:gd fmla="*/ 2415238 w 8387961" name="connsiteX6494"/>
              <a:gd fmla="*/ 402760 h 3980066" name="connsiteY6494"/>
              <a:gd fmla="*/ 2411893 w 8387961" name="connsiteX6495"/>
              <a:gd fmla="*/ 409412 h 3980066" name="connsiteY6495"/>
              <a:gd fmla="*/ 2403529 w 8387961" name="connsiteX6496"/>
              <a:gd fmla="*/ 401097 h 3980066" name="connsiteY6496"/>
              <a:gd fmla="*/ 2395169 w 8387961" name="connsiteX6497"/>
              <a:gd fmla="*/ 411074 h 3980066" name="connsiteY6497"/>
              <a:gd fmla="*/ 2393497 w 8387961" name="connsiteX6498"/>
              <a:gd fmla="*/ 412737 h 3980066" name="connsiteY6498"/>
              <a:gd fmla="*/ 2393497 w 8387961" name="connsiteX6499"/>
              <a:gd fmla="*/ 424377 h 3980066" name="connsiteY6499"/>
              <a:gd fmla="*/ 2381799 w 8387961" name="connsiteX6500"/>
              <a:gd fmla="*/ 422714 h 3980066" name="connsiteY6500"/>
              <a:gd fmla="*/ 2375108 w 8387961" name="connsiteX6501"/>
              <a:gd fmla="*/ 416062 h 3980066" name="connsiteY6501"/>
              <a:gd fmla="*/ 2368417 w 8387961" name="connsiteX6502"/>
              <a:gd fmla="*/ 422714 h 3980066" name="connsiteY6502"/>
              <a:gd fmla="*/ 2373435 w 8387961" name="connsiteX6503"/>
              <a:gd fmla="*/ 414400 h 3980066" name="connsiteY6503"/>
              <a:gd fmla="*/ 2363400 w 8387961" name="connsiteX6504"/>
              <a:gd fmla="*/ 414400 h 3980066" name="connsiteY6504"/>
              <a:gd fmla="*/ 2365072 w 8387961" name="connsiteX6505"/>
              <a:gd fmla="*/ 409412 h 3980066" name="connsiteY6505"/>
              <a:gd fmla="*/ 2358384 w 8387961" name="connsiteX6506"/>
              <a:gd fmla="*/ 409412 h 3980066" name="connsiteY6506"/>
              <a:gd fmla="*/ 2375108 w 8387961" name="connsiteX6507"/>
              <a:gd fmla="*/ 399434 h 3980066" name="connsiteY6507"/>
              <a:gd fmla="*/ 2391825 w 8387961" name="connsiteX6508"/>
              <a:gd fmla="*/ 391120 h 3980066" name="connsiteY6508"/>
              <a:gd fmla="*/ 2355039 w 8387961" name="connsiteX6509"/>
              <a:gd fmla="*/ 401097 h 3980066" name="connsiteY6509"/>
              <a:gd fmla="*/ 2368417 w 8387961" name="connsiteX6510"/>
              <a:gd fmla="*/ 391120 h 3980066" name="connsiteY6510"/>
              <a:gd fmla="*/ 2363400 w 8387961" name="connsiteX6511"/>
              <a:gd fmla="*/ 394445 h 3980066" name="connsiteY6511"/>
              <a:gd fmla="*/ 2345015 w 8387961" name="connsiteX6512"/>
              <a:gd fmla="*/ 386131 h 3980066" name="connsiteY6512"/>
              <a:gd fmla="*/ 2334978 w 8387961" name="connsiteX6513"/>
              <a:gd fmla="*/ 384469 h 3980066" name="connsiteY6513"/>
              <a:gd fmla="*/ 2336651 w 8387961" name="connsiteX6514"/>
              <a:gd fmla="*/ 386131 h 3980066" name="connsiteY6514"/>
              <a:gd fmla="*/ 2326615 w 8387961" name="connsiteX6515"/>
              <a:gd fmla="*/ 389457 h 3980066" name="connsiteY6515"/>
              <a:gd fmla="*/ 2328286 w 8387961" name="connsiteX6516"/>
              <a:gd fmla="*/ 396109 h 3980066" name="connsiteY6516"/>
              <a:gd fmla="*/ 2323271 w 8387961" name="connsiteX6517"/>
              <a:gd fmla="*/ 402760 h 3980066" name="connsiteY6517"/>
              <a:gd fmla="*/ 2306558 w 8387961" name="connsiteX6518"/>
              <a:gd fmla="*/ 391120 h 3980066" name="connsiteY6518"/>
              <a:gd fmla="*/ 2311566 w 8387961" name="connsiteX6519"/>
              <a:gd fmla="*/ 399434 h 3980066" name="connsiteY6519"/>
              <a:gd fmla="*/ 2313238 w 8387961" name="connsiteX6520"/>
              <a:gd fmla="*/ 404423 h 3980066" name="connsiteY6520"/>
              <a:gd fmla="*/ 2308231 w 8387961" name="connsiteX6521"/>
              <a:gd fmla="*/ 409412 h 3980066" name="connsiteY6521"/>
              <a:gd fmla="*/ 2323271 w 8387961" name="connsiteX6522"/>
              <a:gd fmla="*/ 409412 h 3980066" name="connsiteY6522"/>
              <a:gd fmla="*/ 2323271 w 8387961" name="connsiteX6523"/>
              <a:gd fmla="*/ 414400 h 3980066" name="connsiteY6523"/>
              <a:gd fmla="*/ 2321598 w 8387961" name="connsiteX6524"/>
              <a:gd fmla="*/ 422714 h 3980066" name="connsiteY6524"/>
              <a:gd fmla="*/ 2326615 w 8387961" name="connsiteX6525"/>
              <a:gd fmla="*/ 421052 h 3980066" name="connsiteY6525"/>
              <a:gd fmla="*/ 2323271 w 8387961" name="connsiteX6526"/>
              <a:gd fmla="*/ 426040 h 3980066" name="connsiteY6526"/>
              <a:gd fmla="*/ 2326615 w 8387961" name="connsiteX6527"/>
              <a:gd fmla="*/ 424377 h 3980066" name="connsiteY6527"/>
              <a:gd fmla="*/ 2333305 w 8387961" name="connsiteX6528"/>
              <a:gd fmla="*/ 431029 h 3980066" name="connsiteY6528"/>
              <a:gd fmla="*/ 2336651 w 8387961" name="connsiteX6529"/>
              <a:gd fmla="*/ 432691 h 3980066" name="connsiteY6529"/>
              <a:gd fmla="*/ 2343342 w 8387961" name="connsiteX6530"/>
              <a:gd fmla="*/ 434355 h 3980066" name="connsiteY6530"/>
              <a:gd fmla="*/ 2345015 w 8387961" name="connsiteX6531"/>
              <a:gd fmla="*/ 439343 h 3980066" name="connsiteY6531"/>
              <a:gd fmla="*/ 2343342 w 8387961" name="connsiteX6532"/>
              <a:gd fmla="*/ 444332 h 3980066" name="connsiteY6532"/>
              <a:gd fmla="*/ 2345015 w 8387961" name="connsiteX6533"/>
              <a:gd fmla="*/ 449320 h 3980066" name="connsiteY6533"/>
              <a:gd fmla="*/ 2351695 w 8387961" name="connsiteX6534"/>
              <a:gd fmla="*/ 450983 h 3980066" name="connsiteY6534"/>
              <a:gd fmla="*/ 2348351 w 8387961" name="connsiteX6535"/>
              <a:gd fmla="*/ 459297 h 3980066" name="connsiteY6535"/>
              <a:gd fmla="*/ 2345015 w 8387961" name="connsiteX6536"/>
              <a:gd fmla="*/ 465949 h 3980066" name="connsiteY6536"/>
              <a:gd fmla="*/ 2341669 w 8387961" name="connsiteX6537"/>
              <a:gd fmla="*/ 460960 h 3980066" name="connsiteY6537"/>
              <a:gd fmla="*/ 2336651 w 8387961" name="connsiteX6538"/>
              <a:gd fmla="*/ 479251 h 3980066" name="connsiteY6538"/>
              <a:gd fmla="*/ 2331632 w 8387961" name="connsiteX6539"/>
              <a:gd fmla="*/ 480914 h 3980066" name="connsiteY6539"/>
              <a:gd fmla="*/ 2328286 w 8387961" name="connsiteX6540"/>
              <a:gd fmla="*/ 489229 h 3980066" name="connsiteY6540"/>
              <a:gd fmla="*/ 2324943 w 8387961" name="connsiteX6541"/>
              <a:gd fmla="*/ 484240 h 3980066" name="connsiteY6541"/>
              <a:gd fmla="*/ 2311566 w 8387961" name="connsiteX6542"/>
              <a:gd fmla="*/ 479251 h 3980066" name="connsiteY6542"/>
              <a:gd fmla="*/ 2303212 w 8387961" name="connsiteX6543"/>
              <a:gd fmla="*/ 472600 h 3980066" name="connsiteY6543"/>
              <a:gd fmla="*/ 2301539 w 8387961" name="connsiteX6544"/>
              <a:gd fmla="*/ 475926 h 3980066" name="connsiteY6544"/>
              <a:gd fmla="*/ 2286485 w 8387961" name="connsiteX6545"/>
              <a:gd fmla="*/ 460960 h 3980066" name="connsiteY6545"/>
              <a:gd fmla="*/ 2283141 w 8387961" name="connsiteX6546"/>
              <a:gd fmla="*/ 469275 h 3980066" name="connsiteY6546"/>
              <a:gd fmla="*/ 2261409 w 8387961" name="connsiteX6547"/>
              <a:gd fmla="*/ 459297 h 3980066" name="connsiteY6547"/>
              <a:gd fmla="*/ 2278125 w 8387961" name="connsiteX6548"/>
              <a:gd fmla="*/ 475926 h 3980066" name="connsiteY6548"/>
              <a:gd fmla="*/ 2296521 w 8387961" name="connsiteX6549"/>
              <a:gd fmla="*/ 495881 h 3980066" name="connsiteY6549"/>
              <a:gd fmla="*/ 2296521 w 8387961" name="connsiteX6550"/>
              <a:gd fmla="*/ 509183 h 3980066" name="connsiteY6550"/>
              <a:gd fmla="*/ 2264754 w 8387961" name="connsiteX6551"/>
              <a:gd fmla="*/ 499206 h 3980066" name="connsiteY6551"/>
              <a:gd fmla="*/ 2232979 w 8387961" name="connsiteX6552"/>
              <a:gd fmla="*/ 485903 h 3980066" name="connsiteY6552"/>
              <a:gd fmla="*/ 2207898 w 8387961" name="connsiteX6553"/>
              <a:gd fmla="*/ 475926 h 3980066" name="connsiteY6553"/>
              <a:gd fmla="*/ 2197865 w 8387961" name="connsiteX6554"/>
              <a:gd fmla="*/ 469275 h 3980066" name="connsiteY6554"/>
              <a:gd fmla="*/ 2212914 w 8387961" name="connsiteX6555"/>
              <a:gd fmla="*/ 462623 h 3980066" name="connsiteY6555"/>
              <a:gd fmla="*/ 2197865 w 8387961" name="connsiteX6556"/>
              <a:gd fmla="*/ 460960 h 3980066" name="connsiteY6556"/>
              <a:gd fmla="*/ 2196193 w 8387961" name="connsiteX6557"/>
              <a:gd fmla="*/ 454308 h 3980066" name="connsiteY6557"/>
              <a:gd fmla="*/ 2184494 w 8387961" name="connsiteX6558"/>
              <a:gd fmla="*/ 445995 h 3980066" name="connsiteY6558"/>
              <a:gd fmla="*/ 2187840 w 8387961" name="connsiteX6559"/>
              <a:gd fmla="*/ 436017 h 3980066" name="connsiteY6559"/>
              <a:gd fmla="*/ 2181149 w 8387961" name="connsiteX6560"/>
              <a:gd fmla="*/ 434355 h 3980066" name="connsiteY6560"/>
              <a:gd fmla="*/ 2167768 w 8387961" name="connsiteX6561"/>
              <a:gd fmla="*/ 442668 h 3980066" name="connsiteY6561"/>
              <a:gd fmla="*/ 2167768 w 8387961" name="connsiteX6562"/>
              <a:gd fmla="*/ 434355 h 3980066" name="connsiteY6562"/>
              <a:gd fmla="*/ 2162752 w 8387961" name="connsiteX6563"/>
              <a:gd fmla="*/ 426040 h 3980066" name="connsiteY6563"/>
              <a:gd fmla="*/ 2157736 w 8387961" name="connsiteX6564"/>
              <a:gd fmla="*/ 436017 h 3980066" name="connsiteY6564"/>
              <a:gd fmla="*/ 2141019 w 8387961" name="connsiteX6565"/>
              <a:gd fmla="*/ 436017 h 3980066" name="connsiteY6565"/>
              <a:gd fmla="*/ 2136000 w 8387961" name="connsiteX6566"/>
              <a:gd fmla="*/ 441005 h 3980066" name="connsiteY6566"/>
              <a:gd fmla="*/ 2112598 w 8387961" name="connsiteX6567"/>
              <a:gd fmla="*/ 444332 h 3980066" name="connsiteY6567"/>
              <a:gd fmla="*/ 2087509 w 8387961" name="connsiteX6568"/>
              <a:gd fmla="*/ 436017 h 3980066" name="connsiteY6568"/>
              <a:gd fmla="*/ 2112598 w 8387961" name="connsiteX6569"/>
              <a:gd fmla="*/ 416062 h 3980066" name="connsiteY6569"/>
              <a:gd fmla="*/ 2146037 w 8387961" name="connsiteX6570"/>
              <a:gd fmla="*/ 419388 h 3980066" name="connsiteY6570"/>
              <a:gd fmla="*/ 2146037 w 8387961" name="connsiteX6571"/>
              <a:gd fmla="*/ 421052 h 3980066" name="connsiteY6571"/>
              <a:gd fmla="*/ 2146037 w 8387961" name="connsiteX6572"/>
              <a:gd fmla="*/ 431029 h 3980066" name="connsiteY6572"/>
              <a:gd fmla="*/ 2151055 w 8387961" name="connsiteX6573"/>
              <a:gd fmla="*/ 426040 h 3980066" name="connsiteY6573"/>
              <a:gd fmla="*/ 2146037 w 8387961" name="connsiteX6574"/>
              <a:gd fmla="*/ 421052 h 3980066" name="connsiteY6574"/>
              <a:gd fmla="*/ 2192849 w 8387961" name="connsiteX6575"/>
              <a:gd fmla="*/ 411074 h 3980066" name="connsiteY6575"/>
              <a:gd fmla="*/ 2186167 w 8387961" name="connsiteX6576"/>
              <a:gd fmla="*/ 396109 h 3980066" name="connsiteY6576"/>
              <a:gd fmla="*/ 2214587 w 8387961" name="connsiteX6577"/>
              <a:gd fmla="*/ 384469 h 3980066" name="connsiteY6577"/>
              <a:gd fmla="*/ 2256391 w 8387961" name="connsiteX6578"/>
              <a:gd fmla="*/ 386131 h 3980066" name="connsiteY6578"/>
              <a:gd fmla="*/ 2251372 w 8387961" name="connsiteX6579"/>
              <a:gd fmla="*/ 396109 h 3980066" name="connsiteY6579"/>
              <a:gd fmla="*/ 2261409 w 8387961" name="connsiteX6580"/>
              <a:gd fmla="*/ 394445 h 3980066" name="connsiteY6580"/>
              <a:gd fmla="*/ 2283141 w 8387961" name="connsiteX6581"/>
              <a:gd fmla="*/ 394445 h 3980066" name="connsiteY6581"/>
              <a:gd fmla="*/ 2291502 w 8387961" name="connsiteX6582"/>
              <a:gd fmla="*/ 386131 h 3980066" name="connsiteY6582"/>
              <a:gd fmla="*/ 2271437 w 8387961" name="connsiteX6583"/>
              <a:gd fmla="*/ 372829 h 3980066" name="connsiteY6583"/>
              <a:gd fmla="*/ 2256391 w 8387961" name="connsiteX6584"/>
              <a:gd fmla="*/ 382806 h 3980066" name="connsiteY6584"/>
              <a:gd fmla="*/ 2226297 w 8387961" name="connsiteX6585"/>
              <a:gd fmla="*/ 381142 h 3980066" name="connsiteY6585"/>
              <a:gd fmla="*/ 2244683 w 8387961" name="connsiteX6586"/>
              <a:gd fmla="*/ 371165 h 3980066" name="connsiteY6586"/>
              <a:gd fmla="*/ 2248028 w 8387961" name="connsiteX6587"/>
              <a:gd fmla="*/ 342897 h 3980066" name="connsiteY6587"/>
              <a:gd fmla="*/ 2236323 w 8387961" name="connsiteX6588"/>
              <a:gd fmla="*/ 341234 h 3980066" name="connsiteY6588"/>
              <a:gd fmla="*/ 2241339 w 8387961" name="connsiteX6589"/>
              <a:gd fmla="*/ 329594 h 3980066" name="connsiteY6589"/>
              <a:gd fmla="*/ 2234651 w 8387961" name="connsiteX6590"/>
              <a:gd fmla="*/ 334583 h 3980066" name="connsiteY6590"/>
              <a:gd fmla="*/ 2224624 w 8387961" name="connsiteX6591"/>
              <a:gd fmla="*/ 324605 h 3980066" name="connsiteY6591"/>
              <a:gd fmla="*/ 2214587 w 8387961" name="connsiteX6592"/>
              <a:gd fmla="*/ 322942 h 3980066" name="connsiteY6592"/>
              <a:gd fmla="*/ 2191186 w 8387961" name="connsiteX6593"/>
              <a:gd fmla="*/ 331256 h 3980066" name="connsiteY6593"/>
              <a:gd fmla="*/ 2192849 w 8387961" name="connsiteX6594"/>
              <a:gd fmla="*/ 324605 h 3980066" name="connsiteY6594"/>
              <a:gd fmla="*/ 2211242 w 8387961" name="connsiteX6595"/>
              <a:gd fmla="*/ 321280 h 3980066" name="connsiteY6595"/>
              <a:gd fmla="*/ 2206226 w 8387961" name="connsiteX6596"/>
              <a:gd fmla="*/ 304652 h 3980066" name="connsiteY6596"/>
              <a:gd fmla="*/ 2196193 w 8387961" name="connsiteX6597"/>
              <a:gd fmla="*/ 306313 h 3980066" name="connsiteY6597"/>
              <a:gd fmla="*/ 2202882 w 8387961" name="connsiteX6598"/>
              <a:gd fmla="*/ 302988 h 3980066" name="connsiteY6598"/>
              <a:gd fmla="*/ 2186167 w 8387961" name="connsiteX6599"/>
              <a:gd fmla="*/ 301325 h 3980066" name="connsiteY6599"/>
              <a:gd fmla="*/ 2192849 w 8387961" name="connsiteX6600"/>
              <a:gd fmla="*/ 293010 h 3980066" name="connsiteY6600"/>
              <a:gd fmla="*/ 2177803 w 8387961" name="connsiteX6601"/>
              <a:gd fmla="*/ 289685 h 3980066" name="connsiteY6601"/>
              <a:gd fmla="*/ 2177803 w 8387961" name="connsiteX6602"/>
              <a:gd fmla="*/ 281370 h 3980066" name="connsiteY6602"/>
              <a:gd fmla="*/ 2164424 w 8387961" name="connsiteX6603"/>
              <a:gd fmla="*/ 286360 h 3980066" name="connsiteY6603"/>
              <a:gd fmla="*/ 2167768 w 8387961" name="connsiteX6604"/>
              <a:gd fmla="*/ 299662 h 3980066" name="connsiteY6604"/>
              <a:gd fmla="*/ 2112598 w 8387961" name="connsiteX6605"/>
              <a:gd fmla="*/ 293010 h 3980066" name="connsiteY6605"/>
              <a:gd fmla="*/ 2125967 w 8387961" name="connsiteX6606"/>
              <a:gd fmla="*/ 302988 h 3980066" name="connsiteY6606"/>
              <a:gd fmla="*/ 2092525 w 8387961" name="connsiteX6607"/>
              <a:gd fmla="*/ 289685 h 3980066" name="connsiteY6607"/>
              <a:gd fmla="*/ 2110925 w 8387961" name="connsiteX6608"/>
              <a:gd fmla="*/ 299662 h 3980066" name="connsiteY6608"/>
              <a:gd fmla="*/ 2037347 w 8387961" name="connsiteX6609"/>
              <a:gd fmla="*/ 296336 h 3980066" name="connsiteY6609"/>
              <a:gd fmla="*/ 2027320 w 8387961" name="connsiteX6610"/>
              <a:gd fmla="*/ 286360 h 3980066" name="connsiteY6610"/>
              <a:gd fmla="*/ 2020628 w 8387961" name="connsiteX6611"/>
              <a:gd fmla="*/ 289685 h 3980066" name="connsiteY6611"/>
              <a:gd fmla="*/ 2017283 w 8387961" name="connsiteX6612"/>
              <a:gd fmla="*/ 289685 h 3980066" name="connsiteY6612"/>
              <a:gd fmla="*/ 1993881 w 8387961" name="connsiteX6613"/>
              <a:gd fmla="*/ 284696 h 3980066" name="connsiteY6613"/>
              <a:gd fmla="*/ 1990535 w 8387961" name="connsiteX6614"/>
              <a:gd fmla="*/ 273057 h 3980066" name="connsiteY6614"/>
              <a:gd fmla="*/ 2027320 w 8387961" name="connsiteX6615"/>
              <a:gd fmla="*/ 273057 h 3980066" name="connsiteY6615"/>
              <a:gd fmla="*/ 1985516 w 8387961" name="connsiteX6616"/>
              <a:gd fmla="*/ 263079 h 3980066" name="connsiteY6616"/>
              <a:gd fmla="*/ 2025647 w 8387961" name="connsiteX6617"/>
              <a:gd fmla="*/ 229822 h 3980066" name="connsiteY6617"/>
              <a:gd fmla="*/ 2062431 w 8387961" name="connsiteX6618"/>
              <a:gd fmla="*/ 211531 h 3980066" name="connsiteY6618"/>
              <a:gd fmla="*/ 1830903 w 8387961" name="connsiteX6619"/>
              <a:gd fmla="*/ 204879 h 3980066" name="connsiteY6619"/>
              <a:gd fmla="*/ 1904164 w 8387961" name="connsiteX6620"/>
              <a:gd fmla="*/ 204879 h 3980066" name="connsiteY6620"/>
              <a:gd fmla="*/ 1887521 w 8387961" name="connsiteX6621"/>
              <a:gd fmla="*/ 227248 h 3980066" name="connsiteY6621"/>
              <a:gd fmla="*/ 1870864 w 8387961" name="connsiteX6622"/>
              <a:gd fmla="*/ 248017 h 3980066" name="connsiteY6622"/>
              <a:gd fmla="*/ 1837569 w 8387961" name="connsiteX6623"/>
              <a:gd fmla="*/ 249616 h 3980066" name="connsiteY6623"/>
              <a:gd fmla="*/ 1830903 w 8387961" name="connsiteX6624"/>
              <a:gd fmla="*/ 257605 h 3980066" name="connsiteY6624"/>
              <a:gd fmla="*/ 1802601 w 8387961" name="connsiteX6625"/>
              <a:gd fmla="*/ 241627 h 3980066" name="connsiteY6625"/>
              <a:gd fmla="*/ 1777621 w 8387961" name="connsiteX6626"/>
              <a:gd fmla="*/ 227248 h 3980066" name="connsiteY6626"/>
              <a:gd fmla="*/ 1822585 w 8387961" name="connsiteX6627"/>
              <a:gd fmla="*/ 227248 h 3980066" name="connsiteY6627"/>
              <a:gd fmla="*/ 1839228 w 8387961" name="connsiteX6628"/>
              <a:gd fmla="*/ 217660 h 3980066" name="connsiteY6628"/>
              <a:gd fmla="*/ 1757397 w 8387961" name="connsiteX6629"/>
              <a:gd fmla="*/ 204879 h 3980066" name="connsiteY6629"/>
              <a:gd fmla="*/ 1764068 w 8387961" name="connsiteX6630"/>
              <a:gd fmla="*/ 209774 h 3980066" name="connsiteY6630"/>
              <a:gd fmla="*/ 1730706 w 8387961" name="connsiteX6631"/>
              <a:gd fmla="*/ 224462 h 3980066" name="connsiteY6631"/>
              <a:gd fmla="*/ 1717364 w 8387961" name="connsiteX6632"/>
              <a:gd fmla="*/ 211407 h 3980066" name="connsiteY6632"/>
              <a:gd fmla="*/ 6245383 w 8387961" name="connsiteX6633"/>
              <a:gd fmla="*/ 200360 h 3980066" name="connsiteY6633"/>
              <a:gd fmla="*/ 6287138 w 8387961" name="connsiteX6634"/>
              <a:gd fmla="*/ 211960 h 3980066" name="connsiteY6634"/>
              <a:gd fmla="*/ 6295489 w 8387961" name="connsiteX6635"/>
              <a:gd fmla="*/ 216931 h 3980066" name="connsiteY6635"/>
              <a:gd fmla="*/ 6218660 w 8387961" name="connsiteX6636"/>
              <a:gd fmla="*/ 210302 h 3980066" name="connsiteY6636"/>
              <a:gd fmla="*/ 6202089 w 8387961" name="connsiteX6637"/>
              <a:gd fmla="*/ 194334 h 3980066" name="connsiteY6637"/>
              <a:gd fmla="*/ 6215647 w 8387961" name="connsiteX6638"/>
              <a:gd fmla="*/ 194334 h 3980066" name="connsiteY6638"/>
              <a:gd fmla="*/ 6215647 w 8387961" name="connsiteX6639"/>
              <a:gd fmla="*/ 200360 h 3980066" name="connsiteY6639"/>
              <a:gd fmla="*/ 1955120 w 8387961" name="connsiteX6640"/>
              <a:gd fmla="*/ 194334 h 3980066" name="connsiteY6640"/>
              <a:gd fmla="*/ 2032213 w 8387961" name="connsiteX6641"/>
              <a:gd fmla="*/ 200924 h 3980066" name="connsiteY6641"/>
              <a:gd fmla="*/ 2012102 w 8387961" name="connsiteX6642"/>
              <a:gd fmla="*/ 209163 h 3980066" name="connsiteY6642"/>
              <a:gd fmla="*/ 1980264 w 8387961" name="connsiteX6643"/>
              <a:gd fmla="*/ 223992 h 3980066" name="connsiteY6643"/>
              <a:gd fmla="*/ 1935009 w 8387961" name="connsiteX6644"/>
              <a:gd fmla="*/ 227287 h 3980066" name="connsiteY6644"/>
              <a:gd fmla="*/ 1941717 w 8387961" name="connsiteX6645"/>
              <a:gd fmla="*/ 232230 h 3980066" name="connsiteY6645"/>
              <a:gd fmla="*/ 1921607 w 8387961" name="connsiteX6646"/>
              <a:gd fmla="*/ 243764 h 3980066" name="connsiteY6646"/>
              <a:gd fmla="*/ 1898138 w 8387961" name="connsiteX6647"/>
              <a:gd fmla="*/ 247060 h 3980066" name="connsiteY6647"/>
              <a:gd fmla="*/ 1901497 w 8387961" name="connsiteX6648"/>
              <a:gd fmla="*/ 242117 h 3980066" name="connsiteY6648"/>
              <a:gd fmla="*/ 1924954 w 8387961" name="connsiteX6649"/>
              <a:gd fmla="*/ 209163 h 3980066" name="connsiteY6649"/>
              <a:gd fmla="*/ 1941717 w 8387961" name="connsiteX6650"/>
              <a:gd fmla="*/ 207515 h 3980066" name="connsiteY6650"/>
              <a:gd fmla="*/ 1940044 w 8387961" name="connsiteX6651"/>
              <a:gd fmla="*/ 200924 h 3980066" name="connsiteY6651"/>
              <a:gd fmla="*/ 5710840 w 8387961" name="connsiteX6652"/>
              <a:gd fmla="*/ 186801 h 3980066" name="connsiteY6652"/>
              <a:gd fmla="*/ 5713997 w 8387961" name="connsiteX6653"/>
              <a:gd fmla="*/ 194334 h 3980066" name="connsiteY6653"/>
              <a:gd fmla="*/ 5680855 w 8387961" name="connsiteX6654"/>
              <a:gd fmla="*/ 189313 h 3980066" name="connsiteY6654"/>
              <a:gd fmla="*/ 1489500 w 8387961" name="connsiteX6655"/>
              <a:gd fmla="*/ 186801 h 3980066" name="connsiteY6655"/>
              <a:gd fmla="*/ 1506293 w 8387961" name="connsiteX6656"/>
              <a:gd fmla="*/ 191782 h 3980066" name="connsiteY6656"/>
              <a:gd fmla="*/ 1511330 w 8387961" name="connsiteX6657"/>
              <a:gd fmla="*/ 196763 h 3980066" name="connsiteY6657"/>
              <a:gd fmla="*/ 1548258 w 8387961" name="connsiteX6658"/>
              <a:gd fmla="*/ 191782 h 3980066" name="connsiteY6658"/>
              <a:gd fmla="*/ 1566717 w 8387961" name="connsiteX6659"/>
              <a:gd fmla="*/ 210044 h 3980066" name="connsiteY6659"/>
              <a:gd fmla="*/ 1513003 w 8387961" name="connsiteX6660"/>
              <a:gd fmla="*/ 221666 h 3980066" name="connsiteY6660"/>
              <a:gd fmla="*/ 1460965 w 8387961" name="connsiteX6661"/>
              <a:gd fmla="*/ 233286 h 3980066" name="connsiteY6661"/>
              <a:gd fmla="*/ 1439146 w 8387961" name="connsiteX6662"/>
              <a:gd fmla="*/ 241587 h 3980066" name="connsiteY6662"/>
              <a:gd fmla="*/ 1402218 w 8387961" name="connsiteX6663"/>
              <a:gd fmla="*/ 259849 h 3980066" name="connsiteY6663"/>
              <a:gd fmla="*/ 1350180 w 8387961" name="connsiteX6664"/>
              <a:gd fmla="*/ 268151 h 3980066" name="connsiteY6664"/>
              <a:gd fmla="*/ 1341781 w 8387961" name="connsiteX6665"/>
              <a:gd fmla="*/ 249889 h 3980066" name="connsiteY6665"/>
              <a:gd fmla="*/ 1331709 w 8387961" name="connsiteX6666"/>
              <a:gd fmla="*/ 241587 h 3980066" name="connsiteY6666"/>
              <a:gd fmla="*/ 1366962 w 8387961" name="connsiteX6667"/>
              <a:gd fmla="*/ 228306 h 3980066" name="connsiteY6667"/>
              <a:gd fmla="*/ 1378711 w 8387961" name="connsiteX6668"/>
              <a:gd fmla="*/ 220005 h 3980066" name="connsiteY6668"/>
              <a:gd fmla="*/ 1419000 w 8387961" name="connsiteX6669"/>
              <a:gd fmla="*/ 201743 h 3980066" name="connsiteY6669"/>
              <a:gd fmla="*/ 1417327 w 8387961" name="connsiteX6670"/>
              <a:gd fmla="*/ 190122 h 3980066" name="connsiteY6670"/>
              <a:gd fmla="*/ 6262348 w 8387961" name="connsiteX6671"/>
              <a:gd fmla="*/ 161192 h 3980066" name="connsiteY6671"/>
              <a:gd fmla="*/ 6286298 w 8387961" name="connsiteX6672"/>
              <a:gd fmla="*/ 164204 h 3980066" name="connsiteY6672"/>
              <a:gd fmla="*/ 6363281 w 8387961" name="connsiteX6673"/>
              <a:gd fmla="*/ 170231 h 3980066" name="connsiteY6673"/>
              <a:gd fmla="*/ 6354727 w 8387961" name="connsiteX6674"/>
              <a:gd fmla="*/ 177762 h 3980066" name="connsiteY6674"/>
              <a:gd fmla="*/ 6270901 w 8387961" name="connsiteX6675"/>
              <a:gd fmla="*/ 168724 h 3980066" name="connsiteY6675"/>
              <a:gd fmla="*/ 1983232 w 8387961" name="connsiteX6676"/>
              <a:gd fmla="*/ 161191 h 3980066" name="connsiteY6676"/>
              <a:gd fmla="*/ 1997569 w 8387961" name="connsiteX6677"/>
              <a:gd fmla="*/ 171736 h 3980066" name="connsiteY6677"/>
              <a:gd fmla="*/ 1991199 w 8387961" name="connsiteX6678"/>
              <a:gd fmla="*/ 177762 h 3980066" name="connsiteY6678"/>
              <a:gd fmla="*/ 1957751 w 8387961" name="connsiteX6679"/>
              <a:gd fmla="*/ 177762 h 3980066" name="connsiteY6679"/>
              <a:gd fmla="*/ 1941825 w 8387961" name="connsiteX6680"/>
              <a:gd fmla="*/ 173243 h 3980066" name="connsiteY6680"/>
              <a:gd fmla="*/ 6061989 w 8387961" name="connsiteX6681"/>
              <a:gd fmla="*/ 153660 h 3980066" name="connsiteY6681"/>
              <a:gd fmla="*/ 6079941 w 8387961" name="connsiteX6682"/>
              <a:gd fmla="*/ 160689 h 3980066" name="connsiteY6682"/>
              <a:gd fmla="*/ 6081573 w 8387961" name="connsiteX6683"/>
              <a:gd fmla="*/ 164204 h 3980066" name="connsiteY6683"/>
              <a:gd fmla="*/ 6149331 w 8387961" name="connsiteX6684"/>
              <a:gd fmla="*/ 147634 h 3980066" name="connsiteY6684"/>
              <a:gd fmla="*/ 6245777 w 8387961" name="connsiteX6685"/>
              <a:gd fmla="*/ 163129 h 3980066" name="connsiteY6685"/>
              <a:gd fmla="*/ 6244142 w 8387961" name="connsiteX6686"/>
              <a:gd fmla="*/ 170015 h 3980066" name="connsiteY6686"/>
              <a:gd fmla="*/ 6227795 w 8387961" name="connsiteX6687"/>
              <a:gd fmla="*/ 173459 h 3980066" name="connsiteY6687"/>
              <a:gd fmla="*/ 6237603 w 8387961" name="connsiteX6688"/>
              <a:gd fmla="*/ 175180 h 3980066" name="connsiteY6688"/>
              <a:gd fmla="*/ 6216353 w 8387961" name="connsiteX6689"/>
              <a:gd fmla="*/ 175180 h 3980066" name="connsiteY6689"/>
              <a:gd fmla="*/ 6168947 w 8387961" name="connsiteX6690"/>
              <a:gd fmla="*/ 178624 h 3980066" name="connsiteY6690"/>
              <a:gd fmla="*/ 6167313 w 8387961" name="connsiteX6691"/>
              <a:gd fmla="*/ 183788 h 3980066" name="connsiteY6691"/>
              <a:gd fmla="*/ 6108464 w 8387961" name="connsiteX6692"/>
              <a:gd fmla="*/ 168293 h 3980066" name="connsiteY6692"/>
              <a:gd fmla="*/ 6101926 w 8387961" name="connsiteX6693"/>
              <a:gd fmla="*/ 163129 h 3980066" name="connsiteY6693"/>
              <a:gd fmla="*/ 6092118 w 8387961" name="connsiteX6694"/>
              <a:gd fmla="*/ 157964 h 3980066" name="connsiteY6694"/>
              <a:gd fmla="*/ 6093752 w 8387961" name="connsiteX6695"/>
              <a:gd fmla="*/ 154520 h 3980066" name="connsiteY6695"/>
              <a:gd fmla="*/ 6111734 w 8387961" name="connsiteX6696"/>
              <a:gd fmla="*/ 149356 h 3980066" name="connsiteY6696"/>
              <a:gd fmla="*/ 6159139 w 8387961" name="connsiteX6697"/>
              <a:gd fmla="*/ 157964 h 3980066" name="connsiteY6697"/>
              <a:gd fmla="*/ 6149331 w 8387961" name="connsiteX6698"/>
              <a:gd fmla="*/ 151077 h 3980066" name="connsiteY6698"/>
              <a:gd fmla="*/ 6160774 w 8387961" name="connsiteX6699"/>
              <a:gd fmla="*/ 151077 h 3980066" name="connsiteY6699"/>
              <a:gd fmla="*/ 2041770 w 8387961" name="connsiteX6700"/>
              <a:gd fmla="*/ 144279 h 3980066" name="connsiteY6700"/>
              <a:gd fmla="*/ 2105295 w 8387961" name="connsiteX6701"/>
              <a:gd fmla="*/ 148568 h 3980066" name="connsiteY6701"/>
              <a:gd fmla="*/ 2065365 w 8387961" name="connsiteX6702"/>
              <a:gd fmla="*/ 148568 h 3980066" name="connsiteY6702"/>
              <a:gd fmla="*/ 2093646 w 8387961" name="connsiteX6703"/>
              <a:gd fmla="*/ 158230 h 3980066" name="connsiteY6703"/>
              <a:gd fmla="*/ 2153538 w 8387961" name="connsiteX6704"/>
              <a:gd fmla="*/ 158230 h 3980066" name="connsiteY6704"/>
              <a:gd fmla="*/ 2213424 w 8387961" name="connsiteX6705"/>
              <a:gd fmla="*/ 155010 h 3980066" name="connsiteY6705"/>
              <a:gd fmla="*/ 2256678 w 8387961" name="connsiteX6706"/>
              <a:gd fmla="*/ 164672 h 3980066" name="connsiteY6706"/>
              <a:gd fmla="*/ 2250023 w 8387961" name="connsiteX6707"/>
              <a:gd fmla="*/ 177555 h 3980066" name="connsiteY6707"/>
              <a:gd fmla="*/ 2193460 w 8387961" name="connsiteX6708"/>
              <a:gd fmla="*/ 177555 h 3980066" name="connsiteY6708"/>
              <a:gd fmla="*/ 2135235 w 8387961" name="connsiteX6709"/>
              <a:gd fmla="*/ 179165 h 3980066" name="connsiteY6709"/>
              <a:gd fmla="*/ 2080338 w 8387961" name="connsiteX6710"/>
              <a:gd fmla="*/ 179165 h 3980066" name="connsiteY6710"/>
              <a:gd fmla="*/ 2022121 w 8387961" name="connsiteX6711"/>
              <a:gd fmla="*/ 180775 h 3980066" name="connsiteY6711"/>
              <a:gd fmla="*/ 2032094 w 8387961" name="connsiteX6712"/>
              <a:gd fmla="*/ 161451 h 3980066" name="connsiteY6712"/>
              <a:gd fmla="*/ 2035126 w 8387961" name="connsiteX6713"/>
              <a:gd fmla="*/ 142748 h 3980066" name="connsiteY6713"/>
              <a:gd fmla="*/ 2042075 w 8387961" name="connsiteX6714"/>
              <a:gd fmla="*/ 143737 h 3980066" name="connsiteY6714"/>
              <a:gd fmla="*/ 2041770 w 8387961" name="connsiteX6715"/>
              <a:gd fmla="*/ 144279 h 3980066" name="connsiteY6715"/>
              <a:gd fmla="*/ 2033759 w 8387961" name="connsiteX6716"/>
              <a:gd fmla="*/ 143737 h 3980066" name="connsiteY6716"/>
              <a:gd fmla="*/ 1952078 w 8387961" name="connsiteX6717"/>
              <a:gd fmla="*/ 137089 h 3980066" name="connsiteY6717"/>
              <a:gd fmla="*/ 1955388 w 8387961" name="connsiteX6718"/>
              <a:gd fmla="*/ 144262 h 3980066" name="connsiteY6718"/>
              <a:gd fmla="*/ 1938839 w 8387961" name="connsiteX6719"/>
              <a:gd fmla="*/ 158609 h 3980066" name="connsiteY6719"/>
              <a:gd fmla="*/ 1945459 w 8387961" name="connsiteX6720"/>
              <a:gd fmla="*/ 160402 h 3980066" name="connsiteY6720"/>
              <a:gd fmla="*/ 1942148 w 8387961" name="connsiteX6721"/>
              <a:gd fmla="*/ 165783 h 3980066" name="connsiteY6721"/>
              <a:gd fmla="*/ 1928910 w 8387961" name="connsiteX6722"/>
              <a:gd fmla="*/ 165783 h 3980066" name="connsiteY6722"/>
              <a:gd fmla="*/ 1922292 w 8387961" name="connsiteX6723"/>
              <a:gd fmla="*/ 171162 h 3980066" name="connsiteY6723"/>
              <a:gd fmla="*/ 1918982 w 8387961" name="connsiteX6724"/>
              <a:gd fmla="*/ 174749 h 3980066" name="connsiteY6724"/>
              <a:gd fmla="*/ 1879271 w 8387961" name="connsiteX6725"/>
              <a:gd fmla="*/ 171162 h 3980066" name="connsiteY6725"/>
              <a:gd fmla="*/ 1880926 w 8387961" name="connsiteX6726"/>
              <a:gd fmla="*/ 169370 h 3980066" name="connsiteY6726"/>
              <a:gd fmla="*/ 1920637 w 8387961" name="connsiteX6727"/>
              <a:gd fmla="*/ 160402 h 3980066" name="connsiteY6727"/>
              <a:gd fmla="*/ 1854458 w 8387961" name="connsiteX6728"/>
              <a:gd fmla="*/ 160402 h 3980066" name="connsiteY6728"/>
              <a:gd fmla="*/ 1879271 w 8387961" name="connsiteX6729"/>
              <a:gd fmla="*/ 155022 h 3980066" name="connsiteY6729"/>
              <a:gd fmla="*/ 1880926 w 8387961" name="connsiteX6730"/>
              <a:gd fmla="*/ 153229 h 3980066" name="connsiteY6730"/>
              <a:gd fmla="*/ 1880926 w 8387961" name="connsiteX6731"/>
              <a:gd fmla="*/ 149642 h 3980066" name="connsiteY6731"/>
              <a:gd fmla="*/ 1892509 w 8387961" name="connsiteX6732"/>
              <a:gd fmla="*/ 147849 h 3980066" name="connsiteY6732"/>
              <a:gd fmla="*/ 1885890 w 8387961" name="connsiteX6733"/>
              <a:gd fmla="*/ 144262 h 3980066" name="connsiteY6733"/>
              <a:gd fmla="*/ 1902436 w 8387961" name="connsiteX6734"/>
              <a:gd fmla="*/ 149642 h 3980066" name="connsiteY6734"/>
              <a:gd fmla="*/ 1909054 w 8387961" name="connsiteX6735"/>
              <a:gd fmla="*/ 151435 h 3980066" name="connsiteY6735"/>
              <a:gd fmla="*/ 1918982 w 8387961" name="connsiteX6736"/>
              <a:gd fmla="*/ 149642 h 3980066" name="connsiteY6736"/>
              <a:gd fmla="*/ 1905745 w 8387961" name="connsiteX6737"/>
              <a:gd fmla="*/ 140675 h 3980066" name="connsiteY6737"/>
              <a:gd fmla="*/ 1935529 w 8387961" name="connsiteX6738"/>
              <a:gd fmla="*/ 140675 h 3980066" name="connsiteY6738"/>
              <a:gd fmla="*/ 2047070 w 8387961" name="connsiteX6739"/>
              <a:gd fmla="*/ 134076 h 3980066" name="connsiteY6739"/>
              <a:gd fmla="*/ 2035126 w 8387961" name="connsiteX6740"/>
              <a:gd fmla="*/ 142748 h 3980066" name="connsiteY6740"/>
              <a:gd fmla="*/ 1985516 w 8387961" name="connsiteX6741"/>
              <a:gd fmla="*/ 135686 h 3980066" name="connsiteY6741"/>
              <a:gd fmla="*/ 1777709 w 8387961" name="connsiteX6742"/>
              <a:gd fmla="*/ 134076 h 3980066" name="connsiteY6742"/>
              <a:gd fmla="*/ 1762688 w 8387961" name="connsiteX6743"/>
              <a:gd fmla="*/ 157337 h 3980066" name="connsiteY6743"/>
              <a:gd fmla="*/ 1807751 w 8387961" name="connsiteX6744"/>
              <a:gd fmla="*/ 154236 h 3980066" name="connsiteY6744"/>
              <a:gd fmla="*/ 1771033 w 8387961" name="connsiteX6745"/>
              <a:gd fmla="*/ 171294 h 3980066" name="connsiteY6745"/>
              <a:gd fmla="*/ 1742667 w 8387961" name="connsiteX6746"/>
              <a:gd fmla="*/ 169743 h 3980066" name="connsiteY6746"/>
              <a:gd fmla="*/ 1690919 w 8387961" name="connsiteX6747"/>
              <a:gd fmla="*/ 177496 h 3980066" name="connsiteY6747"/>
              <a:gd fmla="*/ 1637513 w 8387961" name="connsiteX6748"/>
              <a:gd fmla="*/ 186801 h 3980066" name="connsiteY6748"/>
              <a:gd fmla="*/ 1612475 w 8387961" name="connsiteX6749"/>
              <a:gd fmla="*/ 179048 h 3980066" name="connsiteY6749"/>
              <a:gd fmla="*/ 1689250 w 8387961" name="connsiteX6750"/>
              <a:gd fmla="*/ 168192 h 3980066" name="connsiteY6750"/>
              <a:gd fmla="*/ 1630839 w 8387961" name="connsiteX6751"/>
              <a:gd fmla="*/ 166641 h 3980066" name="connsiteY6751"/>
              <a:gd fmla="*/ 1575761 w 8387961" name="connsiteX6752"/>
              <a:gd fmla="*/ 166641 h 3980066" name="connsiteY6752"/>
              <a:gd fmla="*/ 1629166 w 8387961" name="connsiteX6753"/>
              <a:gd fmla="*/ 158888 h 3980066" name="connsiteY6753"/>
              <a:gd fmla="*/ 1605800 w 8387961" name="connsiteX6754"/>
              <a:gd fmla="*/ 157337 h 3980066" name="connsiteY6754"/>
              <a:gd fmla="*/ 1640849 w 8387961" name="connsiteX6755"/>
              <a:gd fmla="*/ 152685 h 3980066" name="connsiteY6755"/>
              <a:gd fmla="*/ 1625827 w 8387961" name="connsiteX6756"/>
              <a:gd fmla="*/ 148032 h 3980066" name="connsiteY6756"/>
              <a:gd fmla="*/ 1690919 w 8387961" name="connsiteX6757"/>
              <a:gd fmla="*/ 151133 h 3980066" name="connsiteY6757"/>
              <a:gd fmla="*/ 1735983 w 8387961" name="connsiteX6758"/>
              <a:gd fmla="*/ 161990 h 3980066" name="connsiteY6758"/>
              <a:gd fmla="*/ 1737652 w 8387961" name="connsiteX6759"/>
              <a:gd fmla="*/ 143380 h 3980066" name="connsiteY6759"/>
              <a:gd fmla="*/ 4850428 w 8387961" name="connsiteX6760"/>
              <a:gd fmla="*/ 131062 h 3980066" name="connsiteY6760"/>
              <a:gd fmla="*/ 4870380 w 8387961" name="connsiteX6761"/>
              <a:gd fmla="*/ 137691 h 3980066" name="connsiteY6761"/>
              <a:gd fmla="*/ 4853753 w 8387961" name="connsiteX6762"/>
              <a:gd fmla="*/ 147634 h 3980066" name="connsiteY6762"/>
              <a:gd fmla="*/ 4803872 w 8387961" name="connsiteX6763"/>
              <a:gd fmla="*/ 159233 h 3980066" name="connsiteY6763"/>
              <a:gd fmla="*/ 4753992 w 8387961" name="connsiteX6764"/>
              <a:gd fmla="*/ 170834 h 3980066" name="connsiteY6764"/>
              <a:gd fmla="*/ 4742353 w 8387961" name="connsiteX6765"/>
              <a:gd fmla="*/ 172490 h 3980066" name="connsiteY6765"/>
              <a:gd fmla="*/ 4747341 w 8387961" name="connsiteX6766"/>
              <a:gd fmla="*/ 177462 h 3980066" name="connsiteY6766"/>
              <a:gd fmla="*/ 4744016 w 8387961" name="connsiteX6767"/>
              <a:gd fmla="*/ 180775 h 3980066" name="connsiteY6767"/>
              <a:gd fmla="*/ 4734040 w 8387961" name="connsiteX6768"/>
              <a:gd fmla="*/ 182433 h 3980066" name="connsiteY6768"/>
              <a:gd fmla="*/ 4735703 w 8387961" name="connsiteX6769"/>
              <a:gd fmla="*/ 187404 h 3980066" name="connsiteY6769"/>
              <a:gd fmla="*/ 4715750 w 8387961" name="connsiteX6770"/>
              <a:gd fmla="*/ 184090 h 3980066" name="connsiteY6770"/>
              <a:gd fmla="*/ 4722401 w 8387961" name="connsiteX6771"/>
              <a:gd fmla="*/ 192376 h 3980066" name="connsiteY6771"/>
              <a:gd fmla="*/ 4714088 w 8387961" name="connsiteX6772"/>
              <a:gd fmla="*/ 197347 h 3980066" name="connsiteY6772"/>
              <a:gd fmla="*/ 4720738 w 8387961" name="connsiteX6773"/>
              <a:gd fmla="*/ 203975 h 3980066" name="connsiteY6773"/>
              <a:gd fmla="*/ 4695798 w 8387961" name="connsiteX6774"/>
              <a:gd fmla="*/ 200662 h 3980066" name="connsiteY6774"/>
              <a:gd fmla="*/ 4717413 w 8387961" name="connsiteX6775"/>
              <a:gd fmla="*/ 207289 h 3980066" name="connsiteY6775"/>
              <a:gd fmla="*/ 4705774 w 8387961" name="connsiteX6776"/>
              <a:gd fmla="*/ 207289 h 3980066" name="connsiteY6776"/>
              <a:gd fmla="*/ 4710762 w 8387961" name="connsiteX6777"/>
              <a:gd fmla="*/ 213918 h 3980066" name="connsiteY6777"/>
              <a:gd fmla="*/ 4657557 w 8387961" name="connsiteX6778"/>
              <a:gd fmla="*/ 210604 h 3980066" name="connsiteY6778"/>
              <a:gd fmla="*/ 4667533 w 8387961" name="connsiteX6779"/>
              <a:gd fmla="*/ 203975 h 3980066" name="connsiteY6779"/>
              <a:gd fmla="*/ 4645918 w 8387961" name="connsiteX6780"/>
              <a:gd fmla="*/ 203975 h 3980066" name="connsiteY6780"/>
              <a:gd fmla="*/ 4667533 w 8387961" name="connsiteX6781"/>
              <a:gd fmla="*/ 192376 h 3980066" name="connsiteY6781"/>
              <a:gd fmla="*/ 4674183 w 8387961" name="connsiteX6782"/>
              <a:gd fmla="*/ 192376 h 3980066" name="connsiteY6782"/>
              <a:gd fmla="*/ 4665870 w 8387961" name="connsiteX6783"/>
              <a:gd fmla="*/ 189062 h 3980066" name="connsiteY6783"/>
              <a:gd fmla="*/ 4670858 w 8387961" name="connsiteX6784"/>
              <a:gd fmla="*/ 184090 h 3980066" name="connsiteY6784"/>
              <a:gd fmla="*/ 4682497 w 8387961" name="connsiteX6785"/>
              <a:gd fmla="*/ 179119 h 3980066" name="connsiteY6785"/>
              <a:gd fmla="*/ 4674183 w 8387961" name="connsiteX6786"/>
              <a:gd fmla="*/ 177462 h 3980066" name="connsiteY6786"/>
              <a:gd fmla="*/ 4677509 w 8387961" name="connsiteX6787"/>
              <a:gd fmla="*/ 172490 h 3980066" name="connsiteY6787"/>
              <a:gd fmla="*/ 4665870 w 8387961" name="connsiteX6788"/>
              <a:gd fmla="*/ 172490 h 3980066" name="connsiteY6788"/>
              <a:gd fmla="*/ 4680834 w 8387961" name="connsiteX6789"/>
              <a:gd fmla="*/ 167519 h 3980066" name="connsiteY6789"/>
              <a:gd fmla="*/ 4692473 w 8387961" name="connsiteX6790"/>
              <a:gd fmla="*/ 162548 h 3980066" name="connsiteY6790"/>
              <a:gd fmla="*/ 4734040 w 8387961" name="connsiteX6791"/>
              <a:gd fmla="*/ 150948 h 3980066" name="connsiteY6791"/>
              <a:gd fmla="*/ 4740691 w 8387961" name="connsiteX6792"/>
              <a:gd fmla="*/ 147634 h 3980066" name="connsiteY6792"/>
              <a:gd fmla="*/ 4817174 w 8387961" name="connsiteX6793"/>
              <a:gd fmla="*/ 137691 h 3980066" name="connsiteY6793"/>
              <a:gd fmla="*/ 1653215 w 8387961" name="connsiteX6794"/>
              <a:gd fmla="*/ 117504 h 3980066" name="connsiteY6794"/>
              <a:gd fmla="*/ 1679709 w 8387961" name="connsiteX6795"/>
              <a:gd fmla="*/ 120948 h 3980066" name="connsiteY6795"/>
              <a:gd fmla="*/ 1656525 w 8387961" name="connsiteX6796"/>
              <a:gd fmla="*/ 127835 h 3980066" name="connsiteY6796"/>
              <a:gd fmla="*/ 1659835 w 8387961" name="connsiteX6797"/>
              <a:gd fmla="*/ 129556 h 3980066" name="connsiteY6797"/>
              <a:gd fmla="*/ 1653215 w 8387961" name="connsiteX6798"/>
              <a:gd fmla="*/ 131278 h 3980066" name="connsiteY6798"/>
              <a:gd fmla="*/ 1626723 w 8387961" name="connsiteX6799"/>
              <a:gd fmla="*/ 138165 h 3980066" name="connsiteY6799"/>
              <a:gd fmla="*/ 1611826 w 8387961" name="connsiteX6800"/>
              <a:gd fmla="*/ 146773 h 3980066" name="connsiteY6800"/>
              <a:gd fmla="*/ 1611826 w 8387961" name="connsiteX6801"/>
              <a:gd fmla="*/ 138165 h 3980066" name="connsiteY6801"/>
              <a:gd fmla="*/ 1616791 w 8387961" name="connsiteX6802"/>
              <a:gd fmla="*/ 132999 h 3980066" name="connsiteY6802"/>
              <a:gd fmla="*/ 1593610 w 8387961" name="connsiteX6803"/>
              <a:gd fmla="*/ 139887 h 3980066" name="connsiteY6803"/>
              <a:gd fmla="*/ 1577056 w 8387961" name="connsiteX6804"/>
              <a:gd fmla="*/ 146773 h 3980066" name="connsiteY6804"/>
              <a:gd fmla="*/ 1572092 w 8387961" name="connsiteX6805"/>
              <a:gd fmla="*/ 143330 h 3980066" name="connsiteY6805"/>
              <a:gd fmla="*/ 1560498 w 8387961" name="connsiteX6806"/>
              <a:gd fmla="*/ 151938 h 3980066" name="connsiteY6806"/>
              <a:gd fmla="*/ 1543942 w 8387961" name="connsiteX6807"/>
              <a:gd fmla="*/ 153660 h 3980066" name="connsiteY6807"/>
              <a:gd fmla="*/ 1543942 w 8387961" name="connsiteX6808"/>
              <a:gd fmla="*/ 148494 h 3980066" name="connsiteY6808"/>
              <a:gd fmla="*/ 1530703 w 8387961" name="connsiteX6809"/>
              <a:gd fmla="*/ 151938 h 3980066" name="connsiteY6809"/>
              <a:gd fmla="*/ 1512485 w 8387961" name="connsiteX6810"/>
              <a:gd fmla="*/ 150216 h 3980066" name="connsiteY6810"/>
              <a:gd fmla="*/ 1522426 w 8387961" name="connsiteX6811"/>
              <a:gd fmla="*/ 143330 h 3980066" name="connsiteY6811"/>
              <a:gd fmla="*/ 1583677 w 8387961" name="connsiteX6812"/>
              <a:gd fmla="*/ 129556 h 3980066" name="connsiteY6812"/>
              <a:gd fmla="*/ 1626723 w 8387961" name="connsiteX6813"/>
              <a:gd fmla="*/ 119226 h 3980066" name="connsiteY6813"/>
              <a:gd fmla="*/ 5445485 w 8387961" name="connsiteX6814"/>
              <a:gd fmla="*/ 114492 h 3980066" name="connsiteY6814"/>
              <a:gd fmla="*/ 5492346 w 8387961" name="connsiteX6815"/>
              <a:gd fmla="*/ 121181 h 3980066" name="connsiteY6815"/>
              <a:gd fmla="*/ 5468916 w 8387961" name="connsiteX6816"/>
              <a:gd fmla="*/ 127869 h 3980066" name="connsiteY6816"/>
              <a:gd fmla="*/ 5499040 w 8387961" name="connsiteX6817"/>
              <a:gd fmla="*/ 127869 h 3980066" name="connsiteY6817"/>
              <a:gd fmla="*/ 5525817 w 8387961" name="connsiteX6818"/>
              <a:gd fmla="*/ 129541 h 3980066" name="connsiteY6818"/>
              <a:gd fmla="*/ 5527491 w 8387961" name="connsiteX6819"/>
              <a:gd fmla="*/ 139575 h 3980066" name="connsiteY6819"/>
              <a:gd fmla="*/ 5549247 w 8387961" name="connsiteX6820"/>
              <a:gd fmla="*/ 137902 h 3980066" name="connsiteY6820"/>
              <a:gd fmla="*/ 5609496 w 8387961" name="connsiteX6821"/>
              <a:gd fmla="*/ 139575 h 3980066" name="connsiteY6821"/>
              <a:gd fmla="*/ 5639620 w 8387961" name="connsiteX6822"/>
              <a:gd fmla="*/ 147935 h 3980066" name="connsiteY6822"/>
              <a:gd fmla="*/ 5654683 w 8387961" name="connsiteX6823"/>
              <a:gd fmla="*/ 149607 h 3980066" name="connsiteY6823"/>
              <a:gd fmla="*/ 5658030 w 8387961" name="connsiteX6824"/>
              <a:gd fmla="*/ 147935 h 3980066" name="connsiteY6824"/>
              <a:gd fmla="*/ 5683133 w 8387961" name="connsiteX6825"/>
              <a:gd fmla="*/ 161312 h 3980066" name="connsiteY6825"/>
              <a:gd fmla="*/ 5654683 w 8387961" name="connsiteX6826"/>
              <a:gd fmla="*/ 154623 h 3980066" name="connsiteY6826"/>
              <a:gd fmla="*/ 5673092 w 8387961" name="connsiteX6827"/>
              <a:gd fmla="*/ 161312 h 3980066" name="connsiteY6827"/>
              <a:gd fmla="*/ 5688154 w 8387961" name="connsiteX6828"/>
              <a:gd fmla="*/ 164656 h 3980066" name="connsiteY6828"/>
              <a:gd fmla="*/ 5653009 w 8387961" name="connsiteX6829"/>
              <a:gd fmla="*/ 191410 h 3980066" name="connsiteY6829"/>
              <a:gd fmla="*/ 5616190 w 8387961" name="connsiteX6830"/>
              <a:gd fmla="*/ 214819 h 3980066" name="connsiteY6830"/>
              <a:gd fmla="*/ 5614517 w 8387961" name="connsiteX6831"/>
              <a:gd fmla="*/ 219836 h 3980066" name="connsiteY6831"/>
              <a:gd fmla="*/ 5649662 w 8387961" name="connsiteX6832"/>
              <a:gd fmla="*/ 214819 h 3980066" name="connsiteY6832"/>
              <a:gd fmla="*/ 5686480 w 8387961" name="connsiteX6833"/>
              <a:gd fmla="*/ 204786 h 3980066" name="connsiteY6833"/>
              <a:gd fmla="*/ 5656356 w 8387961" name="connsiteX6834"/>
              <a:gd fmla="*/ 203115 h 3980066" name="connsiteY6834"/>
              <a:gd fmla="*/ 5688154 w 8387961" name="connsiteX6835"/>
              <a:gd fmla="*/ 198098 h 3980066" name="connsiteY6835"/>
              <a:gd fmla="*/ 5688154 w 8387961" name="connsiteX6836"/>
              <a:gd fmla="*/ 201442 h 3980066" name="connsiteY6836"/>
              <a:gd fmla="*/ 5716605 w 8387961" name="connsiteX6837"/>
              <a:gd fmla="*/ 201442 h 3980066" name="connsiteY6837"/>
              <a:gd fmla="*/ 5738361 w 8387961" name="connsiteX6838"/>
              <a:gd fmla="*/ 211475 h 3980066" name="connsiteY6838"/>
              <a:gd fmla="*/ 5805304 w 8387961" name="connsiteX6839"/>
              <a:gd fmla="*/ 209803 h 3980066" name="connsiteY6839"/>
              <a:gd fmla="*/ 5835429 w 8387961" name="connsiteX6840"/>
              <a:gd fmla="*/ 209803 h 3980066" name="connsiteY6840"/>
              <a:gd fmla="*/ 5828734 w 8387961" name="connsiteX6841"/>
              <a:gd fmla="*/ 213147 h 3980066" name="connsiteY6841"/>
              <a:gd fmla="*/ 5867227 w 8387961" name="connsiteX6842"/>
              <a:gd fmla="*/ 221507 h 3980066" name="connsiteY6842"/>
              <a:gd fmla="*/ 5937517 w 8387961" name="connsiteX6843"/>
              <a:gd fmla="*/ 229868 h 3980066" name="connsiteY6843"/>
              <a:gd fmla="*/ 6007807 w 8387961" name="connsiteX6844"/>
              <a:gd fmla="*/ 238229 h 3980066" name="connsiteY6844"/>
              <a:gd fmla="*/ 6051320 w 8387961" name="connsiteX6845"/>
              <a:gd fmla="*/ 261638 h 3980066" name="connsiteY6845"/>
              <a:gd fmla="*/ 6019522 w 8387961" name="connsiteX6846"/>
              <a:gd fmla="*/ 239901 h 3980066" name="connsiteY6846"/>
              <a:gd fmla="*/ 6031237 w 8387961" name="connsiteX6847"/>
              <a:gd fmla="*/ 238229 h 3980066" name="connsiteY6847"/>
              <a:gd fmla="*/ 6074750 w 8387961" name="connsiteX6848"/>
              <a:gd fmla="*/ 253277 h 3980066" name="connsiteY6848"/>
              <a:gd fmla="*/ 6111569 w 8387961" name="connsiteX6849"/>
              <a:gd fmla="*/ 269998 h 3980066" name="connsiteY6849"/>
              <a:gd fmla="*/ 6141693 w 8387961" name="connsiteX6850"/>
              <a:gd fmla="*/ 278359 h 3980066" name="connsiteY6850"/>
              <a:gd fmla="*/ 6148388 w 8387961" name="connsiteX6851"/>
              <a:gd fmla="*/ 264982 h 3980066" name="connsiteY6851"/>
              <a:gd fmla="*/ 6136673 w 8387961" name="connsiteX6852"/>
              <a:gd fmla="*/ 249933 h 3980066" name="connsiteY6852"/>
              <a:gd fmla="*/ 6145040 w 8387961" name="connsiteX6853"/>
              <a:gd fmla="*/ 253277 h 3980066" name="connsiteY6853"/>
              <a:gd fmla="*/ 6188553 w 8387961" name="connsiteX6854"/>
              <a:gd fmla="*/ 261638 h 3980066" name="connsiteY6854"/>
              <a:gd fmla="*/ 6206963 w 8387961" name="connsiteX6855"/>
              <a:gd fmla="*/ 254950 h 3980066" name="connsiteY6855"/>
              <a:gd fmla="*/ 6260517 w 8387961" name="connsiteX6856"/>
              <a:gd fmla="*/ 268326 h 3980066" name="connsiteY6856"/>
              <a:gd fmla="*/ 6257170 w 8387961" name="connsiteX6857"/>
              <a:gd fmla="*/ 263310 h 3980066" name="connsiteY6857"/>
              <a:gd fmla="*/ 6250476 w 8387961" name="connsiteX6858"/>
              <a:gd fmla="*/ 258294 h 3980066" name="connsiteY6858"/>
              <a:gd fmla="*/ 6285621 w 8387961" name="connsiteX6859"/>
              <a:gd fmla="*/ 259965 h 3980066" name="connsiteY6859"/>
              <a:gd fmla="*/ 6272232 w 8387961" name="connsiteX6860"/>
              <a:gd fmla="*/ 251606 h 3980066" name="connsiteY6860"/>
              <a:gd fmla="*/ 6265538 w 8387961" name="connsiteX6861"/>
              <a:gd fmla="*/ 243245 h 3980066" name="connsiteY6861"/>
              <a:gd fmla="*/ 6257170 w 8387961" name="connsiteX6862"/>
              <a:gd fmla="*/ 241572 h 3980066" name="connsiteY6862"/>
              <a:gd fmla="*/ 6245455 w 8387961" name="connsiteX6863"/>
              <a:gd fmla="*/ 239901 h 3980066" name="connsiteY6863"/>
              <a:gd fmla="*/ 6272232 w 8387961" name="connsiteX6864"/>
              <a:gd fmla="*/ 233212 h 3980066" name="connsiteY6864"/>
              <a:gd fmla="*/ 6257170 w 8387961" name="connsiteX6865"/>
              <a:gd fmla="*/ 228196 h 3980066" name="connsiteY6865"/>
              <a:gd fmla="*/ 6322440 w 8387961" name="connsiteX6866"/>
              <a:gd fmla="*/ 233212 h 3980066" name="connsiteY6866"/>
              <a:gd fmla="*/ 6387709 w 8387961" name="connsiteX6867"/>
              <a:gd fmla="*/ 238229 h 3980066" name="connsiteY6867"/>
              <a:gd fmla="*/ 6389383 w 8387961" name="connsiteX6868"/>
              <a:gd fmla="*/ 239901 h 3980066" name="connsiteY6868"/>
              <a:gd fmla="*/ 6386035 w 8387961" name="connsiteX6869"/>
              <a:gd fmla="*/ 244916 h 3980066" name="connsiteY6869"/>
              <a:gd fmla="*/ 6392730 w 8387961" name="connsiteX6870"/>
              <a:gd fmla="*/ 244916 h 3980066" name="connsiteY6870"/>
              <a:gd fmla="*/ 6419507 w 8387961" name="connsiteX6871"/>
              <a:gd fmla="*/ 239901 h 3980066" name="connsiteY6871"/>
              <a:gd fmla="*/ 6463020 w 8387961" name="connsiteX6872"/>
              <a:gd fmla="*/ 249933 h 3980066" name="connsiteY6872"/>
              <a:gd fmla="*/ 6451305 w 8387961" name="connsiteX6873"/>
              <a:gd fmla="*/ 253277 h 3980066" name="connsiteY6873"/>
              <a:gd fmla="*/ 6476409 w 8387961" name="connsiteX6874"/>
              <a:gd fmla="*/ 258294 h 3980066" name="connsiteY6874"/>
              <a:gd fmla="*/ 6488124 w 8387961" name="connsiteX6875"/>
              <a:gd fmla="*/ 259965 h 3980066" name="connsiteY6875"/>
              <a:gd fmla="*/ 6488124 w 8387961" name="connsiteX6876"/>
              <a:gd fmla="*/ 264982 h 3980066" name="connsiteY6876"/>
              <a:gd fmla="*/ 6499839 w 8387961" name="connsiteX6877"/>
              <a:gd fmla="*/ 261638 h 3980066" name="connsiteY6877"/>
              <a:gd fmla="*/ 6536658 w 8387961" name="connsiteX6878"/>
              <a:gd fmla="*/ 271672 h 3980066" name="connsiteY6878"/>
              <a:gd fmla="*/ 6548373 w 8387961" name="connsiteX6879"/>
              <a:gd fmla="*/ 275016 h 3980066" name="connsiteY6879"/>
              <a:gd fmla="*/ 6593559 w 8387961" name="connsiteX6880"/>
              <a:gd fmla="*/ 271672 h 3980066" name="connsiteY6880"/>
              <a:gd fmla="*/ 6642093 w 8387961" name="connsiteX6881"/>
              <a:gd fmla="*/ 269998 h 3980066" name="connsiteY6881"/>
              <a:gd fmla="*/ 6688953 w 8387961" name="connsiteX6882"/>
              <a:gd fmla="*/ 280032 h 3980066" name="connsiteY6882"/>
              <a:gd fmla="*/ 6719077 w 8387961" name="connsiteX6883"/>
              <a:gd fmla="*/ 298425 h 3980066" name="connsiteY6883"/>
              <a:gd fmla="*/ 6749202 w 8387961" name="connsiteX6884"/>
              <a:gd fmla="*/ 303442 h 3980066" name="connsiteY6884"/>
              <a:gd fmla="*/ 6774305 w 8387961" name="connsiteX6885"/>
              <a:gd fmla="*/ 315147 h 3980066" name="connsiteY6885"/>
              <a:gd fmla="*/ 6777653 w 8387961" name="connsiteX6886"/>
              <a:gd fmla="*/ 303442 h 3980066" name="connsiteY6886"/>
              <a:gd fmla="*/ 6854637 w 8387961" name="connsiteX6887"/>
              <a:gd fmla="*/ 308458 h 3980066" name="connsiteY6887"/>
              <a:gd fmla="*/ 6878067 w 8387961" name="connsiteX6888"/>
              <a:gd fmla="*/ 301769 h 3980066" name="connsiteY6888"/>
              <a:gd fmla="*/ 6908191 w 8387961" name="connsiteX6889"/>
              <a:gd fmla="*/ 315147 h 3980066" name="connsiteY6889"/>
              <a:gd fmla="*/ 6918233 w 8387961" name="connsiteX6890"/>
              <a:gd fmla="*/ 315147 h 3980066" name="connsiteY6890"/>
              <a:gd fmla="*/ 6945010 w 8387961" name="connsiteX6891"/>
              <a:gd fmla="*/ 325179 h 3980066" name="connsiteY6891"/>
              <a:gd fmla="*/ 6963419 w 8387961" name="connsiteX6892"/>
              <a:gd fmla="*/ 325179 h 3980066" name="connsiteY6892"/>
              <a:gd fmla="*/ 6968440 w 8387961" name="connsiteX6893"/>
              <a:gd fmla="*/ 321834 h 3980066" name="connsiteY6893"/>
              <a:gd fmla="*/ 6938316 w 8387961" name="connsiteX6894"/>
              <a:gd fmla="*/ 305113 h 3980066" name="connsiteY6894"/>
              <a:gd fmla="*/ 6919907 w 8387961" name="connsiteX6895"/>
              <a:gd fmla="*/ 293409 h 3980066" name="connsiteY6895"/>
              <a:gd fmla="*/ 6970114 w 8387961" name="connsiteX6896"/>
              <a:gd fmla="*/ 298425 h 3980066" name="connsiteY6896"/>
              <a:gd fmla="*/ 7021995 w 8387961" name="connsiteX6897"/>
              <a:gd fmla="*/ 298425 h 3980066" name="connsiteY6897"/>
              <a:gd fmla="*/ 7082243 w 8387961" name="connsiteX6898"/>
              <a:gd fmla="*/ 310129 h 3980066" name="connsiteY6898"/>
              <a:gd fmla="*/ 7140819 w 8387961" name="connsiteX6899"/>
              <a:gd fmla="*/ 321834 h 3980066" name="connsiteY6899"/>
              <a:gd fmla="*/ 7180985 w 8387961" name="connsiteX6900"/>
              <a:gd fmla="*/ 348589 h 3980066" name="connsiteY6900"/>
              <a:gd fmla="*/ 7219477 w 8387961" name="connsiteX6901"/>
              <a:gd fmla="*/ 375342 h 3980066" name="connsiteY6901"/>
              <a:gd fmla="*/ 7256295 w 8387961" name="connsiteX6902"/>
              <a:gd fmla="*/ 402097 h 3980066" name="connsiteY6902"/>
              <a:gd fmla="*/ 7294787 w 8387961" name="connsiteX6903"/>
              <a:gd fmla="*/ 430522 h 3980066" name="connsiteY6903"/>
              <a:gd fmla="*/ 7273031 w 8387961" name="connsiteX6904"/>
              <a:gd fmla="*/ 432195 h 3980066" name="connsiteY6904"/>
              <a:gd fmla="*/ 7256295 w 8387961" name="connsiteX6905"/>
              <a:gd fmla="*/ 430522 h 3980066" name="connsiteY6905"/>
              <a:gd fmla="*/ 7283073 w 8387961" name="connsiteX6906"/>
              <a:gd fmla="*/ 443899 h 3980066" name="connsiteY6906"/>
              <a:gd fmla="*/ 7284746 w 8387961" name="connsiteX6907"/>
              <a:gd fmla="*/ 440555 h 3980066" name="connsiteY6907"/>
              <a:gd fmla="*/ 7321565 w 8387961" name="connsiteX6908"/>
              <a:gd fmla="*/ 462292 h 3980066" name="connsiteY6908"/>
              <a:gd fmla="*/ 7333280 w 8387961" name="connsiteX6909"/>
              <a:gd fmla="*/ 465636 h 3980066" name="connsiteY6909"/>
              <a:gd fmla="*/ 7356710 w 8387961" name="connsiteX6910"/>
              <a:gd fmla="*/ 479013 h 3980066" name="connsiteY6910"/>
              <a:gd fmla="*/ 7380140 w 8387961" name="connsiteX6911"/>
              <a:gd fmla="*/ 490718 h 3980066" name="connsiteY6911"/>
              <a:gd fmla="*/ 7376793 w 8387961" name="connsiteX6912"/>
              <a:gd fmla="*/ 495734 h 3980066" name="connsiteY6912"/>
              <a:gd fmla="*/ 7329933 w 8387961" name="connsiteX6913"/>
              <a:gd fmla="*/ 485701 h 3980066" name="connsiteY6913"/>
              <a:gd fmla="*/ 7321565 w 8387961" name="connsiteX6914"/>
              <a:gd fmla="*/ 485701 h 3980066" name="connsiteY6914"/>
              <a:gd fmla="*/ 7333280 w 8387961" name="connsiteX6915"/>
              <a:gd fmla="*/ 490718 h 3980066" name="connsiteY6915"/>
              <a:gd fmla="*/ 7311523 w 8387961" name="connsiteX6916"/>
              <a:gd fmla="*/ 504095 h 3980066" name="connsiteY6916"/>
              <a:gd fmla="*/ 7289767 w 8387961" name="connsiteX6917"/>
              <a:gd fmla="*/ 519144 h 3980066" name="connsiteY6917"/>
              <a:gd fmla="*/ 7284746 w 8387961" name="connsiteX6918"/>
              <a:gd fmla="*/ 522489 h 3980066" name="connsiteY6918"/>
              <a:gd fmla="*/ 7286420 w 8387961" name="connsiteX6919"/>
              <a:gd fmla="*/ 530849 h 3980066" name="connsiteY6919"/>
              <a:gd fmla="*/ 7284746 w 8387961" name="connsiteX6920"/>
              <a:gd fmla="*/ 532521 h 3980066" name="connsiteY6920"/>
              <a:gd fmla="*/ 7274705 w 8387961" name="connsiteX6921"/>
              <a:gd fmla="*/ 552586 h 3980066" name="connsiteY6921"/>
              <a:gd fmla="*/ 7274705 w 8387961" name="connsiteX6922"/>
              <a:gd fmla="*/ 559275 h 3980066" name="connsiteY6922"/>
              <a:gd fmla="*/ 7236213 w 8387961" name="connsiteX6923"/>
              <a:gd fmla="*/ 542554 h 3980066" name="connsiteY6923"/>
              <a:gd fmla="*/ 7199394 w 8387961" name="connsiteX6924"/>
              <a:gd fmla="*/ 552586 h 3980066" name="connsiteY6924"/>
              <a:gd fmla="*/ 7196047 w 8387961" name="connsiteX6925"/>
              <a:gd fmla="*/ 564291 h 3980066" name="connsiteY6925"/>
              <a:gd fmla="*/ 7175964 w 8387961" name="connsiteX6926"/>
              <a:gd fmla="*/ 545898 h 3980066" name="connsiteY6926"/>
              <a:gd fmla="*/ 7165922 w 8387961" name="connsiteX6927"/>
              <a:gd fmla="*/ 555930 h 3980066" name="connsiteY6927"/>
              <a:gd fmla="*/ 7170943 w 8387961" name="connsiteX6928"/>
              <a:gd fmla="*/ 564291 h 3980066" name="connsiteY6928"/>
              <a:gd fmla="*/ 7152533 w 8387961" name="connsiteX6929"/>
              <a:gd fmla="*/ 559275 h 3980066" name="connsiteY6929"/>
              <a:gd fmla="*/ 7139145 w 8387961" name="connsiteX6930"/>
              <a:gd fmla="*/ 564291 h 3980066" name="connsiteY6930"/>
              <a:gd fmla="*/ 7150860 w 8387961" name="connsiteX6931"/>
              <a:gd fmla="*/ 582685 h 3980066" name="connsiteY6931"/>
              <a:gd fmla="*/ 7162575 w 8387961" name="connsiteX6932"/>
              <a:gd fmla="*/ 612783 h 3980066" name="connsiteY6932"/>
              <a:gd fmla="*/ 7184331 w 8387961" name="connsiteX6933"/>
              <a:gd fmla="*/ 621144 h 3980066" name="connsiteY6933"/>
              <a:gd fmla="*/ 7196047 w 8387961" name="connsiteX6934"/>
              <a:gd fmla="*/ 619471 h 3980066" name="connsiteY6934"/>
              <a:gd fmla="*/ 7221150 w 8387961" name="connsiteX6935"/>
              <a:gd fmla="*/ 649570 h 3980066" name="connsiteY6935"/>
              <a:gd fmla="*/ 7232865 w 8387961" name="connsiteX6936"/>
              <a:gd fmla="*/ 651242 h 3980066" name="connsiteY6936"/>
              <a:gd fmla="*/ 7251275 w 8387961" name="connsiteX6937"/>
              <a:gd fmla="*/ 671307 h 3980066" name="connsiteY6937"/>
              <a:gd fmla="*/ 7234539 w 8387961" name="connsiteX6938"/>
              <a:gd fmla="*/ 664619 h 3980066" name="connsiteY6938"/>
              <a:gd fmla="*/ 7234539 w 8387961" name="connsiteX6939"/>
              <a:gd fmla="*/ 659603 h 3980066" name="connsiteY6939"/>
              <a:gd fmla="*/ 7232865 w 8387961" name="connsiteX6940"/>
              <a:gd fmla="*/ 662947 h 3980066" name="connsiteY6940"/>
              <a:gd fmla="*/ 7232865 w 8387961" name="connsiteX6941"/>
              <a:gd fmla="*/ 679668 h 3980066" name="connsiteY6941"/>
              <a:gd fmla="*/ 7269684 w 8387961" name="connsiteX6942"/>
              <a:gd fmla="*/ 709766 h 3980066" name="connsiteY6942"/>
              <a:gd fmla="*/ 7242907 w 8387961" name="connsiteX6943"/>
              <a:gd fmla="*/ 721471 h 3980066" name="connsiteY6943"/>
              <a:gd fmla="*/ 7262990 w 8387961" name="connsiteX6944"/>
              <a:gd fmla="*/ 749896 h 3980066" name="connsiteY6944"/>
              <a:gd fmla="*/ 7269684 w 8387961" name="connsiteX6945"/>
              <a:gd fmla="*/ 753240 h 3980066" name="connsiteY6945"/>
              <a:gd fmla="*/ 7251275 w 8387961" name="connsiteX6946"/>
              <a:gd fmla="*/ 751568 h 3980066" name="connsiteY6946"/>
              <a:gd fmla="*/ 7242907 w 8387961" name="connsiteX6947"/>
              <a:gd fmla="*/ 756584 h 3980066" name="connsiteY6947"/>
              <a:gd fmla="*/ 7262990 w 8387961" name="connsiteX6948"/>
              <a:gd fmla="*/ 795043 h 3980066" name="connsiteY6948"/>
              <a:gd fmla="*/ 7252948 w 8387961" name="connsiteX6949"/>
              <a:gd fmla="*/ 813436 h 3980066" name="connsiteY6949"/>
              <a:gd fmla="*/ 7219477 w 8387961" name="connsiteX6950"/>
              <a:gd fmla="*/ 785010 h 3980066" name="connsiteY6950"/>
              <a:gd fmla="*/ 7184331 w 8387961" name="connsiteX6951"/>
              <a:gd fmla="*/ 754912 h 3980066" name="connsiteY6951"/>
              <a:gd fmla="*/ 7149187 w 8387961" name="connsiteX6952"/>
              <a:gd fmla="*/ 724814 h 3980066" name="connsiteY6952"/>
              <a:gd fmla="*/ 7114041 w 8387961" name="connsiteX6953"/>
              <a:gd fmla="*/ 694717 h 3980066" name="connsiteY6953"/>
              <a:gd fmla="*/ 7093959 w 8387961" name="connsiteX6954"/>
              <a:gd fmla="*/ 671307 h 3980066" name="connsiteY6954"/>
              <a:gd fmla="*/ 7075549 w 8387961" name="connsiteX6955"/>
              <a:gd fmla="*/ 646226 h 3980066" name="connsiteY6955"/>
              <a:gd fmla="*/ 7072202 w 8387961" name="connsiteX6956"/>
              <a:gd fmla="*/ 629504 h 3980066" name="connsiteY6956"/>
              <a:gd fmla="*/ 7062161 w 8387961" name="connsiteX6957"/>
              <a:gd fmla="*/ 619471 h 3980066" name="connsiteY6957"/>
              <a:gd fmla="*/ 7083917 w 8387961" name="connsiteX6958"/>
              <a:gd fmla="*/ 614455 h 3980066" name="connsiteY6958"/>
              <a:gd fmla="*/ 7085591 w 8387961" name="connsiteX6959"/>
              <a:gd fmla="*/ 586029 h 3980066" name="connsiteY6959"/>
              <a:gd fmla="*/ 7092285 w 8387961" name="connsiteX6960"/>
              <a:gd fmla="*/ 564291 h 3980066" name="connsiteY6960"/>
              <a:gd fmla="*/ 7095632 w 8387961" name="connsiteX6961"/>
              <a:gd fmla="*/ 542554 h 3980066" name="connsiteY6961"/>
              <a:gd fmla="*/ 7109021 w 8387961" name="connsiteX6962"/>
              <a:gd fmla="*/ 534194 h 3980066" name="connsiteY6962"/>
              <a:gd fmla="*/ 7092285 w 8387961" name="connsiteX6963"/>
              <a:gd fmla="*/ 514129 h 3980066" name="connsiteY6963"/>
              <a:gd fmla="*/ 7073875 w 8387961" name="connsiteX6964"/>
              <a:gd fmla="*/ 495734 h 3980066" name="connsiteY6964"/>
              <a:gd fmla="*/ 7093959 w 8387961" name="connsiteX6965"/>
              <a:gd fmla="*/ 495734 h 3980066" name="connsiteY6965"/>
              <a:gd fmla="*/ 7090611 w 8387961" name="connsiteX6966"/>
              <a:gd fmla="*/ 492390 h 3980066" name="connsiteY6966"/>
              <a:gd fmla="*/ 7052119 w 8387961" name="connsiteX6967"/>
              <a:gd fmla="*/ 489046 h 3980066" name="connsiteY6967"/>
              <a:gd fmla="*/ 7045425 w 8387961" name="connsiteX6968"/>
              <a:gd fmla="*/ 492390 h 3980066" name="connsiteY6968"/>
              <a:gd fmla="*/ 7070528 w 8387961" name="connsiteX6969"/>
              <a:gd fmla="*/ 515799 h 3980066" name="connsiteY6969"/>
              <a:gd fmla="*/ 7055466 w 8387961" name="connsiteX6970"/>
              <a:gd fmla="*/ 515799 h 3980066" name="connsiteY6970"/>
              <a:gd fmla="*/ 7043751 w 8387961" name="connsiteX6971"/>
              <a:gd fmla="*/ 542554 h 3980066" name="connsiteY6971"/>
              <a:gd fmla="*/ 7030363 w 8387961" name="connsiteX6972"/>
              <a:gd fmla="*/ 530849 h 3980066" name="connsiteY6972"/>
              <a:gd fmla="*/ 7025342 w 8387961" name="connsiteX6973"/>
              <a:gd fmla="*/ 534194 h 3980066" name="connsiteY6973"/>
              <a:gd fmla="*/ 7001912 w 8387961" name="connsiteX6974"/>
              <a:gd fmla="*/ 509112 h 3980066" name="connsiteY6974"/>
              <a:gd fmla="*/ 6991870 w 8387961" name="connsiteX6975"/>
              <a:gd fmla="*/ 512455 h 3980066" name="connsiteY6975"/>
              <a:gd fmla="*/ 6945010 w 8387961" name="connsiteX6976"/>
              <a:gd fmla="*/ 512455 h 3980066" name="connsiteY6976"/>
              <a:gd fmla="*/ 6948357 w 8387961" name="connsiteX6977"/>
              <a:gd fmla="*/ 540882 h 3980066" name="connsiteY6977"/>
              <a:gd fmla="*/ 6948357 w 8387961" name="connsiteX6978"/>
              <a:gd fmla="*/ 565964 h 3980066" name="connsiteY6978"/>
              <a:gd fmla="*/ 6955051 w 8387961" name="connsiteX6979"/>
              <a:gd fmla="*/ 574324 h 3980066" name="connsiteY6979"/>
              <a:gd fmla="*/ 6978482 w 8387961" name="connsiteX6980"/>
              <a:gd fmla="*/ 575996 h 3980066" name="connsiteY6980"/>
              <a:gd fmla="*/ 6983503 w 8387961" name="connsiteX6981"/>
              <a:gd fmla="*/ 582685 h 3980066" name="connsiteY6981"/>
              <a:gd fmla="*/ 6951705 w 8387961" name="connsiteX6982"/>
              <a:gd fmla="*/ 582685 h 3980066" name="connsiteY6982"/>
              <a:gd fmla="*/ 6933295 w 8387961" name="connsiteX6983"/>
              <a:gd fmla="*/ 589373 h 3980066" name="connsiteY6983"/>
              <a:gd fmla="*/ 6911539 w 8387961" name="connsiteX6984"/>
              <a:gd fmla="*/ 592717 h 3980066" name="connsiteY6984"/>
              <a:gd fmla="*/ 6903171 w 8387961" name="connsiteX6985"/>
              <a:gd fmla="*/ 582685 h 3980066" name="connsiteY6985"/>
              <a:gd fmla="*/ 6913212 w 8387961" name="connsiteX6986"/>
              <a:gd fmla="*/ 579340 h 3980066" name="connsiteY6986"/>
              <a:gd fmla="*/ 6881414 w 8387961" name="connsiteX6987"/>
              <a:gd fmla="*/ 570979 h 3980066" name="connsiteY6987"/>
              <a:gd fmla="*/ 6839575 w 8387961" name="connsiteX6988"/>
              <a:gd fmla="*/ 569307 h 3980066" name="connsiteY6988"/>
              <a:gd fmla="*/ 6842922 w 8387961" name="connsiteX6989"/>
              <a:gd fmla="*/ 574324 h 3980066" name="connsiteY6989"/>
              <a:gd fmla="*/ 6842922 w 8387961" name="connsiteX6990"/>
              <a:gd fmla="*/ 581012 h 3980066" name="connsiteY6990"/>
              <a:gd fmla="*/ 6789367 w 8387961" name="connsiteX6991"/>
              <a:gd fmla="*/ 575996 h 3980066" name="connsiteY6991"/>
              <a:gd fmla="*/ 6784347 w 8387961" name="connsiteX6992"/>
              <a:gd fmla="*/ 581012 h 3980066" name="connsiteY6992"/>
              <a:gd fmla="*/ 6772632 w 8387961" name="connsiteX6993"/>
              <a:gd fmla="*/ 574324 h 3980066" name="connsiteY6993"/>
              <a:gd fmla="*/ 6764264 w 8387961" name="connsiteX6994"/>
              <a:gd fmla="*/ 574324 h 3980066" name="connsiteY6994"/>
              <a:gd fmla="*/ 6737487 w 8387961" name="connsiteX6995"/>
              <a:gd fmla="*/ 581012 h 3980066" name="connsiteY6995"/>
              <a:gd fmla="*/ 6709036 w 8387961" name="connsiteX6996"/>
              <a:gd fmla="*/ 584356 h 3980066" name="connsiteY6996"/>
              <a:gd fmla="*/ 6698995 w 8387961" name="connsiteX6997"/>
              <a:gd fmla="*/ 609439 h 3980066" name="connsiteY6997"/>
              <a:gd fmla="*/ 6704015 w 8387961" name="connsiteX6998"/>
              <a:gd fmla="*/ 622816 h 3980066" name="connsiteY6998"/>
              <a:gd fmla="*/ 6698995 w 8387961" name="connsiteX6999"/>
              <a:gd fmla="*/ 639537 h 3980066" name="connsiteY6999"/>
              <a:gd fmla="*/ 6690627 w 8387961" name="connsiteX7000"/>
              <a:gd fmla="*/ 656258 h 3980066" name="connsiteY7000"/>
              <a:gd fmla="*/ 6682259 w 8387961" name="connsiteX7001"/>
              <a:gd fmla="*/ 683012 h 3980066" name="connsiteY7001"/>
              <a:gd fmla="*/ 6673891 w 8387961" name="connsiteX7002"/>
              <a:gd fmla="*/ 706421 h 3980066" name="connsiteY7002"/>
              <a:gd fmla="*/ 6712383 w 8387961" name="connsiteX7003"/>
              <a:gd fmla="*/ 713110 h 3980066" name="connsiteY7003"/>
              <a:gd fmla="*/ 6732466 w 8387961" name="connsiteX7004"/>
              <a:gd fmla="*/ 731503 h 3980066" name="connsiteY7004"/>
              <a:gd fmla="*/ 6734139 w 8387961" name="connsiteX7005"/>
              <a:gd fmla="*/ 726487 h 3980066" name="connsiteY7005"/>
              <a:gd fmla="*/ 6749202 w 8387961" name="connsiteX7006"/>
              <a:gd fmla="*/ 731503 h 3980066" name="connsiteY7006"/>
              <a:gd fmla="*/ 6749202 w 8387961" name="connsiteX7007"/>
              <a:gd fmla="*/ 741536 h 3980066" name="connsiteY7007"/>
              <a:gd fmla="*/ 6769285 w 8387961" name="connsiteX7008"/>
              <a:gd fmla="*/ 731503 h 3980066" name="connsiteY7008"/>
              <a:gd fmla="*/ 6760917 w 8387961" name="connsiteX7009"/>
              <a:gd fmla="*/ 719799 h 3980066" name="connsiteY7009"/>
              <a:gd fmla="*/ 6791041 w 8387961" name="connsiteX7010"/>
              <a:gd fmla="*/ 723143 h 3980066" name="connsiteY7010"/>
              <a:gd fmla="*/ 6849616 w 8387961" name="connsiteX7011"/>
              <a:gd fmla="*/ 753240 h 3980066" name="connsiteY7011"/>
              <a:gd fmla="*/ 6834554 w 8387961" name="connsiteX7012"/>
              <a:gd fmla="*/ 753240 h 3980066" name="connsiteY7012"/>
              <a:gd fmla="*/ 6861331 w 8387961" name="connsiteX7013"/>
              <a:gd fmla="*/ 769961 h 3980066" name="connsiteY7013"/>
              <a:gd fmla="*/ 6878067 w 8387961" name="connsiteX7014"/>
              <a:gd fmla="*/ 790027 h 3980066" name="connsiteY7014"/>
              <a:gd fmla="*/ 6884761 w 8387961" name="connsiteX7015"/>
              <a:gd fmla="*/ 806748 h 3980066" name="connsiteY7015"/>
              <a:gd fmla="*/ 6891456 w 8387961" name="connsiteX7016"/>
              <a:gd fmla="*/ 826813 h 3980066" name="connsiteY7016"/>
              <a:gd fmla="*/ 6904844 w 8387961" name="connsiteX7017"/>
              <a:gd fmla="*/ 843535 h 3980066" name="connsiteY7017"/>
              <a:gd fmla="*/ 6918233 w 8387961" name="connsiteX7018"/>
              <a:gd fmla="*/ 866944 h 3980066" name="connsiteY7018"/>
              <a:gd fmla="*/ 6929948 w 8387961" name="connsiteX7019"/>
              <a:gd fmla="*/ 892026 h 3980066" name="connsiteY7019"/>
              <a:gd fmla="*/ 6928274 w 8387961" name="connsiteX7020"/>
              <a:gd fmla="*/ 920452 h 3980066" name="connsiteY7020"/>
              <a:gd fmla="*/ 6923254 w 8387961" name="connsiteX7021"/>
              <a:gd fmla="*/ 947206 h 3980066" name="connsiteY7021"/>
              <a:gd fmla="*/ 6921580 w 8387961" name="connsiteX7022"/>
              <a:gd fmla="*/ 975632 h 3980066" name="connsiteY7022"/>
              <a:gd fmla="*/ 6918233 w 8387961" name="connsiteX7023"/>
              <a:gd fmla="*/ 1004058 h 3980066" name="connsiteY7023"/>
              <a:gd fmla="*/ 6909865 w 8387961" name="connsiteX7024"/>
              <a:gd fmla="*/ 1024123 h 3980066" name="connsiteY7024"/>
              <a:gd fmla="*/ 6901497 w 8387961" name="connsiteX7025"/>
              <a:gd fmla="*/ 1044189 h 3980066" name="connsiteY7025"/>
              <a:gd fmla="*/ 6873046 w 8387961" name="connsiteX7026"/>
              <a:gd fmla="*/ 1054221 h 3980066" name="connsiteY7026"/>
              <a:gd fmla="*/ 6854637 w 8387961" name="connsiteX7027"/>
              <a:gd fmla="*/ 1052549 h 3980066" name="connsiteY7027"/>
              <a:gd fmla="*/ 6847943 w 8387961" name="connsiteX7028"/>
              <a:gd fmla="*/ 1040845 h 3980066" name="connsiteY7028"/>
              <a:gd fmla="*/ 6839575 w 8387961" name="connsiteX7029"/>
              <a:gd fmla="*/ 1042517 h 3980066" name="connsiteY7029"/>
              <a:gd fmla="*/ 6827860 w 8387961" name="connsiteX7030"/>
              <a:gd fmla="*/ 1060910 h 3980066" name="connsiteY7030"/>
              <a:gd fmla="*/ 6822839 w 8387961" name="connsiteX7031"/>
              <a:gd fmla="*/ 1060910 h 3980066" name="connsiteY7031"/>
              <a:gd fmla="*/ 6827860 w 8387961" name="connsiteX7032"/>
              <a:gd fmla="*/ 1070943 h 3980066" name="connsiteY7032"/>
              <a:gd fmla="*/ 6821165 w 8387961" name="connsiteX7033"/>
              <a:gd fmla="*/ 1065926 h 3980066" name="connsiteY7033"/>
              <a:gd fmla="*/ 6815510 w 8387961" name="connsiteX7034"/>
              <a:gd fmla="*/ 1058863 h 3980066" name="connsiteY7034"/>
              <a:gd fmla="*/ 6813726 w 8387961" name="connsiteX7035"/>
              <a:gd fmla="*/ 1060053 h 3980066" name="connsiteY7035"/>
              <a:gd fmla="*/ 6817564 w 8387961" name="connsiteX7036"/>
              <a:gd fmla="*/ 1064853 h 3980066" name="connsiteY7036"/>
              <a:gd fmla="*/ 6820501 w 8387961" name="connsiteX7037"/>
              <a:gd fmla="*/ 1066408 h 3980066" name="connsiteY7037"/>
              <a:gd fmla="*/ 6827121 w 8387961" name="connsiteX7038"/>
              <a:gd fmla="*/ 1071374 h 3980066" name="connsiteY7038"/>
              <a:gd fmla="*/ 6812226 w 8387961" name="connsiteX7039"/>
              <a:gd fmla="*/ 1086273 h 3980066" name="connsiteY7039"/>
              <a:gd fmla="*/ 6822156 w 8387961" name="connsiteX7040"/>
              <a:gd fmla="*/ 1114416 h 3980066" name="connsiteY7040"/>
              <a:gd fmla="*/ 6810571 w 8387961" name="connsiteX7041"/>
              <a:gd fmla="*/ 1132626 h 3980066" name="connsiteY7041"/>
              <a:gd fmla="*/ 6797331 w 8387961" name="connsiteX7042"/>
              <a:gd fmla="*/ 1150836 h 3980066" name="connsiteY7042"/>
              <a:gd fmla="*/ 6800641 w 8387961" name="connsiteX7043"/>
              <a:gd fmla="*/ 1162424 h 3980066" name="connsiteY7043"/>
              <a:gd fmla="*/ 6828776 w 8387961" name="connsiteX7044"/>
              <a:gd fmla="*/ 1177323 h 3980066" name="connsiteY7044"/>
              <a:gd fmla="*/ 6818846 w 8387961" name="connsiteX7045"/>
              <a:gd fmla="*/ 1185600 h 3980066" name="connsiteY7045"/>
              <a:gd fmla="*/ 6798986 w 8387961" name="connsiteX7046"/>
              <a:gd fmla="*/ 1195533 h 3980066" name="connsiteY7046"/>
              <a:gd fmla="*/ 6798986 w 8387961" name="connsiteX7047"/>
              <a:gd fmla="*/ 1196412 h 3980066" name="connsiteY7047"/>
              <a:gd fmla="*/ 6818532 w 8387961" name="connsiteX7048"/>
              <a:gd fmla="*/ 1186475 h 3980066" name="connsiteY7048"/>
              <a:gd fmla="*/ 6828475 w 8387961" name="connsiteX7049"/>
              <a:gd fmla="*/ 1178051 h 3980066" name="connsiteY7049"/>
              <a:gd fmla="*/ 6856645 w 8387961" name="connsiteX7050"/>
              <a:gd fmla="*/ 1208378 h 3980066" name="connsiteY7050"/>
              <a:gd fmla="*/ 6883159 w 8387961" name="connsiteX7051"/>
              <a:gd fmla="*/ 1237021 h 3980066" name="connsiteY7051"/>
              <a:gd fmla="*/ 6898073 w 8387961" name="connsiteX7052"/>
              <a:gd fmla="*/ 1279142 h 3980066" name="connsiteY7052"/>
              <a:gd fmla="*/ 6888130 w 8387961" name="connsiteX7053"/>
              <a:gd fmla="*/ 1285882 h 3980066" name="connsiteY7053"/>
              <a:gd fmla="*/ 6876531 w 8387961" name="connsiteX7054"/>
              <a:gd fmla="*/ 1292621 h 3980066" name="connsiteY7054"/>
              <a:gd fmla="*/ 6869902 w 8387961" name="connsiteX7055"/>
              <a:gd fmla="*/ 1289251 h 3980066" name="connsiteY7055"/>
              <a:gd fmla="*/ 6866588 w 8387961" name="connsiteX7056"/>
              <a:gd fmla="*/ 1294306 h 3980066" name="connsiteY7056"/>
              <a:gd fmla="*/ 6863274 w 8387961" name="connsiteX7057"/>
              <a:gd fmla="*/ 1295991 h 3980066" name="connsiteY7057"/>
              <a:gd fmla="*/ 6859960 w 8387961" name="connsiteX7058"/>
              <a:gd fmla="*/ 1297676 h 3980066" name="connsiteY7058"/>
              <a:gd fmla="*/ 6856645 w 8387961" name="connsiteX7059"/>
              <a:gd fmla="*/ 1302730 h 3980066" name="connsiteY7059"/>
              <a:gd fmla="*/ 6853331 w 8387961" name="connsiteX7060"/>
              <a:gd fmla="*/ 1297676 h 3980066" name="connsiteY7060"/>
              <a:gd fmla="*/ 6846703 w 8387961" name="connsiteX7061"/>
              <a:gd fmla="*/ 1302730 h 3980066" name="connsiteY7061"/>
              <a:gd fmla="*/ 6840075 w 8387961" name="connsiteX7062"/>
              <a:gd fmla="*/ 1306100 h 3980066" name="connsiteY7062"/>
              <a:gd fmla="*/ 6836760 w 8387961" name="connsiteX7063"/>
              <a:gd fmla="*/ 1299360 h 3980066" name="connsiteY7063"/>
              <a:gd fmla="*/ 6836760 w 8387961" name="connsiteX7064"/>
              <a:gd fmla="*/ 1295991 h 3980066" name="connsiteY7064"/>
              <a:gd fmla="*/ 6836760 w 8387961" name="connsiteX7065"/>
              <a:gd fmla="*/ 1294306 h 3980066" name="connsiteY7065"/>
              <a:gd fmla="*/ 6830132 w 8387961" name="connsiteX7066"/>
              <a:gd fmla="*/ 1287566 h 3980066" name="connsiteY7066"/>
              <a:gd fmla="*/ 6826818 w 8387961" name="connsiteX7067"/>
              <a:gd fmla="*/ 1269033 h 3980066" name="connsiteY7067"/>
              <a:gd fmla="*/ 6823503 w 8387961" name="connsiteX7068"/>
              <a:gd fmla="*/ 1262294 h 3980066" name="connsiteY7068"/>
              <a:gd fmla="*/ 6823503 w 8387961" name="connsiteX7069"/>
              <a:gd fmla="*/ 1257239 h 3980066" name="connsiteY7069"/>
              <a:gd fmla="*/ 6808590 w 8387961" name="connsiteX7070"/>
              <a:gd fmla="*/ 1238706 h 3980066" name="connsiteY7070"/>
              <a:gd fmla="*/ 6801961 w 8387961" name="connsiteX7071"/>
              <a:gd fmla="*/ 1233651 h 3980066" name="connsiteY7071"/>
              <a:gd fmla="*/ 6806933 w 8387961" name="connsiteX7072"/>
              <a:gd fmla="*/ 1231966 h 3980066" name="connsiteY7072"/>
              <a:gd fmla="*/ 6818532 w 8387961" name="connsiteX7073"/>
              <a:gd fmla="*/ 1235336 h 3980066" name="connsiteY7073"/>
              <a:gd fmla="*/ 6816875 w 8387961" name="connsiteX7074"/>
              <a:gd fmla="*/ 1231966 h 3980066" name="connsiteY7074"/>
              <a:gd fmla="*/ 6800304 w 8387961" name="connsiteX7075"/>
              <a:gd fmla="*/ 1206693 h 3980066" name="connsiteY7075"/>
              <a:gd fmla="*/ 6798647 w 8387961" name="connsiteX7076"/>
              <a:gd fmla="*/ 1203324 h 3980066" name="connsiteY7076"/>
              <a:gd fmla="*/ 6798647 w 8387961" name="connsiteX7077"/>
              <a:gd fmla="*/ 1202087 h 3980066" name="connsiteY7077"/>
              <a:gd fmla="*/ 6774161 w 8387961" name="connsiteX7078"/>
              <a:gd fmla="*/ 1197189 h 3980066" name="connsiteY7078"/>
              <a:gd fmla="*/ 6769197 w 8387961" name="connsiteX7079"/>
              <a:gd fmla="*/ 1202155 h 3980066" name="connsiteY7079"/>
              <a:gd fmla="*/ 6757612 w 8387961" name="connsiteX7080"/>
              <a:gd fmla="*/ 1195533 h 3980066" name="connsiteY7080"/>
              <a:gd fmla="*/ 6749337 w 8387961" name="connsiteX7081"/>
              <a:gd fmla="*/ 1192222 h 3980066" name="connsiteY7081"/>
              <a:gd fmla="*/ 6754302 w 8387961" name="connsiteX7082"/>
              <a:gd fmla="*/ 1175668 h 3980066" name="connsiteY7082"/>
              <a:gd fmla="*/ 6757612 w 8387961" name="connsiteX7083"/>
              <a:gd fmla="*/ 1175668 h 3980066" name="connsiteY7083"/>
              <a:gd fmla="*/ 6747682 w 8387961" name="connsiteX7084"/>
              <a:gd fmla="*/ 1167390 h 3980066" name="connsiteY7084"/>
              <a:gd fmla="*/ 6741062 w 8387961" name="connsiteX7085"/>
              <a:gd fmla="*/ 1152491 h 3980066" name="connsiteY7085"/>
              <a:gd fmla="*/ 6724512 w 8387961" name="connsiteX7086"/>
              <a:gd fmla="*/ 1147525 h 3980066" name="connsiteY7086"/>
              <a:gd fmla="*/ 6711806 w 8387961" name="connsiteX7087"/>
              <a:gd fmla="*/ 1134816 h 3980066" name="connsiteY7087"/>
              <a:gd fmla="*/ 6710051 w 8387961" name="connsiteX7088"/>
              <a:gd fmla="*/ 1137010 h 3980066" name="connsiteY7088"/>
              <a:gd fmla="*/ 6698345 w 8387961" name="connsiteX7089"/>
              <a:gd fmla="*/ 1145375 h 3980066" name="connsiteY7089"/>
              <a:gd fmla="*/ 6681623 w 8387961" name="connsiteX7090"/>
              <a:gd fmla="*/ 1157086 h 3980066" name="connsiteY7090"/>
              <a:gd fmla="*/ 6666574 w 8387961" name="connsiteX7091"/>
              <a:gd fmla="*/ 1167124 h 3980066" name="connsiteY7091"/>
              <a:gd fmla="*/ 6648180 w 8387961" name="connsiteX7092"/>
              <a:gd fmla="*/ 1175489 h 3980066" name="connsiteY7092"/>
              <a:gd fmla="*/ 6658213 w 8387961" name="connsiteX7093"/>
              <a:gd fmla="*/ 1158759 h 3980066" name="connsiteY7093"/>
              <a:gd fmla="*/ 6641491 w 8387961" name="connsiteX7094"/>
              <a:gd fmla="*/ 1153740 h 3980066" name="connsiteY7094"/>
              <a:gd fmla="*/ 6648180 w 8387961" name="connsiteX7095"/>
              <a:gd fmla="*/ 1123627 h 3980066" name="connsiteY7095"/>
              <a:gd fmla="*/ 6633130 w 8387961" name="connsiteX7096"/>
              <a:gd fmla="*/ 1115262 h 3980066" name="connsiteY7096"/>
              <a:gd fmla="*/ 6618080 w 8387961" name="connsiteX7097"/>
              <a:gd fmla="*/ 1118608 h 3980066" name="connsiteY7097"/>
              <a:gd fmla="*/ 6606375 w 8387961" name="connsiteX7098"/>
              <a:gd fmla="*/ 1137010 h 3980066" name="connsiteY7098"/>
              <a:gd fmla="*/ 6592998 w 8387961" name="connsiteX7099"/>
              <a:gd fmla="*/ 1157086 h 3980066" name="connsiteY7099"/>
              <a:gd fmla="*/ 6576276 w 8387961" name="connsiteX7100"/>
              <a:gd fmla="*/ 1167124 h 3980066" name="connsiteY7100"/>
              <a:gd fmla="*/ 6561226 w 8387961" name="connsiteX7101"/>
              <a:gd fmla="*/ 1168797 h 3980066" name="connsiteY7101"/>
              <a:gd fmla="*/ 6569587 w 8387961" name="connsiteX7102"/>
              <a:gd fmla="*/ 1188873 h 3980066" name="connsiteY7102"/>
              <a:gd fmla="*/ 6606375 w 8387961" name="connsiteX7103"/>
              <a:gd fmla="*/ 1198911 h 3980066" name="connsiteY7103"/>
              <a:gd fmla="*/ 6618080 w 8387961" name="connsiteX7104"/>
              <a:gd fmla="*/ 1224006 h 3980066" name="connsiteY7104"/>
              <a:gd fmla="*/ 6636474 w 8387961" name="connsiteX7105"/>
              <a:gd fmla="*/ 1218987 h 3980066" name="connsiteY7105"/>
              <a:gd fmla="*/ 6656541 w 8387961" name="connsiteX7106"/>
              <a:gd fmla="*/ 1205603 h 3980066" name="connsiteY7106"/>
              <a:gd fmla="*/ 6688312 w 8387961" name="connsiteX7107"/>
              <a:gd fmla="*/ 1217314 h 3980066" name="connsiteY7107"/>
              <a:gd fmla="*/ 6703362 w 8387961" name="connsiteX7108"/>
              <a:gd fmla="*/ 1220660 h 3980066" name="connsiteY7108"/>
              <a:gd fmla="*/ 6703362 w 8387961" name="connsiteX7109"/>
              <a:gd fmla="*/ 1235717 h 3980066" name="connsiteY7109"/>
              <a:gd fmla="*/ 6689984 w 8387961" name="connsiteX7110"/>
              <a:gd fmla="*/ 1234044 h 3980066" name="connsiteY7110"/>
              <a:gd fmla="*/ 6673263 w 8387961" name="connsiteX7111"/>
              <a:gd fmla="*/ 1244082 h 3980066" name="connsiteY7111"/>
              <a:gd fmla="*/ 6663229 w 8387961" name="connsiteX7112"/>
              <a:gd fmla="*/ 1257466 h 3980066" name="connsiteY7112"/>
              <a:gd fmla="*/ 6659885 w 8387961" name="connsiteX7113"/>
              <a:gd fmla="*/ 1267504 h 3980066" name="connsiteY7113"/>
              <a:gd fmla="*/ 6656541 w 8387961" name="connsiteX7114"/>
              <a:gd fmla="*/ 1297617 h 3980066" name="connsiteY7114"/>
              <a:gd fmla="*/ 6691657 w 8387961" name="connsiteX7115"/>
              <a:gd fmla="*/ 1319366 h 3980066" name="connsiteY7115"/>
              <a:gd fmla="*/ 6710051 w 8387961" name="connsiteX7116"/>
              <a:gd fmla="*/ 1341115 h 3980066" name="connsiteY7116"/>
              <a:gd fmla="*/ 6726773 w 8387961" name="connsiteX7117"/>
              <a:gd fmla="*/ 1366210 h 3980066" name="connsiteY7117"/>
              <a:gd fmla="*/ 6753527 w 8387961" name="connsiteX7118"/>
              <a:gd fmla="*/ 1389632 h 3980066" name="connsiteY7118"/>
              <a:gd fmla="*/ 6713395 w 8387961" name="connsiteX7119"/>
              <a:gd fmla="*/ 1377921 h 3980066" name="connsiteY7119"/>
              <a:gd fmla="*/ 6716739 w 8387961" name="connsiteX7120"/>
              <a:gd fmla="*/ 1379594 h 3980066" name="connsiteY7120"/>
              <a:gd fmla="*/ 6740150 w 8387961" name="connsiteX7121"/>
              <a:gd fmla="*/ 1396324 h 3980066" name="connsiteY7121"/>
              <a:gd fmla="*/ 6763561 w 8387961" name="connsiteX7122"/>
              <a:gd fmla="*/ 1411381 h 3980066" name="connsiteY7122"/>
              <a:gd fmla="*/ 6740150 w 8387961" name="connsiteX7123"/>
              <a:gd fmla="*/ 1428111 h 3980066" name="connsiteY7123"/>
              <a:gd fmla="*/ 6731789 w 8387961" name="connsiteX7124"/>
              <a:gd fmla="*/ 1434803 h 3980066" name="connsiteY7124"/>
              <a:gd fmla="*/ 6746839 w 8387961" name="connsiteX7125"/>
              <a:gd fmla="*/ 1436476 h 3980066" name="connsiteY7125"/>
              <a:gd fmla="*/ 6761889 w 8387961" name="connsiteX7126"/>
              <a:gd fmla="*/ 1434803 h 3980066" name="connsiteY7126"/>
              <a:gd fmla="*/ 6780283 w 8387961" name="connsiteX7127"/>
              <a:gd fmla="*/ 1444841 h 3980066" name="connsiteY7127"/>
              <a:gd fmla="*/ 6770249 w 8387961" name="connsiteX7128"/>
              <a:gd fmla="*/ 1456552 h 3980066" name="connsiteY7128"/>
              <a:gd fmla="*/ 6780283 w 8387961" name="connsiteX7129"/>
              <a:gd fmla="*/ 1456552 h 3980066" name="connsiteY7129"/>
              <a:gd fmla="*/ 6778610 w 8387961" name="connsiteX7130"/>
              <a:gd fmla="*/ 1459897 h 3980066" name="connsiteY7130"/>
              <a:gd fmla="*/ 6771922 w 8387961" name="connsiteX7131"/>
              <a:gd fmla="*/ 1466589 h 3980066" name="connsiteY7131"/>
              <a:gd fmla="*/ 6773594 w 8387961" name="connsiteX7132"/>
              <a:gd fmla="*/ 1471608 h 3980066" name="connsiteY7132"/>
              <a:gd fmla="*/ 6776938 w 8387961" name="connsiteX7133"/>
              <a:gd fmla="*/ 1478300 h 3980066" name="connsiteY7133"/>
              <a:gd fmla="*/ 6771922 w 8387961" name="connsiteX7134"/>
              <a:gd fmla="*/ 1478300 h 3980066" name="connsiteY7134"/>
              <a:gd fmla="*/ 6778610 w 8387961" name="connsiteX7135"/>
              <a:gd fmla="*/ 1490011 h 3980066" name="connsiteY7135"/>
              <a:gd fmla="*/ 6771922 w 8387961" name="connsiteX7136"/>
              <a:gd fmla="*/ 1491684 h 3980066" name="connsiteY7136"/>
              <a:gd fmla="*/ 6758544 w 8387961" name="connsiteX7137"/>
              <a:gd fmla="*/ 1498376 h 3980066" name="connsiteY7137"/>
              <a:gd fmla="*/ 6763561 w 8387961" name="connsiteX7138"/>
              <a:gd fmla="*/ 1508414 h 3980066" name="connsiteY7138"/>
              <a:gd fmla="*/ 6760216 w 8387961" name="connsiteX7139"/>
              <a:gd fmla="*/ 1521798 h 3980066" name="connsiteY7139"/>
              <a:gd fmla="*/ 6750183 w 8387961" name="connsiteX7140"/>
              <a:gd fmla="*/ 1545220 h 3980066" name="connsiteY7140"/>
              <a:gd fmla="*/ 6746839 w 8387961" name="connsiteX7141"/>
              <a:gd fmla="*/ 1546893 h 3980066" name="connsiteY7141"/>
              <a:gd fmla="*/ 6751855 w 8387961" name="connsiteX7142"/>
              <a:gd fmla="*/ 1551912 h 3980066" name="connsiteY7142"/>
              <a:gd fmla="*/ 6740150 w 8387961" name="connsiteX7143"/>
              <a:gd fmla="*/ 1558604 h 3980066" name="connsiteY7143"/>
              <a:gd fmla="*/ 6738478 w 8387961" name="connsiteX7144"/>
              <a:gd fmla="*/ 1558604 h 3980066" name="connsiteY7144"/>
              <a:gd fmla="*/ 6750183 w 8387961" name="connsiteX7145"/>
              <a:gd fmla="*/ 1561950 h 3980066" name="connsiteY7145"/>
              <a:gd fmla="*/ 6751855 w 8387961" name="connsiteX7146"/>
              <a:gd fmla="*/ 1578680 h 3980066" name="connsiteY7146"/>
              <a:gd fmla="*/ 6743494 w 8387961" name="connsiteX7147"/>
              <a:gd fmla="*/ 1577007 h 3980066" name="connsiteY7147"/>
              <a:gd fmla="*/ 6743494 w 8387961" name="connsiteX7148"/>
              <a:gd fmla="*/ 1582026 h 3980066" name="connsiteY7148"/>
              <a:gd fmla="*/ 6738478 w 8387961" name="connsiteX7149"/>
              <a:gd fmla="*/ 1588718 h 3980066" name="connsiteY7149"/>
              <a:gd fmla="*/ 6736806 w 8387961" name="connsiteX7150"/>
              <a:gd fmla="*/ 1592064 h 3980066" name="connsiteY7150"/>
              <a:gd fmla="*/ 6733461 w 8387961" name="connsiteX7151"/>
              <a:gd fmla="*/ 1602102 h 3980066" name="connsiteY7151"/>
              <a:gd fmla="*/ 6720084 w 8387961" name="connsiteX7152"/>
              <a:gd fmla="*/ 1605448 h 3980066" name="connsiteY7152"/>
              <a:gd fmla="*/ 6718412 w 8387961" name="connsiteX7153"/>
              <a:gd fmla="*/ 1608794 h 3980066" name="connsiteY7153"/>
              <a:gd fmla="*/ 6720084 w 8387961" name="connsiteX7154"/>
              <a:gd fmla="*/ 1615486 h 3980066" name="connsiteY7154"/>
              <a:gd fmla="*/ 6711723 w 8387961" name="connsiteX7155"/>
              <a:gd fmla="*/ 1625523 h 3980066" name="connsiteY7155"/>
              <a:gd fmla="*/ 6689984 w 8387961" name="connsiteX7156"/>
              <a:gd fmla="*/ 1640580 h 3980066" name="connsiteY7156"/>
              <a:gd fmla="*/ 6691657 w 8387961" name="connsiteX7157"/>
              <a:gd fmla="*/ 1642253 h 3980066" name="connsiteY7157"/>
              <a:gd fmla="*/ 6681623 w 8387961" name="connsiteX7158"/>
              <a:gd fmla="*/ 1650618 h 3980066" name="connsiteY7158"/>
              <a:gd fmla="*/ 6668246 w 8387961" name="connsiteX7159"/>
              <a:gd fmla="*/ 1655637 h 3980066" name="connsiteY7159"/>
              <a:gd fmla="*/ 6666574 w 8387961" name="connsiteX7160"/>
              <a:gd fmla="*/ 1655637 h 3980066" name="connsiteY7160"/>
              <a:gd fmla="*/ 6661557 w 8387961" name="connsiteX7161"/>
              <a:gd fmla="*/ 1658983 h 3980066" name="connsiteY7161"/>
              <a:gd fmla="*/ 6649852 w 8387961" name="connsiteX7162"/>
              <a:gd fmla="*/ 1660656 h 3980066" name="connsiteY7162"/>
              <a:gd fmla="*/ 6646507 w 8387961" name="connsiteX7163"/>
              <a:gd fmla="*/ 1658983 h 3980066" name="connsiteY7163"/>
              <a:gd fmla="*/ 6639819 w 8387961" name="connsiteX7164"/>
              <a:gd fmla="*/ 1662329 h 3980066" name="connsiteY7164"/>
              <a:gd fmla="*/ 6636474 w 8387961" name="connsiteX7165"/>
              <a:gd fmla="*/ 1667348 h 3980066" name="connsiteY7165"/>
              <a:gd fmla="*/ 6628113 w 8387961" name="connsiteX7166"/>
              <a:gd fmla="*/ 1667348 h 3980066" name="connsiteY7166"/>
              <a:gd fmla="*/ 6613064 w 8387961" name="connsiteX7167"/>
              <a:gd fmla="*/ 1647272 h 3980066" name="connsiteY7167"/>
              <a:gd fmla="*/ 6608047 w 8387961" name="connsiteX7168"/>
              <a:gd fmla="*/ 1655637 h 3980066" name="connsiteY7168"/>
              <a:gd fmla="*/ 6613064 w 8387961" name="connsiteX7169"/>
              <a:gd fmla="*/ 1675713 h 3980066" name="connsiteY7169"/>
              <a:gd fmla="*/ 6608047 w 8387961" name="connsiteX7170"/>
              <a:gd fmla="*/ 1667348 h 3980066" name="connsiteY7170"/>
              <a:gd fmla="*/ 6608047 w 8387961" name="connsiteX7171"/>
              <a:gd fmla="*/ 1679059 h 3980066" name="connsiteY7171"/>
              <a:gd fmla="*/ 6603031 w 8387961" name="connsiteX7172"/>
              <a:gd fmla="*/ 1677386 h 3980066" name="connsiteY7172"/>
              <a:gd fmla="*/ 6592998 w 8387961" name="connsiteX7173"/>
              <a:gd fmla="*/ 1687424 h 3980066" name="connsiteY7173"/>
              <a:gd fmla="*/ 6587981 w 8387961" name="connsiteX7174"/>
              <a:gd fmla="*/ 1680732 h 3980066" name="connsiteY7174"/>
              <a:gd fmla="*/ 6582965 w 8387961" name="connsiteX7175"/>
              <a:gd fmla="*/ 1687424 h 3980066" name="connsiteY7175"/>
              <a:gd fmla="*/ 6576276 w 8387961" name="connsiteX7176"/>
              <a:gd fmla="*/ 1685751 h 3980066" name="connsiteY7176"/>
              <a:gd fmla="*/ 6559554 w 8387961" name="connsiteX7177"/>
              <a:gd fmla="*/ 1695789 h 3980066" name="connsiteY7177"/>
              <a:gd fmla="*/ 6546176 w 8387961" name="connsiteX7178"/>
              <a:gd fmla="*/ 1699135 h 3980066" name="connsiteY7178"/>
              <a:gd fmla="*/ 6541160 w 8387961" name="connsiteX7179"/>
              <a:gd fmla="*/ 1700808 h 3980066" name="connsiteY7179"/>
              <a:gd fmla="*/ 6539488 w 8387961" name="connsiteX7180"/>
              <a:gd fmla="*/ 1715865 h 3980066" name="connsiteY7180"/>
              <a:gd fmla="*/ 6546176 w 8387961" name="connsiteX7181"/>
              <a:gd fmla="*/ 1730922 h 3980066" name="connsiteY7181"/>
              <a:gd fmla="*/ 6531127 w 8387961" name="connsiteX7182"/>
              <a:gd fmla="*/ 1729249 h 3980066" name="connsiteY7182"/>
              <a:gd fmla="*/ 6526110 w 8387961" name="connsiteX7183"/>
              <a:gd fmla="*/ 1699135 h 3980066" name="connsiteY7183"/>
              <a:gd fmla="*/ 6517749 w 8387961" name="connsiteX7184"/>
              <a:gd fmla="*/ 1692443 h 3980066" name="connsiteY7184"/>
              <a:gd fmla="*/ 6507716 w 8387961" name="connsiteX7185"/>
              <a:gd fmla="*/ 1695789 h 3980066" name="connsiteY7185"/>
              <a:gd fmla="*/ 6497683 w 8387961" name="connsiteX7186"/>
              <a:gd fmla="*/ 1690770 h 3980066" name="connsiteY7186"/>
              <a:gd fmla="*/ 6487650 w 8387961" name="connsiteX7187"/>
              <a:gd fmla="*/ 1685751 h 3980066" name="connsiteY7187"/>
              <a:gd fmla="*/ 6485978 w 8387961" name="connsiteX7188"/>
              <a:gd fmla="*/ 1689097 h 3980066" name="connsiteY7188"/>
              <a:gd fmla="*/ 6476052 w 8387961" name="connsiteX7189"/>
              <a:gd fmla="*/ 1692408 h 3980066" name="connsiteY7189"/>
              <a:gd fmla="*/ 6462903 w 8387961" name="connsiteX7190"/>
              <a:gd fmla="*/ 1704116 h 3980066" name="connsiteY7190"/>
              <a:gd fmla="*/ 6449542 w 8387961" name="connsiteX7191"/>
              <a:gd fmla="*/ 1710809 h 3980066" name="connsiteY7191"/>
              <a:gd fmla="*/ 6449542 w 8387961" name="connsiteX7192"/>
              <a:gd fmla="*/ 1714155 h 3980066" name="connsiteY7192"/>
              <a:gd fmla="*/ 6439520 w 8387961" name="connsiteX7193"/>
              <a:gd fmla="*/ 1739253 h 3980066" name="connsiteY7193"/>
              <a:gd fmla="*/ 6429499 w 8387961" name="connsiteX7194"/>
              <a:gd fmla="*/ 1766024 h 3980066" name="connsiteY7194"/>
              <a:gd fmla="*/ 6449542 w 8387961" name="connsiteX7195"/>
              <a:gd fmla="*/ 1791122 h 3980066" name="connsiteY7195"/>
              <a:gd fmla="*/ 6454552 w 8387961" name="connsiteX7196"/>
              <a:gd fmla="*/ 1807854 h 3980066" name="connsiteY7196"/>
              <a:gd fmla="*/ 6471254 w 8387961" name="connsiteX7197"/>
              <a:gd fmla="*/ 1824587 h 3980066" name="connsiteY7197"/>
              <a:gd fmla="*/ 6489627 w 8387961" name="connsiteX7198"/>
              <a:gd fmla="*/ 1839645 h 3980066" name="connsiteY7198"/>
              <a:gd fmla="*/ 6511339 w 8387961" name="connsiteX7199"/>
              <a:gd fmla="*/ 1858051 h 3980066" name="connsiteY7199"/>
              <a:gd fmla="*/ 6529711 w 8387961" name="connsiteX7200"/>
              <a:gd fmla="*/ 1878129 h 3980066" name="connsiteY7200"/>
              <a:gd fmla="*/ 6541403 w 8387961" name="connsiteX7201"/>
              <a:gd fmla="*/ 1918286 h 3980066" name="connsiteY7201"/>
              <a:gd fmla="*/ 6553094 w 8387961" name="connsiteX7202"/>
              <a:gd fmla="*/ 1958443 h 3980066" name="connsiteY7202"/>
              <a:gd fmla="*/ 6551424 w 8387961" name="connsiteX7203"/>
              <a:gd fmla="*/ 1968482 h 3980066" name="connsiteY7203"/>
              <a:gd fmla="*/ 6551424 w 8387961" name="connsiteX7204"/>
              <a:gd fmla="*/ 1980195 h 3980066" name="connsiteY7204"/>
              <a:gd fmla="*/ 6548084 w 8387961" name="connsiteX7205"/>
              <a:gd fmla="*/ 1991907 h 3980066" name="connsiteY7205"/>
              <a:gd fmla="*/ 6529711 w 8387961" name="connsiteX7206"/>
              <a:gd fmla="*/ 2008639 h 3980066" name="connsiteY7206"/>
              <a:gd fmla="*/ 6509669 w 8387961" name="connsiteX7207"/>
              <a:gd fmla="*/ 2025371 h 3980066" name="connsiteY7207"/>
              <a:gd fmla="*/ 6491297 w 8387961" name="connsiteX7208"/>
              <a:gd fmla="*/ 2020352 h 3980066" name="connsiteY7208"/>
              <a:gd fmla="*/ 6491297 w 8387961" name="connsiteX7209"/>
              <a:gd fmla="*/ 2028718 h 3980066" name="connsiteY7209"/>
              <a:gd fmla="*/ 6491297 w 8387961" name="connsiteX7210"/>
              <a:gd fmla="*/ 2037084 h 3980066" name="connsiteY7210"/>
              <a:gd fmla="*/ 6487956 w 8387961" name="connsiteX7211"/>
              <a:gd fmla="*/ 2040430 h 3980066" name="connsiteY7211"/>
              <a:gd fmla="*/ 6487956 w 8387961" name="connsiteX7212"/>
              <a:gd fmla="*/ 2052143 h 3980066" name="connsiteY7212"/>
              <a:gd fmla="*/ 6477935 w 8387961" name="connsiteX7213"/>
              <a:gd fmla="*/ 2052143 h 3980066" name="connsiteY7213"/>
              <a:gd fmla="*/ 6457893 w 8387961" name="connsiteX7214"/>
              <a:gd fmla="*/ 2075567 h 3980066" name="connsiteY7214"/>
              <a:gd fmla="*/ 6442861 w 8387961" name="connsiteX7215"/>
              <a:gd fmla="*/ 2078914 h 3980066" name="connsiteY7215"/>
              <a:gd fmla="*/ 6447871 w 8387961" name="connsiteX7216"/>
              <a:gd fmla="*/ 2042103 h 3980066" name="connsiteY7216"/>
              <a:gd fmla="*/ 6429499 w 8387961" name="connsiteX7217"/>
              <a:gd fmla="*/ 2027044 h 3980066" name="connsiteY7217"/>
              <a:gd fmla="*/ 6444531 w 8387961" name="connsiteX7218"/>
              <a:gd fmla="*/ 2017005 h 3980066" name="connsiteY7218"/>
              <a:gd fmla="*/ 6451212 w 8387961" name="connsiteX7219"/>
              <a:gd fmla="*/ 2011986 h 3980066" name="connsiteY7219"/>
              <a:gd fmla="*/ 6471254 w 8387961" name="connsiteX7220"/>
              <a:gd fmla="*/ 2015332 h 3980066" name="connsiteY7220"/>
              <a:gd fmla="*/ 6470436 w 8387961" name="connsiteX7221"/>
              <a:gd fmla="*/ 2013036 h 3980066" name="connsiteY7221"/>
              <a:gd fmla="*/ 6451055 w 8387961" name="connsiteX7222"/>
              <a:gd fmla="*/ 2009891 h 3980066" name="connsiteY7222"/>
              <a:gd fmla="*/ 6444304 w 8387961" name="connsiteX7223"/>
              <a:gd fmla="*/ 2014821 h 3980066" name="connsiteY7223"/>
              <a:gd fmla="*/ 6429112 w 8387961" name="connsiteX7224"/>
              <a:gd fmla="*/ 2024682 h 3980066" name="connsiteY7224"/>
              <a:gd fmla="*/ 6412232 w 8387961" name="connsiteX7225"/>
              <a:gd fmla="*/ 2019752 h 3980066" name="connsiteY7225"/>
              <a:gd fmla="*/ 6403792 w 8387961" name="connsiteX7226"/>
              <a:gd fmla="*/ 2016465 h 3980066" name="connsiteY7226"/>
              <a:gd fmla="*/ 6400416 w 8387961" name="connsiteX7227"/>
              <a:gd fmla="*/ 2003317 h 3980066" name="connsiteY7227"/>
              <a:gd fmla="*/ 6391976 w 8387961" name="connsiteX7228"/>
              <a:gd fmla="*/ 2009891 h 3980066" name="connsiteY7228"/>
              <a:gd fmla="*/ 6386912 w 8387961" name="connsiteX7229"/>
              <a:gd fmla="*/ 1990170 h 3980066" name="connsiteY7229"/>
              <a:gd fmla="*/ 6383536 w 8387961" name="connsiteX7230"/>
              <a:gd fmla="*/ 1988527 h 3980066" name="connsiteY7230"/>
              <a:gd fmla="*/ 6373409 w 8387961" name="connsiteX7231"/>
              <a:gd fmla="*/ 1965519 h 3980066" name="connsiteY7231"/>
              <a:gd fmla="*/ 6363433 w 8387961" name="connsiteX7232"/>
              <a:gd fmla="*/ 1939620 h 3980066" name="connsiteY7232"/>
              <a:gd fmla="*/ 6362953 w 8387961" name="connsiteX7233"/>
              <a:gd fmla="*/ 1940406 h 3980066" name="connsiteY7233"/>
              <a:gd fmla="*/ 6372974 w 8387961" name="connsiteX7234"/>
              <a:gd fmla="*/ 1967177 h 3980066" name="connsiteY7234"/>
              <a:gd fmla="*/ 6382995 w 8387961" name="connsiteX7235"/>
              <a:gd fmla="*/ 1990602 h 3980066" name="connsiteY7235"/>
              <a:gd fmla="*/ 6372974 w 8387961" name="connsiteX7236"/>
              <a:gd fmla="*/ 1978890 h 3980066" name="connsiteY7236"/>
              <a:gd fmla="*/ 6347921 w 8387961" name="connsiteX7237"/>
              <a:gd fmla="*/ 1960485 h 3980066" name="connsiteY7237"/>
              <a:gd fmla="*/ 6327879 w 8387961" name="connsiteX7238"/>
              <a:gd fmla="*/ 1957138 h 3980066" name="connsiteY7238"/>
              <a:gd fmla="*/ 6326209 w 8387961" name="connsiteX7239"/>
              <a:gd fmla="*/ 1935386 h 3980066" name="connsiteY7239"/>
              <a:gd fmla="*/ 6302826 w 8387961" name="connsiteX7240"/>
              <a:gd fmla="*/ 1938733 h 3980066" name="connsiteY7240"/>
              <a:gd fmla="*/ 6301156 w 8387961" name="connsiteX7241"/>
              <a:gd fmla="*/ 1962158 h 3980066" name="connsiteY7241"/>
              <a:gd fmla="*/ 6301156 w 8387961" name="connsiteX7242"/>
              <a:gd fmla="*/ 1987256 h 3980066" name="connsiteY7242"/>
              <a:gd fmla="*/ 6296145 w 8387961" name="connsiteX7243"/>
              <a:gd fmla="*/ 2012354 h 3980066" name="connsiteY7243"/>
              <a:gd fmla="*/ 6289464 w 8387961" name="connsiteX7244"/>
              <a:gd fmla="*/ 2040798 h 3980066" name="connsiteY7244"/>
              <a:gd fmla="*/ 6297815 w 8387961" name="connsiteX7245"/>
              <a:gd fmla="*/ 2062550 h 3980066" name="connsiteY7245"/>
              <a:gd fmla="*/ 6309507 w 8387961" name="connsiteX7246"/>
              <a:gd fmla="*/ 2065896 h 3980066" name="connsiteY7246"/>
              <a:gd fmla="*/ 6319528 w 8387961" name="connsiteX7247"/>
              <a:gd fmla="*/ 2092668 h 3980066" name="connsiteY7247"/>
              <a:gd fmla="*/ 6326209 w 8387961" name="connsiteX7248"/>
              <a:gd fmla="*/ 2116093 h 3980066" name="connsiteY7248"/>
              <a:gd fmla="*/ 6339570 w 8387961" name="connsiteX7249"/>
              <a:gd fmla="*/ 2131152 h 3980066" name="connsiteY7249"/>
              <a:gd fmla="*/ 6359613 w 8387961" name="connsiteX7250"/>
              <a:gd fmla="*/ 2136171 h 3980066" name="connsiteY7250"/>
              <a:gd fmla="*/ 6372838 w 8387961" name="connsiteX7251"/>
              <a:gd fmla="*/ 2152732 h 3980066" name="connsiteY7251"/>
              <a:gd fmla="*/ 6373309 w 8387961" name="connsiteX7252"/>
              <a:gd fmla="*/ 2152098 h 3980066" name="connsiteY7252"/>
              <a:gd fmla="*/ 6389665 w 8387961" name="connsiteX7253"/>
              <a:gd fmla="*/ 2168621 h 3980066" name="connsiteY7253"/>
              <a:gd fmla="*/ 6407656 w 8387961" name="connsiteX7254"/>
              <a:gd fmla="*/ 2186796 h 3980066" name="connsiteY7254"/>
              <a:gd fmla="*/ 6409292 w 8387961" name="connsiteX7255"/>
              <a:gd fmla="*/ 2214884 h 3980066" name="connsiteY7255"/>
              <a:gd fmla="*/ 6412563 w 8387961" name="connsiteX7256"/>
              <a:gd fmla="*/ 2241320 h 3980066" name="connsiteY7256"/>
              <a:gd fmla="*/ 6425648 w 8387961" name="connsiteX7257"/>
              <a:gd fmla="*/ 2267756 h 3980066" name="connsiteY7257"/>
              <a:gd fmla="*/ 6437097 w 8387961" name="connsiteX7258"/>
              <a:gd fmla="*/ 2294192 h 3980066" name="connsiteY7258"/>
              <a:gd fmla="*/ 6427284 w 8387961" name="connsiteX7259"/>
              <a:gd fmla="*/ 2289235 h 3980066" name="connsiteY7259"/>
              <a:gd fmla="*/ 6419105 w 8387961" name="connsiteX7260"/>
              <a:gd fmla="*/ 2295844 h 3980066" name="connsiteY7260"/>
              <a:gd fmla="*/ 6388029 w 8387961" name="connsiteX7261"/>
              <a:gd fmla="*/ 2274365 h 3980066" name="connsiteY7261"/>
              <a:gd fmla="*/ 6356953 w 8387961" name="connsiteX7262"/>
              <a:gd fmla="*/ 2251233 h 3980066" name="connsiteY7262"/>
              <a:gd fmla="*/ 6342233 w 8387961" name="connsiteX7263"/>
              <a:gd fmla="*/ 2218188 h 3980066" name="connsiteY7263"/>
              <a:gd fmla="*/ 6332419 w 8387961" name="connsiteX7264"/>
              <a:gd fmla="*/ 2181839 h 3980066" name="connsiteY7264"/>
              <a:gd fmla="*/ 6322606 w 8387961" name="connsiteX7265"/>
              <a:gd fmla="*/ 2147142 h 3980066" name="connsiteY7265"/>
              <a:gd fmla="*/ 6323854 w 8387961" name="connsiteX7266"/>
              <a:gd fmla="*/ 2143358 h 3980066" name="connsiteY7266"/>
              <a:gd fmla="*/ 6322868 w 8387961" name="connsiteX7267"/>
              <a:gd fmla="*/ 2142864 h 3980066" name="connsiteY7267"/>
              <a:gd fmla="*/ 6321198 w 8387961" name="connsiteX7268"/>
              <a:gd fmla="*/ 2147884 h 3980066" name="connsiteY7268"/>
              <a:gd fmla="*/ 6309507 w 8387961" name="connsiteX7269"/>
              <a:gd fmla="*/ 2129478 h 3980066" name="connsiteY7269"/>
              <a:gd fmla="*/ 6301156 w 8387961" name="connsiteX7270"/>
              <a:gd fmla="*/ 2121112 h 3980066" name="connsiteY7270"/>
              <a:gd fmla="*/ 6287794 w 8387961" name="connsiteX7271"/>
              <a:gd fmla="*/ 2106053 h 3980066" name="connsiteY7271"/>
              <a:gd fmla="*/ 6272762 w 8387961" name="connsiteX7272"/>
              <a:gd fmla="*/ 2089321 h 3980066" name="connsiteY7272"/>
              <a:gd fmla="*/ 6269422 w 8387961" name="connsiteX7273"/>
              <a:gd fmla="*/ 2092668 h 3980066" name="connsiteY7273"/>
              <a:gd fmla="*/ 6272762 w 8387961" name="connsiteX7274"/>
              <a:gd fmla="*/ 2062550 h 3980066" name="connsiteY7274"/>
              <a:gd fmla="*/ 6277773 w 8387961" name="connsiteX7275"/>
              <a:gd fmla="*/ 2035779 h 3980066" name="connsiteY7275"/>
              <a:gd fmla="*/ 6277773 w 8387961" name="connsiteX7276"/>
              <a:gd fmla="*/ 2029086 h 3980066" name="connsiteY7276"/>
              <a:gd fmla="*/ 6277951 w 8387961" name="connsiteX7277"/>
              <a:gd fmla="*/ 2028729 h 3980066" name="connsiteY7277"/>
              <a:gd fmla="*/ 6271431 w 8387961" name="connsiteX7278"/>
              <a:gd fmla="*/ 2035227 h 3980066" name="connsiteY7278"/>
              <a:gd fmla="*/ 6273112 w 8387961" name="connsiteX7279"/>
              <a:gd fmla="*/ 2011772 h 3980066" name="connsiteY7279"/>
              <a:gd fmla="*/ 6273112 w 8387961" name="connsiteX7280"/>
              <a:gd fmla="*/ 1986641 h 3980066" name="connsiteY7280"/>
              <a:gd fmla="*/ 6269750 w 8387961" name="connsiteX7281"/>
              <a:gd fmla="*/ 1964861 h 3980066" name="connsiteY7281"/>
              <a:gd fmla="*/ 6261344 w 8387961" name="connsiteX7282"/>
              <a:gd fmla="*/ 1941406 h 3980066" name="connsiteY7282"/>
              <a:gd fmla="*/ 6252938 w 8387961" name="connsiteX7283"/>
              <a:gd fmla="*/ 1919627 h 3980066" name="connsiteY7283"/>
              <a:gd fmla="*/ 6251257 w 8387961" name="connsiteX7284"/>
              <a:gd fmla="*/ 1928003 h 3980066" name="connsiteY7284"/>
              <a:gd fmla="*/ 6241170 w 8387961" name="connsiteX7285"/>
              <a:gd fmla="*/ 1886119 h 3980066" name="connsiteY7285"/>
              <a:gd fmla="*/ 6229403 w 8387961" name="connsiteX7286"/>
              <a:gd fmla="*/ 1844235 h 3980066" name="connsiteY7286"/>
              <a:gd fmla="*/ 6217635 w 8387961" name="connsiteX7287"/>
              <a:gd fmla="*/ 1834183 h 3980066" name="connsiteY7287"/>
              <a:gd fmla="*/ 6207548 w 8387961" name="connsiteX7288"/>
              <a:gd fmla="*/ 1819105 h 3980066" name="connsiteY7288"/>
              <a:gd fmla="*/ 6199142 w 8387961" name="connsiteX7289"/>
              <a:gd fmla="*/ 1844235 h 3980066" name="connsiteY7289"/>
              <a:gd fmla="*/ 6192418 w 8387961" name="connsiteX7290"/>
              <a:gd fmla="*/ 1839209 h 3980066" name="connsiteY7290"/>
              <a:gd fmla="*/ 6189056 w 8387961" name="connsiteX7291"/>
              <a:gd fmla="*/ 1847586 h 3980066" name="connsiteY7291"/>
              <a:gd fmla="*/ 6170563 w 8387961" name="connsiteX7292"/>
              <a:gd fmla="*/ 1864339 h 3980066" name="connsiteY7292"/>
              <a:gd fmla="*/ 6170563 w 8387961" name="connsiteX7293"/>
              <a:gd fmla="*/ 1859313 h 3980066" name="connsiteY7293"/>
              <a:gd fmla="*/ 6165520 w 8387961" name="connsiteX7294"/>
              <a:gd fmla="*/ 1860989 h 3980066" name="connsiteY7294"/>
              <a:gd fmla="*/ 6158795 w 8387961" name="connsiteX7295"/>
              <a:gd fmla="*/ 1864339 h 3980066" name="connsiteY7295"/>
              <a:gd fmla="*/ 6155433 w 8387961" name="connsiteX7296"/>
              <a:gd fmla="*/ 1859313 h 3980066" name="connsiteY7296"/>
              <a:gd fmla="*/ 6150390 w 8387961" name="connsiteX7297"/>
              <a:gd fmla="*/ 1844235 h 3980066" name="connsiteY7297"/>
              <a:gd fmla="*/ 6140303 w 8387961" name="connsiteX7298"/>
              <a:gd fmla="*/ 1857638 h 3980066" name="connsiteY7298"/>
              <a:gd fmla="*/ 6141984 w 8387961" name="connsiteX7299"/>
              <a:gd fmla="*/ 1830832 h 3980066" name="connsiteY7299"/>
              <a:gd fmla="*/ 6141984 w 8387961" name="connsiteX7300"/>
              <a:gd fmla="*/ 1807377 h 3980066" name="connsiteY7300"/>
              <a:gd fmla="*/ 6135260 w 8387961" name="connsiteX7301"/>
              <a:gd fmla="*/ 1783922 h 3980066" name="connsiteY7301"/>
              <a:gd fmla="*/ 6125173 w 8387961" name="connsiteX7302"/>
              <a:gd fmla="*/ 1758791 h 3980066" name="connsiteY7302"/>
              <a:gd fmla="*/ 6120130 w 8387961" name="connsiteX7303"/>
              <a:gd fmla="*/ 1770519 h 3980066" name="connsiteY7303"/>
              <a:gd fmla="*/ 6111724 w 8387961" name="connsiteX7304"/>
              <a:gd fmla="*/ 1758791 h 3980066" name="connsiteY7304"/>
              <a:gd fmla="*/ 6120130 w 8387961" name="connsiteX7305"/>
              <a:gd fmla="*/ 1755441 h 3980066" name="connsiteY7305"/>
              <a:gd fmla="*/ 6111724 w 8387961" name="connsiteX7306"/>
              <a:gd fmla="*/ 1743713 h 3980066" name="connsiteY7306"/>
              <a:gd fmla="*/ 6099956 w 8387961" name="connsiteX7307"/>
              <a:gd fmla="*/ 1743713 h 3980066" name="connsiteY7307"/>
              <a:gd fmla="*/ 6098275 w 8387961" name="connsiteX7308"/>
              <a:gd fmla="*/ 1743713 h 3980066" name="connsiteY7308"/>
              <a:gd fmla="*/ 6091550 w 8387961" name="connsiteX7309"/>
              <a:gd fmla="*/ 1725284 h 3980066" name="connsiteY7309"/>
              <a:gd fmla="*/ 6086507 w 8387961" name="connsiteX7310"/>
              <a:gd fmla="*/ 1730310 h 3980066" name="connsiteY7310"/>
              <a:gd fmla="*/ 6086507 w 8387961" name="connsiteX7311"/>
              <a:gd fmla="*/ 1728635 h 3980066" name="connsiteY7311"/>
              <a:gd fmla="*/ 6068015 w 8387961" name="connsiteX7312"/>
              <a:gd fmla="*/ 1703504 h 3980066" name="connsiteY7312"/>
              <a:gd fmla="*/ 6076420 w 8387961" name="connsiteX7313"/>
              <a:gd fmla="*/ 1696803 h 3980066" name="connsiteY7313"/>
              <a:gd fmla="*/ 6074739 w 8387961" name="connsiteX7314"/>
              <a:gd fmla="*/ 1678374 h 3980066" name="connsiteY7314"/>
              <a:gd fmla="*/ 6076420 w 8387961" name="connsiteX7315"/>
              <a:gd fmla="*/ 1676698 h 3980066" name="connsiteY7315"/>
              <a:gd fmla="*/ 6084826 w 8387961" name="connsiteX7316"/>
              <a:gd fmla="*/ 1678374 h 3980066" name="connsiteY7316"/>
              <a:gd fmla="*/ 6086507 w 8387961" name="connsiteX7317"/>
              <a:gd fmla="*/ 1646542 h 3980066" name="connsiteY7317"/>
              <a:gd fmla="*/ 6086507 w 8387961" name="connsiteX7318"/>
              <a:gd fmla="*/ 1619736 h 3980066" name="connsiteY7318"/>
              <a:gd fmla="*/ 6101637 w 8387961" name="connsiteX7319"/>
              <a:gd fmla="*/ 1619736 h 3980066" name="connsiteY7319"/>
              <a:gd fmla="*/ 6115086 w 8387961" name="connsiteX7320"/>
              <a:gd fmla="*/ 1584553 h 3980066" name="connsiteY7320"/>
              <a:gd fmla="*/ 6116767 w 8387961" name="connsiteX7321"/>
              <a:gd fmla="*/ 1569475 h 3980066" name="connsiteY7321"/>
              <a:gd fmla="*/ 6116767 w 8387961" name="connsiteX7322"/>
              <a:gd fmla="*/ 1546020 h 3980066" name="connsiteY7322"/>
              <a:gd fmla="*/ 6140303 w 8387961" name="connsiteX7323"/>
              <a:gd fmla="*/ 1519214 h 3980066" name="connsiteY7323"/>
              <a:gd fmla="*/ 6160477 w 8387961" name="connsiteX7324"/>
              <a:gd fmla="*/ 1524240 h 3980066" name="connsiteY7324"/>
              <a:gd fmla="*/ 6157114 w 8387961" name="connsiteX7325"/>
              <a:gd fmla="*/ 1514188 h 3980066" name="connsiteY7325"/>
              <a:gd fmla="*/ 6158795 w 8387961" name="connsiteX7326"/>
              <a:gd fmla="*/ 1505811 h 3980066" name="connsiteY7326"/>
              <a:gd fmla="*/ 6161506 w 8387961" name="connsiteX7327"/>
              <a:gd fmla="*/ 1495005 h 3980066" name="connsiteY7327"/>
              <a:gd fmla="*/ 6160579 w 8387961" name="connsiteX7328"/>
              <a:gd fmla="*/ 1494658 h 3980066" name="connsiteY7328"/>
              <a:gd fmla="*/ 6158069 w 8387961" name="connsiteX7329"/>
              <a:gd fmla="*/ 1504732 h 3980066" name="connsiteY7329"/>
              <a:gd fmla="*/ 6156396 w 8387961" name="connsiteX7330"/>
              <a:gd fmla="*/ 1513123 h 3980066" name="connsiteY7330"/>
              <a:gd fmla="*/ 6159742 w 8387961" name="connsiteX7331"/>
              <a:gd fmla="*/ 1523193 h 3980066" name="connsiteY7331"/>
              <a:gd fmla="*/ 6139665 w 8387961" name="connsiteX7332"/>
              <a:gd fmla="*/ 1518158 h 3980066" name="connsiteY7332"/>
              <a:gd fmla="*/ 6116242 w 8387961" name="connsiteX7333"/>
              <a:gd fmla="*/ 1545011 h 3980066" name="connsiteY7333"/>
              <a:gd fmla="*/ 6116242 w 8387961" name="connsiteX7334"/>
              <a:gd fmla="*/ 1568507 h 3980066" name="connsiteY7334"/>
              <a:gd fmla="*/ 6114569 w 8387961" name="connsiteX7335"/>
              <a:gd fmla="*/ 1583611 h 3980066" name="connsiteY7335"/>
              <a:gd fmla="*/ 6101184 w 8387961" name="connsiteX7336"/>
              <a:gd fmla="*/ 1618855 h 3980066" name="connsiteY7336"/>
              <a:gd fmla="*/ 6086127 w 8387961" name="connsiteX7337"/>
              <a:gd fmla="*/ 1618855 h 3980066" name="connsiteY7337"/>
              <a:gd fmla="*/ 6086127 w 8387961" name="connsiteX7338"/>
              <a:gd fmla="*/ 1645707 h 3980066" name="connsiteY7338"/>
              <a:gd fmla="*/ 6084453 w 8387961" name="connsiteX7339"/>
              <a:gd fmla="*/ 1677594 h 3980066" name="connsiteY7339"/>
              <a:gd fmla="*/ 6076088 w 8387961" name="connsiteX7340"/>
              <a:gd fmla="*/ 1675916 h 3980066" name="connsiteY7340"/>
              <a:gd fmla="*/ 6074415 w 8387961" name="connsiteX7341"/>
              <a:gd fmla="*/ 1677594 h 3980066" name="connsiteY7341"/>
              <a:gd fmla="*/ 6064377 w 8387961" name="connsiteX7342"/>
              <a:gd fmla="*/ 1652420 h 3980066" name="connsiteY7342"/>
              <a:gd fmla="*/ 6054338 w 8387961" name="connsiteX7343"/>
              <a:gd fmla="*/ 1625568 h 3980066" name="connsiteY7343"/>
              <a:gd fmla="*/ 6040954 w 8387961" name="connsiteX7344"/>
              <a:gd fmla="*/ 1647385 h 3980066" name="connsiteY7344"/>
              <a:gd fmla="*/ 6037607 w 8387961" name="connsiteX7345"/>
              <a:gd fmla="*/ 1642351 h 3980066" name="connsiteY7345"/>
              <a:gd fmla="*/ 6031046 w 8387961" name="connsiteX7346"/>
              <a:gd fmla="*/ 1617666 h 3980066" name="connsiteY7346"/>
              <a:gd fmla="*/ 6030753 w 8387961" name="connsiteX7347"/>
              <a:gd fmla="*/ 1617863 h 3980066" name="connsiteY7347"/>
              <a:gd fmla="*/ 6037389 w 8387961" name="connsiteX7348"/>
              <a:gd fmla="*/ 1642945 h 3980066" name="connsiteY7348"/>
              <a:gd fmla="*/ 6040707 w 8387961" name="connsiteX7349"/>
              <a:gd fmla="*/ 1647962 h 3980066" name="connsiteY7349"/>
              <a:gd fmla="*/ 6053980 w 8387961" name="connsiteX7350"/>
              <a:gd fmla="*/ 1626223 h 3980066" name="connsiteY7350"/>
              <a:gd fmla="*/ 6063934 w 8387961" name="connsiteX7351"/>
              <a:gd fmla="*/ 1652978 h 3980066" name="connsiteY7351"/>
              <a:gd fmla="*/ 6073888 w 8387961" name="connsiteX7352"/>
              <a:gd fmla="*/ 1678061 h 3980066" name="connsiteY7352"/>
              <a:gd fmla="*/ 6075547 w 8387961" name="connsiteX7353"/>
              <a:gd fmla="*/ 1696455 h 3980066" name="connsiteY7353"/>
              <a:gd fmla="*/ 6067252 w 8387961" name="connsiteX7354"/>
              <a:gd fmla="*/ 1703143 h 3980066" name="connsiteY7354"/>
              <a:gd fmla="*/ 6070570 w 8387961" name="connsiteX7355"/>
              <a:gd fmla="*/ 1709832 h 3980066" name="connsiteY7355"/>
              <a:gd fmla="*/ 6055639 w 8387961" name="connsiteX7356"/>
              <a:gd fmla="*/ 1683077 h 3980066" name="connsiteY7356"/>
              <a:gd fmla="*/ 6040707 w 8387961" name="connsiteX7357"/>
              <a:gd fmla="*/ 1654650 h 3980066" name="connsiteY7357"/>
              <a:gd fmla="*/ 6024117 w 8387961" name="connsiteX7358"/>
              <a:gd fmla="*/ 1652978 h 3980066" name="connsiteY7358"/>
              <a:gd fmla="*/ 6015822 w 8387961" name="connsiteX7359"/>
              <a:gd fmla="*/ 1634584 h 3980066" name="connsiteY7359"/>
              <a:gd fmla="*/ 5989278 w 8387961" name="connsiteX7360"/>
              <a:gd fmla="*/ 1617863 h 3980066" name="connsiteY7360"/>
              <a:gd fmla="*/ 5980983 w 8387961" name="connsiteX7361"/>
              <a:gd fmla="*/ 1619535 h 3980066" name="connsiteY7361"/>
              <a:gd fmla="*/ 6009186 w 8387961" name="connsiteX7362"/>
              <a:gd fmla="*/ 1636256 h 3980066" name="connsiteY7362"/>
              <a:gd fmla="*/ 6017481 w 8387961" name="connsiteX7363"/>
              <a:gd fmla="*/ 1654650 h 3980066" name="connsiteY7363"/>
              <a:gd fmla="*/ 6019140 w 8387961" name="connsiteX7364"/>
              <a:gd fmla="*/ 1659667 h 3980066" name="connsiteY7364"/>
              <a:gd fmla="*/ 6014163 w 8387961" name="connsiteX7365"/>
              <a:gd fmla="*/ 1684749 h 3980066" name="connsiteY7365"/>
              <a:gd fmla="*/ 6007527 w 8387961" name="connsiteX7366"/>
              <a:gd fmla="*/ 1676388 h 3980066" name="connsiteY7366"/>
              <a:gd fmla="*/ 6004209 w 8387961" name="connsiteX7367"/>
              <a:gd fmla="*/ 1676388 h 3980066" name="connsiteY7367"/>
              <a:gd fmla="*/ 5997573 w 8387961" name="connsiteX7368"/>
              <a:gd fmla="*/ 1683077 h 3980066" name="connsiteY7368"/>
              <a:gd fmla="*/ 5990937 w 8387961" name="connsiteX7369"/>
              <a:gd fmla="*/ 1683077 h 3980066" name="connsiteY7369"/>
              <a:gd fmla="*/ 5989278 w 8387961" name="connsiteX7370"/>
              <a:gd fmla="*/ 1684749 h 3980066" name="connsiteY7370"/>
              <a:gd fmla="*/ 5984301 w 8387961" name="connsiteX7371"/>
              <a:gd fmla="*/ 1676388 h 3980066" name="connsiteY7371"/>
              <a:gd fmla="*/ 5984301 w 8387961" name="connsiteX7372"/>
              <a:gd fmla="*/ 1679733 h 3980066" name="connsiteY7372"/>
              <a:gd fmla="*/ 5976006 w 8387961" name="connsiteX7373"/>
              <a:gd fmla="*/ 1656322 h 3980066" name="connsiteY7373"/>
              <a:gd fmla="*/ 5967711 w 8387961" name="connsiteX7374"/>
              <a:gd fmla="*/ 1634584 h 3980066" name="connsiteY7374"/>
              <a:gd fmla="*/ 5966052 w 8387961" name="connsiteX7375"/>
              <a:gd fmla="*/ 1616190 h 3980066" name="connsiteY7375"/>
              <a:gd fmla="*/ 5965701 w 8387961" name="connsiteX7376"/>
              <a:gd fmla="*/ 1615896 h 3980066" name="connsiteY7376"/>
              <a:gd fmla="*/ 5967338 w 8387961" name="connsiteX7377"/>
              <a:gd fmla="*/ 1633959 h 3980066" name="connsiteY7377"/>
              <a:gd fmla="*/ 5975704 w 8387961" name="connsiteX7378"/>
              <a:gd fmla="*/ 1655777 h 3980066" name="connsiteY7378"/>
              <a:gd fmla="*/ 5984069 w 8387961" name="connsiteX7379"/>
              <a:gd fmla="*/ 1679273 h 3980066" name="connsiteY7379"/>
              <a:gd fmla="*/ 5984069 w 8387961" name="connsiteX7380"/>
              <a:gd fmla="*/ 1687664 h 3980066" name="connsiteY7380"/>
              <a:gd fmla="*/ 5977377 w 8387961" name="connsiteX7381"/>
              <a:gd fmla="*/ 1685986 h 3980066" name="connsiteY7381"/>
              <a:gd fmla="*/ 5970685 w 8387961" name="connsiteX7382"/>
              <a:gd fmla="*/ 1687664 h 3980066" name="connsiteY7382"/>
              <a:gd fmla="*/ 5963992 w 8387961" name="connsiteX7383"/>
              <a:gd fmla="*/ 1687664 h 3980066" name="connsiteY7383"/>
              <a:gd fmla="*/ 5957300 w 8387961" name="connsiteX7384"/>
              <a:gd fmla="*/ 1675916 h 3980066" name="connsiteY7384"/>
              <a:gd fmla="*/ 5933877 w 8387961" name="connsiteX7385"/>
              <a:gd fmla="*/ 1692699 h 3980066" name="connsiteY7385"/>
              <a:gd fmla="*/ 5930531 w 8387961" name="connsiteX7386"/>
              <a:gd fmla="*/ 1714516 h 3980066" name="connsiteY7386"/>
              <a:gd fmla="*/ 5917146 w 8387961" name="connsiteX7387"/>
              <a:gd fmla="*/ 1736334 h 3980066" name="connsiteY7387"/>
              <a:gd fmla="*/ 5900416 w 8387961" name="connsiteX7388"/>
              <a:gd fmla="*/ 1746404 h 3980066" name="connsiteY7388"/>
              <a:gd fmla="*/ 5880339 w 8387961" name="connsiteX7389"/>
              <a:gd fmla="*/ 1768221 h 3980066" name="connsiteY7389"/>
              <a:gd fmla="*/ 5855243 w 8387961" name="connsiteX7390"/>
              <a:gd fmla="*/ 1795074 h 3980066" name="connsiteY7390"/>
              <a:gd fmla="*/ 5830147 w 8387961" name="connsiteX7391"/>
              <a:gd fmla="*/ 1820248 h 3980066" name="connsiteY7391"/>
              <a:gd fmla="*/ 5826800 w 8387961" name="connsiteX7392"/>
              <a:gd fmla="*/ 1838709 h 3980066" name="connsiteY7392"/>
              <a:gd fmla="*/ 5805051 w 8387961" name="connsiteX7393"/>
              <a:gd fmla="*/ 1847100 h 3980066" name="connsiteY7393"/>
              <a:gd fmla="*/ 5798358 w 8387961" name="connsiteX7394"/>
              <a:gd fmla="*/ 1858848 h 3980066" name="connsiteY7394"/>
              <a:gd fmla="*/ 5793339 w 8387961" name="connsiteX7395"/>
              <a:gd fmla="*/ 1860526 h 3980066" name="connsiteY7395"/>
              <a:gd fmla="*/ 5788320 w 8387961" name="connsiteX7396"/>
              <a:gd fmla="*/ 1863883 h 3980066" name="connsiteY7396"/>
              <a:gd fmla="*/ 5774935 w 8387961" name="connsiteX7397"/>
              <a:gd fmla="*/ 1873953 h 3980066" name="connsiteY7397"/>
              <a:gd fmla="*/ 5776608 w 8387961" name="connsiteX7398"/>
              <a:gd fmla="*/ 1907518 h 3980066" name="connsiteY7398"/>
              <a:gd fmla="*/ 5783301 w 8387961" name="connsiteX7399"/>
              <a:gd fmla="*/ 1936049 h 3980066" name="connsiteY7399"/>
              <a:gd fmla="*/ 5778281 w 8387961" name="connsiteX7400"/>
              <a:gd fmla="*/ 1959545 h 3980066" name="connsiteY7400"/>
              <a:gd fmla="*/ 5773262 w 8387961" name="connsiteX7401"/>
              <a:gd fmla="*/ 1984719 h 3980066" name="connsiteY7401"/>
              <a:gd fmla="*/ 5776608 w 8387961" name="connsiteX7402"/>
              <a:gd fmla="*/ 2006536 h 3980066" name="connsiteY7402"/>
              <a:gd fmla="*/ 5778281 w 8387961" name="connsiteX7403"/>
              <a:gd fmla="*/ 2028354 h 3980066" name="connsiteY7403"/>
              <a:gd fmla="*/ 5769916 w 8387961" name="connsiteX7404"/>
              <a:gd fmla="*/ 2028354 h 3980066" name="connsiteY7404"/>
              <a:gd fmla="*/ 5756531 w 8387961" name="connsiteX7405"/>
              <a:gd fmla="*/ 2050171 h 3980066" name="connsiteY7405"/>
              <a:gd fmla="*/ 5766570 w 8387961" name="connsiteX7406"/>
              <a:gd fmla="*/ 2061919 h 3980066" name="connsiteY7406"/>
              <a:gd fmla="*/ 5749839 w 8387961" name="connsiteX7407"/>
              <a:gd fmla="*/ 2065276 h 3980066" name="connsiteY7407"/>
              <a:gd fmla="*/ 5734782 w 8387961" name="connsiteX7408"/>
              <a:gd fmla="*/ 2080380 h 3980066" name="connsiteY7408"/>
              <a:gd fmla="*/ 5719724 w 8387961" name="connsiteX7409"/>
              <a:gd fmla="*/ 2095485 h 3980066" name="connsiteY7409"/>
              <a:gd fmla="*/ 5704666 w 8387961" name="connsiteX7410"/>
              <a:gd fmla="*/ 2087093 h 3980066" name="connsiteY7410"/>
              <a:gd fmla="*/ 5694628 w 8387961" name="connsiteX7411"/>
              <a:gd fmla="*/ 2065276 h 3980066" name="connsiteY7411"/>
              <a:gd fmla="*/ 5682916 w 8387961" name="connsiteX7412"/>
              <a:gd fmla="*/ 2040102 h 3980066" name="connsiteY7412"/>
              <a:gd fmla="*/ 5674551 w 8387961" name="connsiteX7413"/>
              <a:gd fmla="*/ 2019962 h 3980066" name="connsiteY7413"/>
              <a:gd fmla="*/ 5662839 w 8387961" name="connsiteX7414"/>
              <a:gd fmla="*/ 1996467 h 3980066" name="connsiteY7414"/>
              <a:gd fmla="*/ 5649455 w 8387961" name="connsiteX7415"/>
              <a:gd fmla="*/ 1969614 h 3980066" name="connsiteY7415"/>
              <a:gd fmla="*/ 5637743 w 8387961" name="connsiteX7416"/>
              <a:gd fmla="*/ 1946118 h 3980066" name="connsiteY7416"/>
              <a:gd fmla="*/ 5624359 w 8387961" name="connsiteX7417"/>
              <a:gd fmla="*/ 1910875 h 3980066" name="connsiteY7417"/>
              <a:gd fmla="*/ 5609301 w 8387961" name="connsiteX7418"/>
              <a:gd fmla="*/ 1877309 h 3980066" name="connsiteY7418"/>
              <a:gd fmla="*/ 5604282 w 8387961" name="connsiteX7419"/>
              <a:gd fmla="*/ 1868918 h 3980066" name="connsiteY7419"/>
              <a:gd fmla="*/ 5594244 w 8387961" name="connsiteX7420"/>
              <a:gd fmla="*/ 1840387 h 3980066" name="connsiteY7420"/>
              <a:gd fmla="*/ 5584205 w 8387961" name="connsiteX7421"/>
              <a:gd fmla="*/ 1810178 h 3980066" name="connsiteY7421"/>
              <a:gd fmla="*/ 5575840 w 8387961" name="connsiteX7422"/>
              <a:gd fmla="*/ 1774934 h 3980066" name="connsiteY7422"/>
              <a:gd fmla="*/ 5574167 w 8387961" name="connsiteX7423"/>
              <a:gd fmla="*/ 1766543 h 3980066" name="connsiteY7423"/>
              <a:gd fmla="*/ 5572494 w 8387961" name="connsiteX7424"/>
              <a:gd fmla="*/ 1758152 h 3980066" name="connsiteY7424"/>
              <a:gd fmla="*/ 5564128 w 8387961" name="connsiteX7425"/>
              <a:gd fmla="*/ 1727943 h 3980066" name="connsiteY7425"/>
              <a:gd fmla="*/ 5564128 w 8387961" name="connsiteX7426"/>
              <a:gd fmla="*/ 1707803 h 3980066" name="connsiteY7426"/>
              <a:gd fmla="*/ 5559109 w 8387961" name="connsiteX7427"/>
              <a:gd fmla="*/ 1694377 h 3980066" name="connsiteY7427"/>
              <a:gd fmla="*/ 5567474 w 8387961" name="connsiteX7428"/>
              <a:gd fmla="*/ 1684307 h 3980066" name="connsiteY7428"/>
              <a:gd fmla="*/ 5554090 w 8387961" name="connsiteX7429"/>
              <a:gd fmla="*/ 1684307 h 3980066" name="connsiteY7429"/>
              <a:gd fmla="*/ 5555763 w 8387961" name="connsiteX7430"/>
              <a:gd fmla="*/ 1677594 h 3980066" name="connsiteY7430"/>
              <a:gd fmla="*/ 5559109 w 8387961" name="connsiteX7431"/>
              <a:gd fmla="*/ 1669203 h 3980066" name="connsiteY7431"/>
              <a:gd fmla="*/ 5545724 w 8387961" name="connsiteX7432"/>
              <a:gd fmla="*/ 1669203 h 3980066" name="connsiteY7432"/>
              <a:gd fmla="*/ 5544051 w 8387961" name="connsiteX7433"/>
              <a:gd fmla="*/ 1684307 h 3980066" name="connsiteY7433"/>
              <a:gd fmla="*/ 5542378 w 8387961" name="connsiteX7434"/>
              <a:gd fmla="*/ 1704447 h 3980066" name="connsiteY7434"/>
              <a:gd fmla="*/ 5505571 w 8387961" name="connsiteX7435"/>
              <a:gd fmla="*/ 1714516 h 3980066" name="connsiteY7435"/>
              <a:gd fmla="*/ 5483821 w 8387961" name="connsiteX7436"/>
              <a:gd fmla="*/ 1687664 h 3980066" name="connsiteY7436"/>
              <a:gd fmla="*/ 5458725 w 8387961" name="connsiteX7437"/>
              <a:gd fmla="*/ 1664168 h 3980066" name="connsiteY7437"/>
              <a:gd fmla="*/ 5473782 w 8387961" name="connsiteX7438"/>
              <a:gd fmla="*/ 1665846 h 3980066" name="connsiteY7438"/>
              <a:gd fmla="*/ 5492186 w 8387961" name="connsiteX7439"/>
              <a:gd fmla="*/ 1654099 h 3980066" name="connsiteY7439"/>
              <a:gd fmla="*/ 5493859 w 8387961" name="connsiteX7440"/>
              <a:gd fmla="*/ 1647385 h 3980066" name="connsiteY7440"/>
              <a:gd fmla="*/ 5463744 w 8387961" name="connsiteX7441"/>
              <a:gd fmla="*/ 1652420 h 3980066" name="connsiteY7441"/>
              <a:gd fmla="*/ 5441994 w 8387961" name="connsiteX7442"/>
              <a:gd fmla="*/ 1628924 h 3980066" name="connsiteY7442"/>
              <a:gd fmla="*/ 5445340 w 8387961" name="connsiteX7443"/>
              <a:gd fmla="*/ 1622211 h 3980066" name="connsiteY7443"/>
              <a:gd fmla="*/ 5435302 w 8387961" name="connsiteX7444"/>
              <a:gd fmla="*/ 1625568 h 3980066" name="connsiteY7444"/>
              <a:gd fmla="*/ 5435302 w 8387961" name="connsiteX7445"/>
              <a:gd fmla="*/ 1623890 h 3980066" name="connsiteY7445"/>
              <a:gd fmla="*/ 5435368 w 8387961" name="connsiteX7446"/>
              <a:gd fmla="*/ 1623852 h 3980066" name="connsiteY7446"/>
              <a:gd fmla="*/ 5415550 w 8387961" name="connsiteX7447"/>
              <a:gd fmla="*/ 1615639 h 3980066" name="connsiteY7447"/>
              <a:gd fmla="*/ 5402160 w 8387961" name="connsiteX7448"/>
              <a:gd fmla="*/ 1593998 h 3980066" name="connsiteY7448"/>
              <a:gd fmla="*/ 5392117 w 8387961" name="connsiteX7449"/>
              <a:gd fmla="*/ 1589004 h 3980066" name="connsiteY7449"/>
              <a:gd fmla="*/ 5382074 w 8387961" name="connsiteX7450"/>
              <a:gd fmla="*/ 1574022 h 3980066" name="connsiteY7450"/>
              <a:gd fmla="*/ 5355292 w 8387961" name="connsiteX7451"/>
              <a:gd fmla="*/ 1575687 h 3980066" name="connsiteY7451"/>
              <a:gd fmla="*/ 5326837 w 8387961" name="connsiteX7452"/>
              <a:gd fmla="*/ 1577351 h 3980066" name="connsiteY7452"/>
              <a:gd fmla="*/ 5306751 w 8387961" name="connsiteX7453"/>
              <a:gd fmla="*/ 1579016 h 3980066" name="connsiteY7453"/>
              <a:gd fmla="*/ 5283317 w 8387961" name="connsiteX7454"/>
              <a:gd fmla="*/ 1579016 h 3980066" name="connsiteY7454"/>
              <a:gd fmla="*/ 5258209 w 8387961" name="connsiteX7455"/>
              <a:gd fmla="*/ 1582345 h 3980066" name="connsiteY7455"/>
              <a:gd fmla="*/ 5261557 w 8387961" name="connsiteX7456"/>
              <a:gd fmla="*/ 1557375 h 3980066" name="connsiteY7456"/>
              <a:gd fmla="*/ 5270885 w 8387961" name="connsiteX7457"/>
              <a:gd fmla="*/ 1548098 h 3980066" name="connsiteY7457"/>
              <a:gd fmla="*/ 5270536 w 8387961" name="connsiteX7458"/>
              <a:gd fmla="*/ 1548259 h 3980066" name="connsiteY7458"/>
              <a:gd fmla="*/ 5260543 w 8387961" name="connsiteX7459"/>
              <a:gd fmla="*/ 1558268 h 3980066" name="connsiteY7459"/>
              <a:gd fmla="*/ 5257212 w 8387961" name="connsiteX7460"/>
              <a:gd fmla="*/ 1583289 h 3980066" name="connsiteY7460"/>
              <a:gd fmla="*/ 5230563 w 8387961" name="connsiteX7461"/>
              <a:gd fmla="*/ 1578285 h 3980066" name="connsiteY7461"/>
              <a:gd fmla="*/ 5202249 w 8387961" name="connsiteX7462"/>
              <a:gd fmla="*/ 1573280 h 3980066" name="connsiteY7462"/>
              <a:gd fmla="*/ 5173936 w 8387961" name="connsiteX7463"/>
              <a:gd fmla="*/ 1568276 h 3980066" name="connsiteY7463"/>
              <a:gd fmla="*/ 5145622 w 8387961" name="connsiteX7464"/>
              <a:gd fmla="*/ 1564940 h 3980066" name="connsiteY7464"/>
              <a:gd fmla="*/ 5135628 w 8387961" name="connsiteX7465"/>
              <a:gd fmla="*/ 1544923 h 3980066" name="connsiteY7465"/>
              <a:gd fmla="*/ 5123970 w 8387961" name="connsiteX7466"/>
              <a:gd fmla="*/ 1524906 h 3980066" name="connsiteY7466"/>
              <a:gd fmla="*/ 5103983 w 8387961" name="connsiteX7467"/>
              <a:gd fmla="*/ 1533247 h 3980066" name="connsiteY7467"/>
              <a:gd fmla="*/ 5082332 w 8387961" name="connsiteX7468"/>
              <a:gd fmla="*/ 1539919 h 3980066" name="connsiteY7468"/>
              <a:gd fmla="*/ 5042359 w 8387961" name="connsiteX7469"/>
              <a:gd fmla="*/ 1533247 h 3980066" name="connsiteY7469"/>
              <a:gd fmla="*/ 5020707 w 8387961" name="connsiteX7470"/>
              <a:gd fmla="*/ 1516566 h 3980066" name="connsiteY7470"/>
              <a:gd fmla="*/ 4995724 w 8387961" name="connsiteX7471"/>
              <a:gd fmla="*/ 1503221 h 3980066" name="connsiteY7471"/>
              <a:gd fmla="*/ 4975738 w 8387961" name="connsiteX7472"/>
              <a:gd fmla="*/ 1483204 h 3980066" name="connsiteY7472"/>
              <a:gd fmla="*/ 4964079 w 8387961" name="connsiteX7473"/>
              <a:gd fmla="*/ 1464856 h 3980066" name="connsiteY7473"/>
              <a:gd fmla="*/ 4940762 w 8387961" name="connsiteX7474"/>
              <a:gd fmla="*/ 1433162 h 3980066" name="connsiteY7474"/>
              <a:gd fmla="*/ 4930769 w 8387961" name="connsiteX7475"/>
              <a:gd fmla="*/ 1434830 h 3980066" name="connsiteY7475"/>
              <a:gd fmla="*/ 4917445 w 8387961" name="connsiteX7476"/>
              <a:gd fmla="*/ 1426490 h 3980066" name="connsiteY7476"/>
              <a:gd fmla="*/ 4917445 w 8387961" name="connsiteX7477"/>
              <a:gd fmla="*/ 1424822 h 3980066" name="connsiteY7477"/>
              <a:gd fmla="*/ 4910783 w 8387961" name="connsiteX7478"/>
              <a:gd fmla="*/ 1438167 h 3980066" name="connsiteY7478"/>
              <a:gd fmla="*/ 4905786 w 8387961" name="connsiteX7479"/>
              <a:gd fmla="*/ 1438167 h 3980066" name="connsiteY7479"/>
              <a:gd fmla="*/ 4904157 w 8387961" name="connsiteX7480"/>
              <a:gd fmla="*/ 1436209 h 3980066" name="connsiteY7480"/>
              <a:gd fmla="*/ 4893084 w 8387961" name="connsiteX7481"/>
              <a:gd fmla="*/ 1436209 h 3980066" name="connsiteY7481"/>
              <a:gd fmla="*/ 4871225 w 8387961" name="connsiteX7482"/>
              <a:gd fmla="*/ 1437869 h 3980066" name="connsiteY7482"/>
              <a:gd fmla="*/ 4857774 w 8387961" name="connsiteX7483"/>
              <a:gd fmla="*/ 1462772 h 3980066" name="connsiteY7483"/>
              <a:gd fmla="*/ 4812376 w 8387961" name="connsiteX7484"/>
              <a:gd fmla="*/ 1461112 h 3980066" name="connsiteY7484"/>
              <a:gd fmla="*/ 4785474 w 8387961" name="connsiteX7485"/>
              <a:gd fmla="*/ 1436209 h 3980066" name="connsiteY7485"/>
              <a:gd fmla="*/ 4761934 w 8387961" name="connsiteX7486"/>
              <a:gd fmla="*/ 1414627 h 3980066" name="connsiteY7486"/>
              <a:gd fmla="*/ 4736713 w 8387961" name="connsiteX7487"/>
              <a:gd fmla="*/ 1403005 h 3980066" name="connsiteY7487"/>
              <a:gd fmla="*/ 4713174 w 8387961" name="connsiteX7488"/>
              <a:gd fmla="*/ 1393044 h 3980066" name="connsiteY7488"/>
              <a:gd fmla="*/ 4686271 w 8387961" name="connsiteX7489"/>
              <a:gd fmla="*/ 1381423 h 3980066" name="connsiteY7489"/>
              <a:gd fmla="*/ 4662732 w 8387961" name="connsiteX7490"/>
              <a:gd fmla="*/ 1371462 h 3980066" name="connsiteY7490"/>
              <a:gd fmla="*/ 4646826 w 8387961" name="connsiteX7491"/>
              <a:gd fmla="*/ 1336911 h 3980066" name="connsiteY7491"/>
              <a:gd fmla="*/ 4646037 w 8387961" name="connsiteX7492"/>
              <a:gd fmla="*/ 1337496 h 3980066" name="connsiteY7492"/>
              <a:gd fmla="*/ 4662318 w 8387961" name="connsiteX7493"/>
              <a:gd fmla="*/ 1372493 h 3980066" name="connsiteY7493"/>
              <a:gd fmla="*/ 4662624 w 8387961" name="connsiteX7494"/>
              <a:gd fmla="*/ 1372385 h 3980066" name="connsiteY7494"/>
              <a:gd fmla="*/ 4686050 w 8387961" name="connsiteX7495"/>
              <a:gd fmla="*/ 1382458 h 3980066" name="connsiteY7495"/>
              <a:gd fmla="*/ 4712824 w 8387961" name="connsiteX7496"/>
              <a:gd fmla="*/ 1394211 h 3980066" name="connsiteY7496"/>
              <a:gd fmla="*/ 4736251 w 8387961" name="connsiteX7497"/>
              <a:gd fmla="*/ 1404284 h 3980066" name="connsiteY7497"/>
              <a:gd fmla="*/ 4761351 w 8387961" name="connsiteX7498"/>
              <a:gd fmla="*/ 1416037 h 3980066" name="connsiteY7498"/>
              <a:gd fmla="*/ 4784778 w 8387961" name="connsiteX7499"/>
              <a:gd fmla="*/ 1437863 h 3980066" name="connsiteY7499"/>
              <a:gd fmla="*/ 4811551 w 8387961" name="connsiteX7500"/>
              <a:gd fmla="*/ 1463046 h 3980066" name="connsiteY7500"/>
              <a:gd fmla="*/ 4856731 w 8387961" name="connsiteX7501"/>
              <a:gd fmla="*/ 1464725 h 3980066" name="connsiteY7501"/>
              <a:gd fmla="*/ 4881795 w 8387961" name="connsiteX7502"/>
              <a:gd fmla="*/ 1468078 h 3980066" name="connsiteY7502"/>
              <a:gd fmla="*/ 4881678 w 8387961" name="connsiteX7503"/>
              <a:gd fmla="*/ 1467794 h 3980066" name="connsiteY7503"/>
              <a:gd fmla="*/ 4856822 w 8387961" name="connsiteX7504"/>
              <a:gd fmla="*/ 1464557 h 3980066" name="connsiteY7504"/>
              <a:gd fmla="*/ 4870079 w 8387961" name="connsiteX7505"/>
              <a:gd fmla="*/ 1440287 h 3980066" name="connsiteY7505"/>
              <a:gd fmla="*/ 4891621 w 8387961" name="connsiteX7506"/>
              <a:gd fmla="*/ 1438669 h 3980066" name="connsiteY7506"/>
              <a:gd fmla="*/ 4896592 w 8387961" name="connsiteX7507"/>
              <a:gd fmla="*/ 1449995 h 3980066" name="connsiteY7507"/>
              <a:gd fmla="*/ 4889964 w 8387961" name="connsiteX7508"/>
              <a:gd fmla="*/ 1453231 h 3980066" name="connsiteY7508"/>
              <a:gd fmla="*/ 4891621 w 8387961" name="connsiteX7509"/>
              <a:gd fmla="*/ 1458085 h 3980066" name="connsiteY7509"/>
              <a:gd fmla="*/ 4906535 w 8387961" name="connsiteX7510"/>
              <a:gd fmla="*/ 1482356 h 3980066" name="connsiteY7510"/>
              <a:gd fmla="*/ 4884992 w 8387961" name="connsiteX7511"/>
              <a:gd fmla="*/ 1475884 h 3980066" name="connsiteY7511"/>
              <a:gd fmla="*/ 4883081 w 8387961" name="connsiteX7512"/>
              <a:gd fmla="*/ 1471217 h 3980066" name="connsiteY7512"/>
              <a:gd fmla="*/ 4885178 w 8387961" name="connsiteX7513"/>
              <a:gd fmla="*/ 1476478 h 3980066" name="connsiteY7513"/>
              <a:gd fmla="*/ 4906931 w 8387961" name="connsiteX7514"/>
              <a:gd fmla="*/ 1483193 h 3980066" name="connsiteY7514"/>
              <a:gd fmla="*/ 4921992 w 8387961" name="connsiteX7515"/>
              <a:gd fmla="*/ 1505019 h 3980066" name="connsiteY7515"/>
              <a:gd fmla="*/ 4933705 w 8387961" name="connsiteX7516"/>
              <a:gd fmla="*/ 1515093 h 3980066" name="connsiteY7516"/>
              <a:gd fmla="*/ 4957132 w 8387961" name="connsiteX7517"/>
              <a:gd fmla="*/ 1538598 h 3980066" name="connsiteY7517"/>
              <a:gd fmla="*/ 4960478 w 8387961" name="connsiteX7518"/>
              <a:gd fmla="*/ 1555387 h 3980066" name="connsiteY7518"/>
              <a:gd fmla="*/ 4972192 w 8387961" name="connsiteX7519"/>
              <a:gd fmla="*/ 1575534 h 3980066" name="connsiteY7519"/>
              <a:gd fmla="*/ 4980351 w 8387961" name="connsiteX7520"/>
              <a:gd fmla="*/ 1593271 h 3980066" name="connsiteY7520"/>
              <a:gd fmla="*/ 4980351 w 8387961" name="connsiteX7521"/>
              <a:gd fmla="*/ 1566874 h 3980066" name="connsiteY7521"/>
              <a:gd fmla="*/ 4991033 w 8387961" name="connsiteX7522"/>
              <a:gd fmla="*/ 1553160 h 3980066" name="connsiteY7522"/>
              <a:gd fmla="*/ 4999935 w 8387961" name="connsiteX7523"/>
              <a:gd fmla="*/ 1578873 h 3980066" name="connsiteY7523"/>
              <a:gd fmla="*/ 4992813 w 8387961" name="connsiteX7524"/>
              <a:gd fmla="*/ 1599444 h 3980066" name="connsiteY7524"/>
              <a:gd fmla="*/ 4989253 w 8387961" name="connsiteX7525"/>
              <a:gd fmla="*/ 1602873 h 3980066" name="connsiteY7525"/>
              <a:gd fmla="*/ 4985480 w 8387961" name="connsiteX7526"/>
              <a:gd fmla="*/ 1599967 h 3980066" name="connsiteY7526"/>
              <a:gd fmla="*/ 4990599 w 8387961" name="connsiteX7527"/>
              <a:gd fmla="*/ 1604075 h 3980066" name="connsiteY7527"/>
              <a:gd fmla="*/ 4993945 w 8387961" name="connsiteX7528"/>
              <a:gd fmla="*/ 1600717 h 3980066" name="connsiteY7528"/>
              <a:gd fmla="*/ 4997292 w 8387961" name="connsiteX7529"/>
              <a:gd fmla="*/ 1600717 h 3980066" name="connsiteY7529"/>
              <a:gd fmla="*/ 4997292 w 8387961" name="connsiteX7530"/>
              <a:gd fmla="*/ 1609112 h 3980066" name="connsiteY7530"/>
              <a:gd fmla="*/ 4999935 w 8387961" name="connsiteX7531"/>
              <a:gd fmla="*/ 1610438 h 3980066" name="connsiteY7531"/>
              <a:gd fmla="*/ 4999935 w 8387961" name="connsiteX7532"/>
              <a:gd fmla="*/ 1610104 h 3980066" name="connsiteY7532"/>
              <a:gd fmla="*/ 5006764 w 8387961" name="connsiteX7533"/>
              <a:gd fmla="*/ 1615075 h 3980066" name="connsiteY7533"/>
              <a:gd fmla="*/ 5023837 w 8387961" name="connsiteX7534"/>
              <a:gd fmla="*/ 1616732 h 3980066" name="connsiteY7534"/>
              <a:gd fmla="*/ 5064813 w 8387961" name="connsiteX7535"/>
              <a:gd fmla="*/ 1615075 h 3980066" name="connsiteY7535"/>
              <a:gd fmla="*/ 5092130 w 8387961" name="connsiteX7536"/>
              <a:gd fmla="*/ 1588561 h 3980066" name="connsiteY7536"/>
              <a:gd fmla="*/ 5113810 w 8387961" name="connsiteX7537"/>
              <a:gd fmla="*/ 1564282 h 3980066" name="connsiteY7537"/>
              <a:gd fmla="*/ 5111413 w 8387961" name="connsiteX7538"/>
              <a:gd fmla="*/ 1563404 h 3980066" name="connsiteY7538"/>
              <a:gd fmla="*/ 5120452 w 8387961" name="connsiteX7539"/>
              <a:gd fmla="*/ 1550147 h 3980066" name="connsiteY7539"/>
              <a:gd fmla="*/ 5120452 w 8387961" name="connsiteX7540"/>
              <a:gd fmla="*/ 1566083 h 3980066" name="connsiteY7540"/>
              <a:gd fmla="*/ 5122862 w 8387961" name="connsiteX7541"/>
              <a:gd fmla="*/ 1567019 h 3980066" name="connsiteY7541"/>
              <a:gd fmla="*/ 5127984 w 8387961" name="connsiteX7542"/>
              <a:gd fmla="*/ 1588561 h 3980066" name="connsiteY7542"/>
              <a:gd fmla="*/ 5125730 w 8387961" name="connsiteX7543"/>
              <a:gd fmla="*/ 1590312 h 3980066" name="connsiteY7543"/>
              <a:gd fmla="*/ 5136808 w 8387961" name="connsiteX7544"/>
              <a:gd fmla="*/ 1611118 h 3980066" name="connsiteY7544"/>
              <a:gd fmla="*/ 5160025 w 8387961" name="connsiteX7545"/>
              <a:gd fmla="*/ 1621182 h 3980066" name="connsiteY7545"/>
              <a:gd fmla="*/ 5181584 w 8387961" name="connsiteX7546"/>
              <a:gd fmla="*/ 1631245 h 3980066" name="connsiteY7546"/>
              <a:gd fmla="*/ 5201484 w 8387961" name="connsiteX7547"/>
              <a:gd fmla="*/ 1648017 h 3980066" name="connsiteY7547"/>
              <a:gd fmla="*/ 5221385 w 8387961" name="connsiteX7548"/>
              <a:gd fmla="*/ 1666466 h 3980066" name="connsiteY7548"/>
              <a:gd fmla="*/ 5206459 w 8387961" name="connsiteX7549"/>
              <a:gd fmla="*/ 1696655 h 3980066" name="connsiteY7549"/>
              <a:gd fmla="*/ 5191534 w 8387961" name="connsiteX7550"/>
              <a:gd fmla="*/ 1725168 h 3980066" name="connsiteY7550"/>
              <a:gd fmla="*/ 5184901 w 8387961" name="connsiteX7551"/>
              <a:gd fmla="*/ 1725168 h 3980066" name="connsiteY7551"/>
              <a:gd fmla="*/ 5174950 w 8387961" name="connsiteX7552"/>
              <a:gd fmla="*/ 1731876 h 3980066" name="connsiteY7552"/>
              <a:gd fmla="*/ 5176609 w 8387961" name="connsiteX7553"/>
              <a:gd fmla="*/ 1765420 h 3980066" name="connsiteY7553"/>
              <a:gd fmla="*/ 5156708 w 8387961" name="connsiteX7554"/>
              <a:gd fmla="*/ 1775483 h 3980066" name="connsiteY7554"/>
              <a:gd fmla="*/ 5146758 w 8387961" name="connsiteX7555"/>
              <a:gd fmla="*/ 1797287 h 3980066" name="connsiteY7555"/>
              <a:gd fmla="*/ 5123541 w 8387961" name="connsiteX7556"/>
              <a:gd fmla="*/ 1802318 h 3980066" name="connsiteY7556"/>
              <a:gd fmla="*/ 5115249 w 8387961" name="connsiteX7557"/>
              <a:gd fmla="*/ 1819090 h 3980066" name="connsiteY7557"/>
              <a:gd fmla="*/ 5101982 w 8387961" name="connsiteX7558"/>
              <a:gd fmla="*/ 1830831 h 3980066" name="connsiteY7558"/>
              <a:gd fmla="*/ 5082082 w 8387961" name="connsiteX7559"/>
              <a:gd fmla="*/ 1837539 h 3980066" name="connsiteY7559"/>
              <a:gd fmla="*/ 5060523 w 8387961" name="connsiteX7560"/>
              <a:gd fmla="*/ 1840894 h 3980066" name="connsiteY7560"/>
              <a:gd fmla="*/ 5060070 w 8387961" name="connsiteX7561"/>
              <a:gd fmla="*/ 1840185 h 3980066" name="connsiteY7561"/>
              <a:gd fmla="*/ 5036614 w 8387961" name="connsiteX7562"/>
              <a:gd fmla="*/ 1860077 h 3980066" name="connsiteY7562"/>
              <a:gd fmla="*/ 5034930 w 8387961" name="connsiteX7563"/>
              <a:gd fmla="*/ 1871742 h 3980066" name="connsiteY7563"/>
              <a:gd fmla="*/ 5014719 w 8387961" name="connsiteX7564"/>
              <a:gd fmla="*/ 1881741 h 3980066" name="connsiteY7564"/>
              <a:gd fmla="*/ 4994508 w 8387961" name="connsiteX7565"/>
              <a:gd fmla="*/ 1890073 h 3980066" name="connsiteY7565"/>
              <a:gd fmla="*/ 4974297 w 8387961" name="connsiteX7566"/>
              <a:gd fmla="*/ 1900072 h 3980066" name="connsiteY7566"/>
              <a:gd fmla="*/ 4954086 w 8387961" name="connsiteX7567"/>
              <a:gd fmla="*/ 1910070 h 3980066" name="connsiteY7567"/>
              <a:gd fmla="*/ 4933876 w 8387961" name="connsiteX7568"/>
              <a:gd fmla="*/ 1918402 h 3980066" name="connsiteY7568"/>
              <a:gd fmla="*/ 4905243 w 8387961" name="connsiteX7569"/>
              <a:gd fmla="*/ 1928401 h 3980066" name="connsiteY7569"/>
              <a:gd fmla="*/ 4879980 w 8387961" name="connsiteX7570"/>
              <a:gd fmla="*/ 1936733 h 3980066" name="connsiteY7570"/>
              <a:gd fmla="*/ 4844611 w 8387961" name="connsiteX7571"/>
              <a:gd fmla="*/ 1956730 h 3980066" name="connsiteY7571"/>
              <a:gd fmla="*/ 4812610 w 8387961" name="connsiteX7572"/>
              <a:gd fmla="*/ 1958397 h 3980066" name="connsiteY7572"/>
              <a:gd fmla="*/ 4800820 w 8387961" name="connsiteX7573"/>
              <a:gd fmla="*/ 1920069 h 3980066" name="connsiteY7573"/>
              <a:gd fmla="*/ 4789031 w 8387961" name="connsiteX7574"/>
              <a:gd fmla="*/ 1885074 h 3980066" name="connsiteY7574"/>
              <a:gd fmla="*/ 4789031 w 8387961" name="connsiteX7575"/>
              <a:gd fmla="*/ 1848412 h 3980066" name="connsiteY7575"/>
              <a:gd fmla="*/ 4790074 w 8387961" name="connsiteX7576"/>
              <a:gd fmla="*/ 1847173 h 3980066" name="connsiteY7576"/>
              <a:gd fmla="*/ 4776411 w 8387961" name="connsiteX7577"/>
              <a:gd fmla="*/ 1827371 h 3980066" name="connsiteY7577"/>
              <a:gd fmla="*/ 4764697 w 8387961" name="connsiteX7578"/>
              <a:gd fmla="*/ 1805545 h 3980066" name="connsiteY7578"/>
              <a:gd fmla="*/ 4742944 w 8387961" name="connsiteX7579"/>
              <a:gd fmla="*/ 1771967 h 3980066" name="connsiteY7579"/>
              <a:gd fmla="*/ 4722864 w 8387961" name="connsiteX7580"/>
              <a:gd fmla="*/ 1738389 h 3980066" name="connsiteY7580"/>
              <a:gd fmla="*/ 4692744 w 8387961" name="connsiteX7581"/>
              <a:gd fmla="*/ 1711526 h 3980066" name="connsiteY7581"/>
              <a:gd fmla="*/ 4682704 w 8387961" name="connsiteX7582"/>
              <a:gd fmla="*/ 1671232 h 3980066" name="connsiteY7582"/>
              <a:gd fmla="*/ 4672664 w 8387961" name="connsiteX7583"/>
              <a:gd fmla="*/ 1649406 h 3980066" name="connsiteY7583"/>
              <a:gd fmla="*/ 4664297 w 8387961" name="connsiteX7584"/>
              <a:gd fmla="*/ 1625901 h 3980066" name="connsiteY7584"/>
              <a:gd fmla="*/ 4645890 w 8387961" name="connsiteX7585"/>
              <a:gd fmla="*/ 1610791 h 3980066" name="connsiteY7585"/>
              <a:gd fmla="*/ 4630830 w 8387961" name="connsiteX7586"/>
              <a:gd fmla="*/ 1597360 h 3980066" name="connsiteY7586"/>
              <a:gd fmla="*/ 4615770 w 8387961" name="connsiteX7587"/>
              <a:gd fmla="*/ 1565460 h 3980066" name="connsiteY7587"/>
              <a:gd fmla="*/ 4590670 w 8387961" name="connsiteX7588"/>
              <a:gd fmla="*/ 1530203 h 3980066" name="connsiteY7588"/>
              <a:gd fmla="*/ 4563896 w 8387961" name="connsiteX7589"/>
              <a:gd fmla="*/ 1494946 h 3980066" name="connsiteY7589"/>
              <a:gd fmla="*/ 4555530 w 8387961" name="connsiteX7590"/>
              <a:gd fmla="*/ 1493267 h 3980066" name="connsiteY7590"/>
              <a:gd fmla="*/ 4562182 w 8387961" name="connsiteX7591"/>
              <a:gd fmla="*/ 1456558 h 3980066" name="connsiteY7591"/>
              <a:gd fmla="*/ 4562102 w 8387961" name="connsiteX7592"/>
              <a:gd fmla="*/ 1456539 h 3980066" name="connsiteY7592"/>
              <a:gd fmla="*/ 4555711 w 8387961" name="connsiteX7593"/>
              <a:gd fmla="*/ 1478531 h 3980066" name="connsiteY7593"/>
              <a:gd fmla="*/ 4550649 w 8387961" name="connsiteX7594"/>
              <a:gd fmla="*/ 1503413 h 3980066" name="connsiteY7594"/>
              <a:gd fmla="*/ 4535464 w 8387961" name="connsiteX7595"/>
              <a:gd fmla="*/ 1498437 h 3980066" name="connsiteY7595"/>
              <a:gd fmla="*/ 4520279 w 8387961" name="connsiteX7596"/>
              <a:gd fmla="*/ 1470237 h 3980066" name="connsiteY7596"/>
              <a:gd fmla="*/ 4501720 w 8387961" name="connsiteX7597"/>
              <a:gd fmla="*/ 1443696 h 3980066" name="connsiteY7597"/>
              <a:gd fmla="*/ 4496658 w 8387961" name="connsiteX7598"/>
              <a:gd fmla="*/ 1445355 h 3980066" name="connsiteY7598"/>
              <a:gd fmla="*/ 4506781 w 8387961" name="connsiteX7599"/>
              <a:gd fmla="*/ 1468578 h 3980066" name="connsiteY7599"/>
              <a:gd fmla="*/ 4520279 w 8387961" name="connsiteX7600"/>
              <a:gd fmla="*/ 1490143 h 3980066" name="connsiteY7600"/>
              <a:gd fmla="*/ 4532090 w 8387961" name="connsiteX7601"/>
              <a:gd fmla="*/ 1513366 h 3980066" name="connsiteY7601"/>
              <a:gd fmla="*/ 4542213 w 8387961" name="connsiteX7602"/>
              <a:gd fmla="*/ 1534930 h 3980066" name="connsiteY7602"/>
              <a:gd fmla="*/ 4554024 w 8387961" name="connsiteX7603"/>
              <a:gd fmla="*/ 1554836 h 3980066" name="connsiteY7603"/>
              <a:gd fmla="*/ 4565835 w 8387961" name="connsiteX7604"/>
              <a:gd fmla="*/ 1576400 h 3980066" name="connsiteY7604"/>
              <a:gd fmla="*/ 4581020 w 8387961" name="connsiteX7605"/>
              <a:gd fmla="*/ 1596306 h 3980066" name="connsiteY7605"/>
              <a:gd fmla="*/ 4596205 w 8387961" name="connsiteX7606"/>
              <a:gd fmla="*/ 1617870 h 3980066" name="connsiteY7606"/>
              <a:gd fmla="*/ 4592830 w 8387961" name="connsiteX7607"/>
              <a:gd fmla="*/ 1619529 h 3980066" name="connsiteY7607"/>
              <a:gd fmla="*/ 4594518 w 8387961" name="connsiteX7608"/>
              <a:gd fmla="*/ 1644411 h 3980066" name="connsiteY7608"/>
              <a:gd fmla="*/ 4594499 w 8387961" name="connsiteX7609"/>
              <a:gd fmla="*/ 1644429 h 3980066" name="connsiteY7609"/>
              <a:gd fmla="*/ 4612119 w 8387961" name="connsiteX7610"/>
              <a:gd fmla="*/ 1661996 h 3980066" name="connsiteY7610"/>
              <a:gd fmla="*/ 4627260 w 8387961" name="connsiteX7611"/>
              <a:gd fmla="*/ 1682122 h 3980066" name="connsiteY7611"/>
              <a:gd fmla="*/ 4637354 w 8387961" name="connsiteX7612"/>
              <a:gd fmla="*/ 1703925 h 3980066" name="connsiteY7612"/>
              <a:gd fmla="*/ 4644083 w 8387961" name="connsiteX7613"/>
              <a:gd fmla="*/ 1739145 h 3980066" name="connsiteY7613"/>
              <a:gd fmla="*/ 4652494 w 8387961" name="connsiteX7614"/>
              <a:gd fmla="*/ 1774366 h 3980066" name="connsiteY7614"/>
              <a:gd fmla="*/ 4676047 w 8387961" name="connsiteX7615"/>
              <a:gd fmla="*/ 1802877 h 3980066" name="connsiteY7615"/>
              <a:gd fmla="*/ 4660906 w 8387961" name="connsiteX7616"/>
              <a:gd fmla="*/ 1814618 h 3980066" name="connsiteY7616"/>
              <a:gd fmla="*/ 4644083 w 8387961" name="connsiteX7617"/>
              <a:gd fmla="*/ 1826358 h 3980066" name="connsiteY7617"/>
              <a:gd fmla="*/ 4643571 w 8387961" name="connsiteX7618"/>
              <a:gd fmla="*/ 1828315 h 3980066" name="connsiteY7618"/>
              <a:gd fmla="*/ 4659332 w 8387961" name="connsiteX7619"/>
              <a:gd fmla="*/ 1817056 h 3980066" name="connsiteY7619"/>
              <a:gd fmla="*/ 4674182 w 8387961" name="connsiteX7620"/>
              <a:gd fmla="*/ 1805270 h 3980066" name="connsiteY7620"/>
              <a:gd fmla="*/ 4679132 w 8387961" name="connsiteX7621"/>
              <a:gd fmla="*/ 1800219 h 3980066" name="connsiteY7621"/>
              <a:gd fmla="*/ 4685731 w 8387961" name="connsiteX7622"/>
              <a:gd fmla="*/ 1820423 h 3980066" name="connsiteY7622"/>
              <a:gd fmla="*/ 4693981 w 8387961" name="connsiteX7623"/>
              <a:gd fmla="*/ 1842311 h 3980066" name="connsiteY7623"/>
              <a:gd fmla="*/ 4702231 w 8387961" name="connsiteX7624"/>
              <a:gd fmla="*/ 1865883 h 3980066" name="connsiteY7624"/>
              <a:gd fmla="*/ 4712130 w 8387961" name="connsiteX7625"/>
              <a:gd fmla="*/ 1887771 h 3980066" name="connsiteY7625"/>
              <a:gd fmla="*/ 4712130 w 8387961" name="connsiteX7626"/>
              <a:gd fmla="*/ 1879352 h 3980066" name="connsiteY7626"/>
              <a:gd fmla="*/ 4720380 w 8387961" name="connsiteX7627"/>
              <a:gd fmla="*/ 1882719 h 3980066" name="connsiteY7627"/>
              <a:gd fmla="*/ 4741829 w 8387961" name="connsiteX7628"/>
              <a:gd fmla="*/ 1899556 h 3980066" name="connsiteY7628"/>
              <a:gd fmla="*/ 4769878 w 8387961" name="connsiteX7629"/>
              <a:gd fmla="*/ 1928179 h 3980066" name="connsiteY7629"/>
              <a:gd fmla="*/ 4797927 w 8387961" name="connsiteX7630"/>
              <a:gd fmla="*/ 1956802 h 3980066" name="connsiteY7630"/>
              <a:gd fmla="*/ 4799472 w 8387961" name="connsiteX7631"/>
              <a:gd fmla="*/ 1961533 h 3980066" name="connsiteY7631"/>
              <a:gd fmla="*/ 4799850 w 8387961" name="connsiteX7632"/>
              <a:gd fmla="*/ 1961410 h 3980066" name="connsiteY7632"/>
              <a:gd fmla="*/ 4810121 w 8387961" name="connsiteX7633"/>
              <a:gd fmla="*/ 1994767 h 3980066" name="connsiteY7633"/>
              <a:gd fmla="*/ 4809396 w 8387961" name="connsiteX7634"/>
              <a:gd fmla="*/ 1996179 h 3980066" name="connsiteY7634"/>
              <a:gd fmla="*/ 4825925 w 8387961" name="connsiteX7635"/>
              <a:gd fmla="*/ 2011098 h 3980066" name="connsiteY7635"/>
              <a:gd fmla="*/ 4842600 w 8387961" name="connsiteX7636"/>
              <a:gd fmla="*/ 2027823 h 3980066" name="connsiteY7636"/>
              <a:gd fmla="*/ 4874283 w 8387961" name="connsiteX7637"/>
              <a:gd fmla="*/ 2016116 h 3980066" name="connsiteY7637"/>
              <a:gd fmla="*/ 4900964 w 8387961" name="connsiteX7638"/>
              <a:gd fmla="*/ 2017788 h 3980066" name="connsiteY7638"/>
              <a:gd fmla="*/ 4924309 w 8387961" name="connsiteX7639"/>
              <a:gd fmla="*/ 2006081 h 3980066" name="connsiteY7639"/>
              <a:gd fmla="*/ 4960995 w 8387961" name="connsiteX7640"/>
              <a:gd fmla="*/ 1997719 h 3980066" name="connsiteY7640"/>
              <a:gd fmla="*/ 4999348 w 8387961" name="connsiteX7641"/>
              <a:gd fmla="*/ 1989356 h 3980066" name="connsiteY7641"/>
              <a:gd fmla="*/ 5011021 w 8387961" name="connsiteX7642"/>
              <a:gd fmla="*/ 1980994 h 3980066" name="connsiteY7642"/>
              <a:gd fmla="*/ 5019358 w 8387961" name="connsiteX7643"/>
              <a:gd fmla="*/ 1989356 h 3980066" name="connsiteY7643"/>
              <a:gd fmla="*/ 5016023 w 8387961" name="connsiteX7644"/>
              <a:gd fmla="*/ 2027823 h 3980066" name="connsiteY7644"/>
              <a:gd fmla="*/ 5021026 w 8387961" name="connsiteX7645"/>
              <a:gd fmla="*/ 2027823 h 3980066" name="connsiteY7645"/>
              <a:gd fmla="*/ 5012688 w 8387961" name="connsiteX7646"/>
              <a:gd fmla="*/ 2037858 h 3980066" name="connsiteY7646"/>
              <a:gd fmla="*/ 5004350 w 8387961" name="connsiteX7647"/>
              <a:gd fmla="*/ 2071308 h 3980066" name="connsiteY7647"/>
              <a:gd fmla="*/ 4986008 w 8387961" name="connsiteX7648"/>
              <a:gd fmla="*/ 2108102 h 3980066" name="connsiteY7648"/>
              <a:gd fmla="*/ 4969332 w 8387961" name="connsiteX7649"/>
              <a:gd fmla="*/ 2141552 h 3980066" name="connsiteY7649"/>
              <a:gd fmla="*/ 4950990 w 8387961" name="connsiteX7650"/>
              <a:gd fmla="*/ 2178346 h 3980066" name="connsiteY7650"/>
              <a:gd fmla="*/ 4932647 w 8387961" name="connsiteX7651"/>
              <a:gd fmla="*/ 2213468 h 3980066" name="connsiteY7651"/>
              <a:gd fmla="*/ 4915971 w 8387961" name="connsiteX7652"/>
              <a:gd fmla="*/ 2231865 h 3980066" name="connsiteY7652"/>
              <a:gd fmla="*/ 4900964 w 8387961" name="connsiteX7653"/>
              <a:gd fmla="*/ 2248590 h 3980066" name="connsiteY7653"/>
              <a:gd fmla="*/ 4884288 w 8387961" name="connsiteX7654"/>
              <a:gd fmla="*/ 2263643 h 3980066" name="connsiteY7654"/>
              <a:gd fmla="*/ 4870948 w 8387961" name="connsiteX7655"/>
              <a:gd fmla="*/ 2280367 h 3980066" name="connsiteY7655"/>
              <a:gd fmla="*/ 4850938 w 8387961" name="connsiteX7656"/>
              <a:gd fmla="*/ 2298765 h 3980066" name="connsiteY7656"/>
              <a:gd fmla="*/ 4832595 w 8387961" name="connsiteX7657"/>
              <a:gd fmla="*/ 2317162 h 3980066" name="connsiteY7657"/>
              <a:gd fmla="*/ 4814252 w 8387961" name="connsiteX7658"/>
              <a:gd fmla="*/ 2333887 h 3980066" name="connsiteY7658"/>
              <a:gd fmla="*/ 4795909 w 8387961" name="connsiteX7659"/>
              <a:gd fmla="*/ 2352284 h 3980066" name="connsiteY7659"/>
              <a:gd fmla="*/ 4782569 w 8387961" name="connsiteX7660"/>
              <a:gd fmla="*/ 2372354 h 3980066" name="connsiteY7660"/>
              <a:gd fmla="*/ 4770897 w 8387961" name="connsiteX7661"/>
              <a:gd fmla="*/ 2390751 h 3980066" name="connsiteY7661"/>
              <a:gd fmla="*/ 4755889 w 8387961" name="connsiteX7662"/>
              <a:gd fmla="*/ 2367336 h 3980066" name="connsiteY7662"/>
              <a:gd fmla="*/ 4755889 w 8387961" name="connsiteX7663"/>
              <a:gd fmla="*/ 2338904 h 3980066" name="connsiteY7663"/>
              <a:gd fmla="*/ 4755889 w 8387961" name="connsiteX7664"/>
              <a:gd fmla="*/ 2310472 h 3980066" name="connsiteY7664"/>
              <a:gd fmla="*/ 4755889 w 8387961" name="connsiteX7665"/>
              <a:gd fmla="*/ 2282040 h 3980066" name="connsiteY7665"/>
              <a:gd fmla="*/ 4755889 w 8387961" name="connsiteX7666"/>
              <a:gd fmla="*/ 2256953 h 3980066" name="connsiteY7666"/>
              <a:gd fmla="*/ 4769229 w 8387961" name="connsiteX7667"/>
              <a:gd fmla="*/ 2238555 h 3980066" name="connsiteY7667"/>
              <a:gd fmla="*/ 4780902 w 8387961" name="connsiteX7668"/>
              <a:gd fmla="*/ 2221831 h 3980066" name="connsiteY7668"/>
              <a:gd fmla="*/ 4792574 w 8387961" name="connsiteX7669"/>
              <a:gd fmla="*/ 2213468 h 3980066" name="connsiteY7669"/>
              <a:gd fmla="*/ 4819255 w 8387961" name="connsiteX7670"/>
              <a:gd fmla="*/ 2198416 h 3980066" name="connsiteY7670"/>
              <a:gd fmla="*/ 4839265 w 8387961" name="connsiteX7671"/>
              <a:gd fmla="*/ 2196743 h 3980066" name="connsiteY7671"/>
              <a:gd fmla="*/ 4860943 w 8387961" name="connsiteX7672"/>
              <a:gd fmla="*/ 2193399 h 3980066" name="connsiteY7672"/>
              <a:gd fmla="*/ 4879286 w 8387961" name="connsiteX7673"/>
              <a:gd fmla="*/ 2169984 h 3980066" name="connsiteY7673"/>
              <a:gd fmla="*/ 4899296 w 8387961" name="connsiteX7674"/>
              <a:gd fmla="*/ 2146569 h 3980066" name="connsiteY7674"/>
              <a:gd fmla="*/ 4919307 w 8387961" name="connsiteX7675"/>
              <a:gd fmla="*/ 2123154 h 3980066" name="connsiteY7675"/>
              <a:gd fmla="*/ 4935982 w 8387961" name="connsiteX7676"/>
              <a:gd fmla="*/ 2099740 h 3980066" name="connsiteY7676"/>
              <a:gd fmla="*/ 4935658 w 8387961" name="connsiteX7677"/>
              <a:gd fmla="*/ 2099740 h 3980066" name="connsiteY7677"/>
              <a:gd fmla="*/ 4919940 w 8387961" name="connsiteX7678"/>
              <a:gd fmla="*/ 2121765 h 3980066" name="connsiteY7678"/>
              <a:gd fmla="*/ 4899870 w 8387961" name="connsiteX7679"/>
              <a:gd fmla="*/ 2145198 h 3980066" name="connsiteY7679"/>
              <a:gd fmla="*/ 4879801 w 8387961" name="connsiteX7680"/>
              <a:gd fmla="*/ 2168632 h 3980066" name="connsiteY7680"/>
              <a:gd fmla="*/ 4861405 w 8387961" name="connsiteX7681"/>
              <a:gd fmla="*/ 2192066 h 3980066" name="connsiteY7681"/>
              <a:gd fmla="*/ 4839663 w 8387961" name="connsiteX7682"/>
              <a:gd fmla="*/ 2195414 h 3980066" name="connsiteY7682"/>
              <a:gd fmla="*/ 4819594 w 8387961" name="connsiteX7683"/>
              <a:gd fmla="*/ 2197087 h 3980066" name="connsiteY7683"/>
              <a:gd fmla="*/ 4792835 w 8387961" name="connsiteX7684"/>
              <a:gd fmla="*/ 2212152 h 3980066" name="connsiteY7684"/>
              <a:gd fmla="*/ 4781128 w 8387961" name="connsiteX7685"/>
              <a:gd fmla="*/ 2220521 h 3980066" name="connsiteY7685"/>
              <a:gd fmla="*/ 4752697 w 8387961" name="connsiteX7686"/>
              <a:gd fmla="*/ 2215500 h 3980066" name="connsiteY7686"/>
              <a:gd fmla="*/ 4725938 w 8387961" name="connsiteX7687"/>
              <a:gd fmla="*/ 2222195 h 3980066" name="connsiteY7687"/>
              <a:gd fmla="*/ 4712559 w 8387961" name="connsiteX7688"/>
              <a:gd fmla="*/ 2235586 h 3980066" name="connsiteY7688"/>
              <a:gd fmla="*/ 4675766 w 8387961" name="connsiteX7689"/>
              <a:gd fmla="*/ 2227217 h 3980066" name="connsiteY7689"/>
              <a:gd fmla="*/ 4643990 w 8387961" name="connsiteX7690"/>
              <a:gd fmla="*/ 2205457 h 3980066" name="connsiteY7690"/>
              <a:gd fmla="*/ 4622248 w 8387961" name="connsiteX7691"/>
              <a:gd fmla="*/ 2200435 h 3980066" name="connsiteY7691"/>
              <a:gd fmla="*/ 4622223 w 8387961" name="connsiteX7692"/>
              <a:gd fmla="*/ 2200365 h 3980066" name="connsiteY7692"/>
              <a:gd fmla="*/ 4602025 w 8387961" name="connsiteX7693"/>
              <a:gd fmla="*/ 2200365 h 3980066" name="connsiteY7693"/>
              <a:gd fmla="*/ 4581837 w 8387961" name="connsiteX7694"/>
              <a:gd fmla="*/ 2200365 h 3980066" name="connsiteY7694"/>
              <a:gd fmla="*/ 4571743 w 8387961" name="connsiteX7695"/>
              <a:gd fmla="*/ 2212106 h 3980066" name="connsiteY7695"/>
              <a:gd fmla="*/ 4570994 w 8387961" name="connsiteX7696"/>
              <a:gd fmla="*/ 2213067 h 3980066" name="connsiteY7696"/>
              <a:gd fmla="*/ 4571224 w 8387961" name="connsiteX7697"/>
              <a:gd fmla="*/ 2213568 h 3980066" name="connsiteY7697"/>
              <a:gd fmla="*/ 4580712 w 8387961" name="connsiteX7698"/>
              <a:gd fmla="*/ 2202444 h 3980066" name="connsiteY7698"/>
              <a:gd fmla="*/ 4600640 w 8387961" name="connsiteX7699"/>
              <a:gd fmla="*/ 2202444 h 3980066" name="connsiteY7699"/>
              <a:gd fmla="*/ 4622229 w 8387961" name="connsiteX7700"/>
              <a:gd fmla="*/ 2202444 h 3980066" name="connsiteY7700"/>
              <a:gd fmla="*/ 4643818 w 8387961" name="connsiteX7701"/>
              <a:gd fmla="*/ 2207450 h 3980066" name="connsiteY7701"/>
              <a:gd fmla="*/ 4675370 w 8387961" name="connsiteX7702"/>
              <a:gd fmla="*/ 2229145 h 3980066" name="connsiteY7702"/>
              <a:gd fmla="*/ 4711905 w 8387961" name="connsiteX7703"/>
              <a:gd fmla="*/ 2237489 h 3980066" name="connsiteY7703"/>
              <a:gd fmla="*/ 4725190 w 8387961" name="connsiteX7704"/>
              <a:gd fmla="*/ 2224139 h 3980066" name="connsiteY7704"/>
              <a:gd fmla="*/ 4751761 w 8387961" name="connsiteX7705"/>
              <a:gd fmla="*/ 2217463 h 3980066" name="connsiteY7705"/>
              <a:gd fmla="*/ 4779992 w 8387961" name="connsiteX7706"/>
              <a:gd fmla="*/ 2222470 h 3980066" name="connsiteY7706"/>
              <a:gd fmla="*/ 4768367 w 8387961" name="connsiteX7707"/>
              <a:gd fmla="*/ 2239158 h 3980066" name="connsiteY7707"/>
              <a:gd fmla="*/ 4755082 w 8387961" name="connsiteX7708"/>
              <a:gd fmla="*/ 2257515 h 3980066" name="connsiteY7708"/>
              <a:gd fmla="*/ 4755082 w 8387961" name="connsiteX7709"/>
              <a:gd fmla="*/ 2282548 h 3980066" name="connsiteY7709"/>
              <a:gd fmla="*/ 4755082 w 8387961" name="connsiteX7710"/>
              <a:gd fmla="*/ 2310918 h 3980066" name="connsiteY7710"/>
              <a:gd fmla="*/ 4755082 w 8387961" name="connsiteX7711"/>
              <a:gd fmla="*/ 2339288 h 3980066" name="connsiteY7711"/>
              <a:gd fmla="*/ 4755082 w 8387961" name="connsiteX7712"/>
              <a:gd fmla="*/ 2367659 h 3980066" name="connsiteY7712"/>
              <a:gd fmla="*/ 4770028 w 8387961" name="connsiteX7713"/>
              <a:gd fmla="*/ 2391022 h 3980066" name="connsiteY7713"/>
              <a:gd fmla="*/ 4755082 w 8387961" name="connsiteX7714"/>
              <a:gd fmla="*/ 2399366 h 3980066" name="connsiteY7714"/>
              <a:gd fmla="*/ 4745118 w 8387961" name="connsiteX7715"/>
              <a:gd fmla="*/ 2417724 h 3980066" name="connsiteY7715"/>
              <a:gd fmla="*/ 4733493 w 8387961" name="connsiteX7716"/>
              <a:gd fmla="*/ 2429405 h 3980066" name="connsiteY7716"/>
              <a:gd fmla="*/ 4721869 w 8387961" name="connsiteX7717"/>
              <a:gd fmla="*/ 2452769 h 3980066" name="connsiteY7717"/>
              <a:gd fmla="*/ 4710244 w 8387961" name="connsiteX7718"/>
              <a:gd fmla="*/ 2479470 h 3980066" name="connsiteY7718"/>
              <a:gd fmla="*/ 4709311 w 8387961" name="connsiteX7719"/>
              <a:gd fmla="*/ 2480408 h 3980066" name="connsiteY7719"/>
              <a:gd fmla="*/ 4709383 w 8387961" name="connsiteX7720"/>
              <a:gd fmla="*/ 2480480 h 3980066" name="connsiteY7720"/>
              <a:gd fmla="*/ 4695922 w 8387961" name="connsiteX7721"/>
              <a:gd fmla="*/ 2520778 h 3980066" name="connsiteY7721"/>
              <a:gd fmla="*/ 4714431 w 8387961" name="connsiteX7722"/>
              <a:gd fmla="*/ 2547643 h 3980066" name="connsiteY7722"/>
              <a:gd fmla="*/ 4709383 w 8387961" name="connsiteX7723"/>
              <a:gd fmla="*/ 2574508 h 3980066" name="connsiteY7723"/>
              <a:gd fmla="*/ 4711066 w 8387961" name="connsiteX7724"/>
              <a:gd fmla="*/ 2584582 h 3980066" name="connsiteY7724"/>
              <a:gd fmla="*/ 4714431 w 8387961" name="connsiteX7725"/>
              <a:gd fmla="*/ 2608089 h 3980066" name="connsiteY7725"/>
              <a:gd fmla="*/ 4719479 w 8387961" name="connsiteX7726"/>
              <a:gd fmla="*/ 2638313 h 3980066" name="connsiteY7726"/>
              <a:gd fmla="*/ 4735583 w 8387961" name="connsiteX7727"/>
              <a:gd fmla="*/ 2654382 h 3980066" name="connsiteY7727"/>
              <a:gd fmla="*/ 4737666 w 8387961" name="connsiteX7728"/>
              <a:gd fmla="*/ 2654382 h 3980066" name="connsiteY7728"/>
              <a:gd fmla="*/ 4734363 w 8387961" name="connsiteX7729"/>
              <a:gd fmla="*/ 2674489 h 3980066" name="connsiteY7729"/>
              <a:gd fmla="*/ 4737666 w 8387961" name="connsiteX7730"/>
              <a:gd fmla="*/ 2718053 h 3980066" name="connsiteY7730"/>
              <a:gd fmla="*/ 4732711 w 8387961" name="connsiteX7731"/>
              <a:gd fmla="*/ 2731457 h 3980066" name="connsiteY7731"/>
              <a:gd fmla="*/ 4737666 w 8387961" name="connsiteX7732"/>
              <a:gd fmla="*/ 2773346 h 3980066" name="connsiteY7732"/>
              <a:gd fmla="*/ 4739318 w 8387961" name="connsiteX7733"/>
              <a:gd fmla="*/ 2773346 h 3980066" name="connsiteY7733"/>
              <a:gd fmla="*/ 4732711 w 8387961" name="connsiteX7734"/>
              <a:gd fmla="*/ 2795128 h 3980066" name="connsiteY7734"/>
              <a:gd fmla="*/ 4711240 w 8387961" name="connsiteX7735"/>
              <a:gd fmla="*/ 2833666 h 3980066" name="connsiteY7735"/>
              <a:gd fmla="*/ 4679858 w 8387961" name="connsiteX7736"/>
              <a:gd fmla="*/ 2853773 h 3980066" name="connsiteY7736"/>
              <a:gd fmla="*/ 4655083 w 8387961" name="connsiteX7737"/>
              <a:gd fmla="*/ 2868853 h 3980066" name="connsiteY7737"/>
              <a:gd fmla="*/ 4633612 w 8387961" name="connsiteX7738"/>
              <a:gd fmla="*/ 2882257 h 3980066" name="connsiteY7738"/>
              <a:gd fmla="*/ 4613792 w 8387961" name="connsiteX7739"/>
              <a:gd fmla="*/ 2909066 h 3980066" name="connsiteY7739"/>
              <a:gd fmla="*/ 4584062 w 8387961" name="connsiteX7740"/>
              <a:gd fmla="*/ 2932524 h 3980066" name="connsiteY7740"/>
              <a:gd fmla="*/ 4574152 w 8387961" name="connsiteX7741"/>
              <a:gd fmla="*/ 2932524 h 3980066" name="connsiteY7741"/>
              <a:gd fmla="*/ 4574152 w 8387961" name="connsiteX7742"/>
              <a:gd fmla="*/ 2942577 h 3980066" name="connsiteY7742"/>
              <a:gd fmla="*/ 4579107 w 8387961" name="connsiteX7743"/>
              <a:gd fmla="*/ 2962684 h 3980066" name="connsiteY7743"/>
              <a:gd fmla="*/ 4580759 w 8387961" name="connsiteX7744"/>
              <a:gd fmla="*/ 2989492 h 3980066" name="connsiteY7744"/>
              <a:gd fmla="*/ 4585714 w 8387961" name="connsiteX7745"/>
              <a:gd fmla="*/ 3012950 h 3980066" name="connsiteY7745"/>
              <a:gd fmla="*/ 4590669 w 8387961" name="connsiteX7746"/>
              <a:gd fmla="*/ 3004572 h 3980066" name="connsiteY7746"/>
              <a:gd fmla="*/ 4589017 w 8387961" name="connsiteX7747"/>
              <a:gd fmla="*/ 3031381 h 3980066" name="connsiteY7747"/>
              <a:gd fmla="*/ 4584062 w 8387961" name="connsiteX7748"/>
              <a:gd fmla="*/ 3056514 h 3980066" name="connsiteY7748"/>
              <a:gd fmla="*/ 4584062 w 8387961" name="connsiteX7749"/>
              <a:gd fmla="*/ 3069919 h 3980066" name="connsiteY7749"/>
              <a:gd fmla="*/ 4562590 w 8387961" name="connsiteX7750"/>
              <a:gd fmla="*/ 3083323 h 3980066" name="connsiteY7750"/>
              <a:gd fmla="*/ 4541119 w 8387961" name="connsiteX7751"/>
              <a:gd fmla="*/ 3095052 h 3980066" name="connsiteY7751"/>
              <a:gd fmla="*/ 4509737 w 8387961" name="connsiteX7752"/>
              <a:gd fmla="*/ 3121861 h 3980066" name="connsiteY7752"/>
              <a:gd fmla="*/ 4516344 w 8387961" name="connsiteX7753"/>
              <a:gd fmla="*/ 3126888 h 3980066" name="connsiteY7753"/>
              <a:gd fmla="*/ 4514780 w 8387961" name="connsiteX7754"/>
              <a:gd fmla="*/ 3145928 h 3980066" name="connsiteY7754"/>
              <a:gd fmla="*/ 4514855 w 8387961" name="connsiteX7755"/>
              <a:gd fmla="*/ 3145928 h 3980066" name="connsiteY7755"/>
              <a:gd fmla="*/ 4514761 w 8387961" name="connsiteX7756"/>
              <a:gd fmla="*/ 3146154 h 3980066" name="connsiteY7756"/>
              <a:gd fmla="*/ 4514692 w 8387961" name="connsiteX7757"/>
              <a:gd fmla="*/ 3146994 h 3980066" name="connsiteY7757"/>
              <a:gd fmla="*/ 4514414 w 8387961" name="connsiteX7758"/>
              <a:gd fmla="*/ 3146994 h 3980066" name="connsiteY7758"/>
              <a:gd fmla="*/ 4503101 w 8387961" name="connsiteX7759"/>
              <a:gd fmla="*/ 3174371 h 3980066" name="connsiteY7759"/>
              <a:gd fmla="*/ 4491347 w 8387961" name="connsiteX7760"/>
              <a:gd fmla="*/ 3204486 h 3980066" name="connsiteY7760"/>
              <a:gd fmla="*/ 4471197 w 8387961" name="connsiteX7761"/>
              <a:gd fmla="*/ 3229583 h 3980066" name="connsiteY7761"/>
              <a:gd fmla="*/ 4452727 w 8387961" name="connsiteX7762"/>
              <a:gd fmla="*/ 3251333 h 3980066" name="connsiteY7762"/>
              <a:gd fmla="*/ 4434256 w 8387961" name="connsiteX7763"/>
              <a:gd fmla="*/ 3269737 h 3980066" name="connsiteY7763"/>
              <a:gd fmla="*/ 4419144 w 8387961" name="connsiteX7764"/>
              <a:gd fmla="*/ 3286468 h 3980066" name="connsiteY7764"/>
              <a:gd fmla="*/ 4402353 w 8387961" name="connsiteX7765"/>
              <a:gd fmla="*/ 3304872 h 3980066" name="connsiteY7765"/>
              <a:gd fmla="*/ 4385561 w 8387961" name="connsiteX7766"/>
              <a:gd fmla="*/ 3321603 h 3980066" name="connsiteY7766"/>
              <a:gd fmla="*/ 4358695 w 8387961" name="connsiteX7767"/>
              <a:gd fmla="*/ 3336661 h 3980066" name="connsiteY7767"/>
              <a:gd fmla="*/ 4330150 w 8387961" name="connsiteX7768"/>
              <a:gd fmla="*/ 3353392 h 3980066" name="connsiteY7768"/>
              <a:gd fmla="*/ 4313359 w 8387961" name="connsiteX7769"/>
              <a:gd fmla="*/ 3360085 h 3980066" name="connsiteY7769"/>
              <a:gd fmla="*/ 4279776 w 8387961" name="connsiteX7770"/>
              <a:gd fmla="*/ 3363431 h 3980066" name="connsiteY7770"/>
              <a:gd fmla="*/ 4251231 w 8387961" name="connsiteX7771"/>
              <a:gd fmla="*/ 3365104 h 3980066" name="connsiteY7771"/>
              <a:gd fmla="*/ 4224365 w 8387961" name="connsiteX7772"/>
              <a:gd fmla="*/ 3365104 h 3980066" name="connsiteY7772"/>
              <a:gd fmla="*/ 4197498 w 8387961" name="connsiteX7773"/>
              <a:gd fmla="*/ 3375143 h 3980066" name="connsiteY7773"/>
              <a:gd fmla="*/ 4170632 w 8387961" name="connsiteX7774"/>
              <a:gd fmla="*/ 3383508 h 3980066" name="connsiteY7774"/>
              <a:gd fmla="*/ 4153841 w 8387961" name="connsiteX7775"/>
              <a:gd fmla="*/ 3375143 h 3980066" name="connsiteY7775"/>
              <a:gd fmla="*/ 4140408 w 8387961" name="connsiteX7776"/>
              <a:gd fmla="*/ 3366777 h 3980066" name="connsiteY7776"/>
              <a:gd fmla="*/ 4132012 w 8387961" name="connsiteX7777"/>
              <a:gd fmla="*/ 3366777 h 3980066" name="connsiteY7777"/>
              <a:gd fmla="*/ 4123616 w 8387961" name="connsiteX7778"/>
              <a:gd fmla="*/ 3336661 h 3980066" name="connsiteY7778"/>
              <a:gd fmla="*/ 4121937 w 8387961" name="connsiteX7779"/>
              <a:gd fmla="*/ 3323277 h 3980066" name="connsiteY7779"/>
              <a:gd fmla="*/ 4132012 w 8387961" name="connsiteX7780"/>
              <a:gd fmla="*/ 3309892 h 3980066" name="connsiteY7780"/>
              <a:gd fmla="*/ 4121937 w 8387961" name="connsiteX7781"/>
              <a:gd fmla="*/ 3281449 h 3980066" name="connsiteY7781"/>
              <a:gd fmla="*/ 4111862 w 8387961" name="connsiteX7782"/>
              <a:gd fmla="*/ 3253006 h 3980066" name="connsiteY7782"/>
              <a:gd fmla="*/ 4101788 w 8387961" name="connsiteX7783"/>
              <a:gd fmla="*/ 3226237 h 3980066" name="connsiteY7783"/>
              <a:gd fmla="*/ 4090379 w 8387961" name="connsiteX7784"/>
              <a:gd fmla="*/ 3200254 h 3980066" name="connsiteY7784"/>
              <a:gd fmla="*/ 4090170 w 8387961" name="connsiteX7785"/>
              <a:gd fmla="*/ 3200519 h 3980066" name="connsiteY7785"/>
              <a:gd fmla="*/ 4076862 w 8387961" name="connsiteX7786"/>
              <a:gd fmla="*/ 3180320 h 3980066" name="connsiteY7786"/>
              <a:gd fmla="*/ 4060226 w 8387961" name="connsiteX7787"/>
              <a:gd fmla="*/ 3156754 h 3980066" name="connsiteY7787"/>
              <a:gd fmla="*/ 4056899 w 8387961" name="connsiteX7788"/>
              <a:gd fmla="*/ 3126455 h 3980066" name="connsiteY7788"/>
              <a:gd fmla="*/ 4051909 w 8387961" name="connsiteX7789"/>
              <a:gd fmla="*/ 3096156 h 3980066" name="connsiteY7789"/>
              <a:gd fmla="*/ 4048582 w 8387961" name="connsiteX7790"/>
              <a:gd fmla="*/ 3065857 h 3980066" name="connsiteY7790"/>
              <a:gd fmla="*/ 4043591 w 8387961" name="connsiteX7791"/>
              <a:gd fmla="*/ 3033875 h 3980066" name="connsiteY7791"/>
              <a:gd fmla="*/ 4043748 w 8387961" name="connsiteX7792"/>
              <a:gd fmla="*/ 3033928 h 3980066" name="connsiteY7792"/>
              <a:gd fmla="*/ 4043334 w 8387961" name="connsiteX7793"/>
              <a:gd fmla="*/ 3033675 h 3980066" name="connsiteY7793"/>
              <a:gd fmla="*/ 4045342 w 8387961" name="connsiteX7794"/>
              <a:gd fmla="*/ 3018945 h 3980066" name="connsiteY7794"/>
              <a:gd fmla="*/ 4046303 w 8387961" name="connsiteX7795"/>
              <a:gd fmla="*/ 3034790 h 3980066" name="connsiteY7795"/>
              <a:gd fmla="*/ 4048582 w 8387961" name="connsiteX7796"/>
              <a:gd fmla="*/ 3035558 h 3980066" name="connsiteY7796"/>
              <a:gd fmla="*/ 4046918 w 8387961" name="connsiteX7797"/>
              <a:gd fmla="*/ 3020409 h 3980066" name="connsiteY7797"/>
              <a:gd fmla="*/ 4028619 w 8387961" name="connsiteX7798"/>
              <a:gd fmla="*/ 2983377 h 3980066" name="connsiteY7798"/>
              <a:gd fmla="*/ 4011984 w 8387961" name="connsiteX7799"/>
              <a:gd fmla="*/ 2948028 h 3980066" name="connsiteY7799"/>
              <a:gd fmla="*/ 3993685 w 8387961" name="connsiteX7800"/>
              <a:gd fmla="*/ 2910996 h 3980066" name="connsiteY7800"/>
              <a:gd fmla="*/ 3977050 w 8387961" name="connsiteX7801"/>
              <a:gd fmla="*/ 2873964 h 3980066" name="connsiteY7801"/>
              <a:gd fmla="*/ 3978713 w 8387961" name="connsiteX7802"/>
              <a:gd fmla="*/ 2857132 h 3980066" name="connsiteY7802"/>
              <a:gd fmla="*/ 4009256 w 8387961" name="connsiteX7803"/>
              <a:gd fmla="*/ 2848999 h 3980066" name="connsiteY7803"/>
              <a:gd fmla="*/ 4008935 w 8387961" name="connsiteX7804"/>
              <a:gd fmla="*/ 2848854 h 3980066" name="connsiteY7804"/>
              <a:gd fmla="*/ 3977050 w 8387961" name="connsiteX7805"/>
              <a:gd fmla="*/ 2857185 h 3980066" name="connsiteY7805"/>
              <a:gd fmla="*/ 3978728 w 8387961" name="connsiteX7806"/>
              <a:gd fmla="*/ 2832193 h 3980066" name="connsiteY7806"/>
              <a:gd fmla="*/ 3980406 w 8387961" name="connsiteX7807"/>
              <a:gd fmla="*/ 2808867 h 3980066" name="connsiteY7807"/>
              <a:gd fmla="*/ 3992153 w 8387961" name="connsiteX7808"/>
              <a:gd fmla="*/ 2772212 h 3980066" name="connsiteY7808"/>
              <a:gd fmla="*/ 4005579 w 8387961" name="connsiteX7809"/>
              <a:gd fmla="*/ 2733891 h 3980066" name="connsiteY7809"/>
              <a:gd fmla="*/ 4019004 w 8387961" name="connsiteX7810"/>
              <a:gd fmla="*/ 2713897 h 3980066" name="connsiteY7810"/>
              <a:gd fmla="*/ 4030752 w 8387961" name="connsiteX7811"/>
              <a:gd fmla="*/ 2693904 h 3980066" name="connsiteY7811"/>
              <a:gd fmla="*/ 4027395 w 8387961" name="connsiteX7812"/>
              <a:gd fmla="*/ 2653917 h 3980066" name="connsiteY7812"/>
              <a:gd fmla="*/ 4019004 w 8387961" name="connsiteX7813"/>
              <a:gd fmla="*/ 2630591 h 3980066" name="connsiteY7813"/>
              <a:gd fmla="*/ 4012292 w 8387961" name="connsiteX7814"/>
              <a:gd fmla="*/ 2608931 h 3980066" name="connsiteY7814"/>
              <a:gd fmla="*/ 4020682 w 8387961" name="connsiteX7815"/>
              <a:gd fmla="*/ 2593936 h 3980066" name="connsiteY7815"/>
              <a:gd fmla="*/ 4008935 w 8387961" name="connsiteX7816"/>
              <a:gd fmla="*/ 2558947 h 3980066" name="connsiteY7816"/>
              <a:gd fmla="*/ 3995510 w 8387961" name="connsiteX7817"/>
              <a:gd fmla="*/ 2522293 h 3980066" name="connsiteY7817"/>
              <a:gd fmla="*/ 4004603 w 8387961" name="connsiteX7818"/>
              <a:gd fmla="*/ 2520209 h 3980066" name="connsiteY7818"/>
              <a:gd fmla="*/ 3998601 w 8387961" name="connsiteX7819"/>
              <a:gd fmla="*/ 2520674 h 3980066" name="connsiteY7819"/>
              <a:gd fmla="*/ 3993621 w 8387961" name="connsiteX7820"/>
              <a:gd fmla="*/ 2515657 h 3980066" name="connsiteY7820"/>
              <a:gd fmla="*/ 4003581 w 8387961" name="connsiteX7821"/>
              <a:gd fmla="*/ 2513985 h 3980066" name="connsiteY7821"/>
              <a:gd fmla="*/ 4005241 w 8387961" name="connsiteX7822"/>
              <a:gd fmla="*/ 2490572 h 3980066" name="connsiteY7822"/>
              <a:gd fmla="*/ 4018522 w 8387961" name="connsiteX7823"/>
              <a:gd fmla="*/ 2480538 h 3980066" name="connsiteY7823"/>
              <a:gd fmla="*/ 4031803 w 8387961" name="connsiteX7824"/>
              <a:gd fmla="*/ 2485555 h 3980066" name="connsiteY7824"/>
              <a:gd fmla="*/ 4038443 w 8387961" name="connsiteX7825"/>
              <a:gd fmla="*/ 2475521 h 3980066" name="connsiteY7825"/>
              <a:gd fmla="*/ 4053195 w 8387961" name="connsiteX7826"/>
              <a:gd fmla="*/ 2473870 h 3980066" name="connsiteY7826"/>
              <a:gd fmla="*/ 4052527 w 8387961" name="connsiteX7827"/>
              <a:gd fmla="*/ 2471896 h 3980066" name="connsiteY7827"/>
              <a:gd fmla="*/ 4037347 w 8387961" name="connsiteX7828"/>
              <a:gd fmla="*/ 2473558 h 3980066" name="connsiteY7828"/>
              <a:gd fmla="*/ 4030600 w 8387961" name="connsiteX7829"/>
              <a:gd fmla="*/ 2483530 h 3980066" name="connsiteY7829"/>
              <a:gd fmla="*/ 4017106 w 8387961" name="connsiteX7830"/>
              <a:gd fmla="*/ 2478544 h 3980066" name="connsiteY7830"/>
              <a:gd fmla="*/ 4006986 w 8387961" name="connsiteX7831"/>
              <a:gd fmla="*/ 2473558 h 3980066" name="connsiteY7831"/>
              <a:gd fmla="*/ 4006463 w 8387961" name="connsiteX7832"/>
              <a:gd fmla="*/ 2474027 h 3980066" name="connsiteY7832"/>
              <a:gd fmla="*/ 4016218 w 8387961" name="connsiteX7833"/>
              <a:gd fmla="*/ 2478690 h 3980066" name="connsiteY7833"/>
              <a:gd fmla="*/ 4002039 w 8387961" name="connsiteX7834"/>
              <a:gd fmla="*/ 2488859 h 3980066" name="connsiteY7834"/>
              <a:gd fmla="*/ 4000267 w 8387961" name="connsiteX7835"/>
              <a:gd fmla="*/ 2512585 h 3980066" name="connsiteY7835"/>
              <a:gd fmla="*/ 3989633 w 8387961" name="connsiteX7836"/>
              <a:gd fmla="*/ 2514280 h 3980066" name="connsiteY7836"/>
              <a:gd fmla="*/ 3986089 w 8387961" name="connsiteX7837"/>
              <a:gd fmla="*/ 2490554 h 3980066" name="connsiteY7837"/>
              <a:gd fmla="*/ 3987713 w 8387961" name="connsiteX7838"/>
              <a:gd fmla="*/ 2489142 h 3980066" name="connsiteY7838"/>
              <a:gd fmla="*/ 3966505 w 8387961" name="connsiteX7839"/>
              <a:gd fmla="*/ 2458601 h 3980066" name="connsiteY7839"/>
              <a:gd fmla="*/ 3967569 w 8387961" name="connsiteX7840"/>
              <a:gd fmla="*/ 2456767 h 3980066" name="connsiteY7840"/>
              <a:gd fmla="*/ 3949585 w 8387961" name="connsiteX7841"/>
              <a:gd fmla="*/ 2435475 h 3980066" name="connsiteY7841"/>
              <a:gd fmla="*/ 3931375 w 8387961" name="connsiteX7842"/>
              <a:gd fmla="*/ 2412256 h 3980066" name="connsiteY7842"/>
              <a:gd fmla="*/ 3934686 w 8387961" name="connsiteX7843"/>
              <a:gd fmla="*/ 2415573 h 3980066" name="connsiteY7843"/>
              <a:gd fmla="*/ 3919787 w 8387961" name="connsiteX7844"/>
              <a:gd fmla="*/ 2397330 h 3980066" name="connsiteY7844"/>
              <a:gd fmla="*/ 3923098 w 8387961" name="connsiteX7845"/>
              <a:gd fmla="*/ 2397330 h 3980066" name="connsiteY7845"/>
              <a:gd fmla="*/ 3911510 w 8387961" name="connsiteX7846"/>
              <a:gd fmla="*/ 2379086 h 3980066" name="connsiteY7846"/>
              <a:gd fmla="*/ 3921443 w 8387961" name="connsiteX7847"/>
              <a:gd fmla="*/ 2387379 h 3980066" name="connsiteY7847"/>
              <a:gd fmla="*/ 3914821 w 8387961" name="connsiteX7848"/>
              <a:gd fmla="*/ 2380745 h 3980066" name="connsiteY7848"/>
              <a:gd fmla="*/ 3903233 w 8387961" name="connsiteX7849"/>
              <a:gd fmla="*/ 2360843 h 3980066" name="connsiteY7849"/>
              <a:gd fmla="*/ 3911510 w 8387961" name="connsiteX7850"/>
              <a:gd fmla="*/ 2360843 h 3980066" name="connsiteY7850"/>
              <a:gd fmla="*/ 3919787 w 8387961" name="connsiteX7851"/>
              <a:gd fmla="*/ 2332649 h 3980066" name="connsiteY7851"/>
              <a:gd fmla="*/ 3934686 w 8387961" name="connsiteX7852"/>
              <a:gd fmla="*/ 2335966 h 3980066" name="connsiteY7852"/>
              <a:gd fmla="*/ 3918132 w 8387961" name="connsiteX7853"/>
              <a:gd fmla="*/ 2321039 h 3980066" name="connsiteY7853"/>
              <a:gd fmla="*/ 3924754 w 8387961" name="connsiteX7854"/>
              <a:gd fmla="*/ 2321039 h 3980066" name="connsiteY7854"/>
              <a:gd fmla="*/ 3929720 w 8387961" name="connsiteX7855"/>
              <a:gd fmla="*/ 2309430 h 3980066" name="connsiteY7855"/>
              <a:gd fmla="*/ 3931375 w 8387961" name="connsiteX7856"/>
              <a:gd fmla="*/ 2309430 h 3980066" name="connsiteY7856"/>
              <a:gd fmla="*/ 3951241 w 8387961" name="connsiteX7857"/>
              <a:gd fmla="*/ 2309430 h 3980066" name="connsiteY7857"/>
              <a:gd fmla="*/ 3971106 w 8387961" name="connsiteX7858"/>
              <a:gd fmla="*/ 2309430 h 3980066" name="connsiteY7858"/>
              <a:gd fmla="*/ 3971106 w 8387961" name="connsiteX7859"/>
              <a:gd fmla="*/ 2276260 h 3980066" name="connsiteY7859"/>
              <a:gd fmla="*/ 3997593 w 8387961" name="connsiteX7860"/>
              <a:gd fmla="*/ 2276260 h 3980066" name="connsiteY7860"/>
              <a:gd fmla="*/ 4022425 w 8387961" name="connsiteX7861"/>
              <a:gd fmla="*/ 2276260 h 3980066" name="connsiteY7861"/>
              <a:gd fmla="*/ 4022351 w 8387961" name="connsiteX7862"/>
              <a:gd fmla="*/ 2277446 h 3980066" name="connsiteY7862"/>
              <a:gd fmla="*/ 4049154 w 8387961" name="connsiteX7863"/>
              <a:gd fmla="*/ 2277446 h 3980066" name="connsiteY7863"/>
              <a:gd fmla="*/ 4071081 w 8387961" name="connsiteX7864"/>
              <a:gd fmla="*/ 2282432 h 3980066" name="connsiteY7864"/>
              <a:gd fmla="*/ 4094695 w 8387961" name="connsiteX7865"/>
              <a:gd fmla="*/ 2289080 h 3980066" name="connsiteY7865"/>
              <a:gd fmla="*/ 4099755 w 8387961" name="connsiteX7866"/>
              <a:gd fmla="*/ 2274122 h 3980066" name="connsiteY7866"/>
              <a:gd fmla="*/ 4100294 w 8387961" name="connsiteX7867"/>
              <a:gd fmla="*/ 2272443 h 3980066" name="connsiteY7867"/>
              <a:gd fmla="*/ 4092210 w 8387961" name="connsiteX7868"/>
              <a:gd fmla="*/ 2246362 h 3980066" name="connsiteY7868"/>
              <a:gd fmla="*/ 4078877 w 8387961" name="connsiteX7869"/>
              <a:gd fmla="*/ 2226199 h 3980066" name="connsiteY7869"/>
              <a:gd fmla="*/ 4063878 w 8387961" name="connsiteX7870"/>
              <a:gd fmla="*/ 2202675 h 3980066" name="connsiteY7870"/>
              <a:gd fmla="*/ 4053879 w 8387961" name="connsiteX7871"/>
              <a:gd fmla="*/ 2160668 h 3980066" name="connsiteY7871"/>
              <a:gd fmla="*/ 4068878 w 8387961" name="connsiteX7872"/>
              <a:gd fmla="*/ 2137144 h 3980066" name="connsiteY7872"/>
              <a:gd fmla="*/ 4080544 w 8387961" name="connsiteX7873"/>
              <a:gd fmla="*/ 2111940 h 3980066" name="connsiteY7873"/>
              <a:gd fmla="*/ 4103786 w 8387961" name="connsiteX7874"/>
              <a:gd fmla="*/ 2105691 h 3980066" name="connsiteY7874"/>
              <a:gd fmla="*/ 4103287 w 8387961" name="connsiteX7875"/>
              <a:gd fmla="*/ 2105356 h 3980066" name="connsiteY7875"/>
              <a:gd fmla="*/ 4078334 w 8387961" name="connsiteX7876"/>
              <a:gd fmla="*/ 2112056 h 3980066" name="connsiteY7876"/>
              <a:gd fmla="*/ 4061698 w 8387961" name="connsiteX7877"/>
              <a:gd fmla="*/ 2075206 h 3980066" name="connsiteY7877"/>
              <a:gd fmla="*/ 4061079 w 8387961" name="connsiteX7878"/>
              <a:gd fmla="*/ 2074390 h 3980066" name="connsiteY7878"/>
              <a:gd fmla="*/ 4077546 w 8387961" name="connsiteX7879"/>
              <a:gd fmla="*/ 2110793 h 3980066" name="connsiteY7879"/>
              <a:gd fmla="*/ 4065868 w 8387961" name="connsiteX7880"/>
              <a:gd fmla="*/ 2135938 h 3980066" name="connsiteY7880"/>
              <a:gd fmla="*/ 4050853 w 8387961" name="connsiteX7881"/>
              <a:gd fmla="*/ 2159406 h 3980066" name="connsiteY7881"/>
              <a:gd fmla="*/ 4060863 w 8387961" name="connsiteX7882"/>
              <a:gd fmla="*/ 2201313 h 3980066" name="connsiteY7882"/>
              <a:gd fmla="*/ 4075878 w 8387961" name="connsiteX7883"/>
              <a:gd fmla="*/ 2224782 h 3980066" name="connsiteY7883"/>
              <a:gd fmla="*/ 4089224 w 8387961" name="connsiteX7884"/>
              <a:gd fmla="*/ 2244897 h 3980066" name="connsiteY7884"/>
              <a:gd fmla="*/ 4097566 w 8387961" name="connsiteX7885"/>
              <a:gd fmla="*/ 2271718 h 3980066" name="connsiteY7885"/>
              <a:gd fmla="*/ 4092561 w 8387961" name="connsiteX7886"/>
              <a:gd fmla="*/ 2286805 h 3980066" name="connsiteY7886"/>
              <a:gd fmla="*/ 4069205 w 8387961" name="connsiteX7887"/>
              <a:gd fmla="*/ 2280100 h 3980066" name="connsiteY7887"/>
              <a:gd fmla="*/ 4047517 w 8387961" name="connsiteX7888"/>
              <a:gd fmla="*/ 2275071 h 3980066" name="connsiteY7888"/>
              <a:gd fmla="*/ 4020824 w 8387961" name="connsiteX7889"/>
              <a:gd fmla="*/ 2275071 h 3980066" name="connsiteY7889"/>
              <a:gd fmla="*/ 3995799 w 8387961" name="connsiteX7890"/>
              <a:gd fmla="*/ 2275071 h 3980066" name="connsiteY7890"/>
              <a:gd fmla="*/ 3969106 w 8387961" name="connsiteX7891"/>
              <a:gd fmla="*/ 2275071 h 3980066" name="connsiteY7891"/>
              <a:gd fmla="*/ 3949087 w 8387961" name="connsiteX7892"/>
              <a:gd fmla="*/ 2270042 h 3980066" name="connsiteY7892"/>
              <a:gd fmla="*/ 3929067 w 8387961" name="connsiteX7893"/>
              <a:gd fmla="*/ 2268366 h 3980066" name="connsiteY7893"/>
              <a:gd fmla="*/ 3929067 w 8387961" name="connsiteX7894"/>
              <a:gd fmla="*/ 2236516 h 3980066" name="connsiteY7894"/>
              <a:gd fmla="*/ 3925730 w 8387961" name="connsiteX7895"/>
              <a:gd fmla="*/ 2221429 h 3980066" name="connsiteY7895"/>
              <a:gd fmla="*/ 3922394 w 8387961" name="connsiteX7896"/>
              <a:gd fmla="*/ 2218076 h 3980066" name="connsiteY7896"/>
              <a:gd fmla="*/ 3907379 w 8387961" name="connsiteX7897"/>
              <a:gd fmla="*/ 2216400 h 3980066" name="connsiteY7897"/>
              <a:gd fmla="*/ 3899037 w 8387961" name="connsiteX7898"/>
              <a:gd fmla="*/ 2197961 h 3980066" name="connsiteY7898"/>
              <a:gd fmla="*/ 3895701 w 8387961" name="connsiteX7899"/>
              <a:gd fmla="*/ 2199637 h 3980066" name="connsiteY7899"/>
              <a:gd fmla="*/ 3896933 w 8387961" name="connsiteX7900"/>
              <a:gd fmla="*/ 2195924 h 3980066" name="connsiteY7900"/>
              <a:gd fmla="*/ 3888639 w 8387961" name="connsiteX7901"/>
              <a:gd fmla="*/ 2193128 h 3980066" name="connsiteY7901"/>
              <a:gd fmla="*/ 3890304 w 8387961" name="connsiteX7902"/>
              <a:gd fmla="*/ 2203237 h 3980066" name="connsiteY7902"/>
              <a:gd fmla="*/ 3863650 w 8387961" name="connsiteX7903"/>
              <a:gd fmla="*/ 2203237 h 3980066" name="connsiteY7903"/>
              <a:gd fmla="*/ 3860319 w 8387961" name="connsiteX7904"/>
              <a:gd fmla="*/ 2201552 h 3980066" name="connsiteY7904"/>
              <a:gd fmla="*/ 3856987 w 8387961" name="connsiteX7905"/>
              <a:gd fmla="*/ 2201552 h 3980066" name="connsiteY7905"/>
              <a:gd fmla="*/ 3851989 w 8387961" name="connsiteX7906"/>
              <a:gd fmla="*/ 2206606 h 3980066" name="connsiteY7906"/>
              <a:gd fmla="*/ 3848658 w 8387961" name="connsiteX7907"/>
              <a:gd fmla="*/ 2198183 h 3980066" name="connsiteY7907"/>
              <a:gd fmla="*/ 3848658 w 8387961" name="connsiteX7908"/>
              <a:gd fmla="*/ 2203237 h 3980066" name="connsiteY7908"/>
              <a:gd fmla="*/ 3843660 w 8387961" name="connsiteX7909"/>
              <a:gd fmla="*/ 2206606 h 3980066" name="connsiteY7909"/>
              <a:gd fmla="*/ 3836997 w 8387961" name="connsiteX7910"/>
              <a:gd fmla="*/ 2206606 h 3980066" name="connsiteY7910"/>
              <a:gd fmla="*/ 3823670 w 8387961" name="connsiteX7911"/>
              <a:gd fmla="*/ 2208291 h 3980066" name="connsiteY7911"/>
              <a:gd fmla="*/ 3813674 w 8387961" name="connsiteX7912"/>
              <a:gd fmla="*/ 2179651 h 3980066" name="connsiteY7912"/>
              <a:gd fmla="*/ 3817006 w 8387961" name="connsiteX7913"/>
              <a:gd fmla="*/ 2177966 h 3980066" name="connsiteY7913"/>
              <a:gd fmla="*/ 3810343 w 8387961" name="connsiteX7914"/>
              <a:gd fmla="*/ 2171227 h 3980066" name="connsiteY7914"/>
              <a:gd fmla="*/ 3812008 w 8387961" name="connsiteX7915"/>
              <a:gd fmla="*/ 2171227 h 3980066" name="connsiteY7915"/>
              <a:gd fmla="*/ 3807011 w 8387961" name="connsiteX7916"/>
              <a:gd fmla="*/ 2166173 h 3980066" name="connsiteY7916"/>
              <a:gd fmla="*/ 3778691 w 8387961" name="connsiteX7917"/>
              <a:gd fmla="*/ 2147641 h 3980066" name="connsiteY7917"/>
              <a:gd fmla="*/ 3763698 w 8387961" name="connsiteX7918"/>
              <a:gd fmla="*/ 2145956 h 3980066" name="connsiteY7918"/>
              <a:gd fmla="*/ 3768696 w 8387961" name="connsiteX7919"/>
              <a:gd fmla="*/ 2140902 h 3980066" name="connsiteY7919"/>
              <a:gd fmla="*/ 3742042 w 8387961" name="connsiteX7920"/>
              <a:gd fmla="*/ 2149325 h 3980066" name="connsiteY7920"/>
              <a:gd fmla="*/ 3743708 w 8387961" name="connsiteX7921"/>
              <a:gd fmla="*/ 2107207 h 3980066" name="connsiteY7921"/>
              <a:gd fmla="*/ 3747039 w 8387961" name="connsiteX7922"/>
              <a:gd fmla="*/ 2066773 h 3980066" name="connsiteY7922"/>
              <a:gd fmla="*/ 3767030 w 8387961" name="connsiteX7923"/>
              <a:gd fmla="*/ 2031393 h 3980066" name="connsiteY7923"/>
              <a:gd fmla="*/ 3768696 w 8387961" name="connsiteX7924"/>
              <a:gd fmla="*/ 2006122 h 3980066" name="connsiteY7924"/>
              <a:gd fmla="*/ 3763698 w 8387961" name="connsiteX7925"/>
              <a:gd fmla="*/ 1989275 h 3980066" name="connsiteY7925"/>
              <a:gd fmla="*/ 3763698 w 8387961" name="connsiteX7926"/>
              <a:gd fmla="*/ 1987590 h 3980066" name="connsiteY7926"/>
              <a:gd fmla="*/ 3767030 w 8387961" name="connsiteX7927"/>
              <a:gd fmla="*/ 1975797 h 3980066" name="connsiteY7927"/>
              <a:gd fmla="*/ 3773693 w 8387961" name="connsiteX7928"/>
              <a:gd fmla="*/ 1955580 h 3980066" name="connsiteY7928"/>
              <a:gd fmla="*/ 3780069 w 8387961" name="connsiteX7929"/>
              <a:gd fmla="*/ 1934626 h 3980066" name="connsiteY7929"/>
              <a:gd fmla="*/ 3779409 w 8387961" name="connsiteX7930"/>
              <a:gd fmla="*/ 1934862 h 3980066" name="connsiteY7930"/>
              <a:gd fmla="*/ 3772722 w 8387961" name="connsiteX7931"/>
              <a:gd fmla="*/ 1956663 h 3980066" name="connsiteY7931"/>
              <a:gd fmla="*/ 3766035 w 8387961" name="connsiteX7932"/>
              <a:gd fmla="*/ 1976787 h 3980066" name="connsiteY7932"/>
              <a:gd fmla="*/ 3762691 w 8387961" name="connsiteX7933"/>
              <a:gd fmla="*/ 1988526 h 3980066" name="connsiteY7933"/>
              <a:gd fmla="*/ 3740958 w 8387961" name="connsiteX7934"/>
              <a:gd fmla="*/ 1968402 h 3980066" name="connsiteY7934"/>
              <a:gd fmla="*/ 3740491 w 8387961" name="connsiteX7935"/>
              <a:gd fmla="*/ 1968963 h 3980066" name="connsiteY7935"/>
              <a:gd fmla="*/ 3761331 w 8387961" name="connsiteX7936"/>
              <a:gd fmla="*/ 1988992 h 3980066" name="connsiteY7936"/>
              <a:gd fmla="*/ 3761331 w 8387961" name="connsiteX7937"/>
              <a:gd fmla="*/ 1990663 h 3980066" name="connsiteY7937"/>
              <a:gd fmla="*/ 3766145 w 8387961" name="connsiteX7938"/>
              <a:gd fmla="*/ 2007371 h 3980066" name="connsiteY7938"/>
              <a:gd fmla="*/ 3764540 w 8387961" name="connsiteX7939"/>
              <a:gd fmla="*/ 2032433 h 3980066" name="connsiteY7939"/>
              <a:gd fmla="*/ 3745284 w 8387961" name="connsiteX7940"/>
              <a:gd fmla="*/ 2067520 h 3980066" name="connsiteY7940"/>
              <a:gd fmla="*/ 3742074 w 8387961" name="connsiteX7941"/>
              <a:gd fmla="*/ 2107619 h 3980066" name="connsiteY7941"/>
              <a:gd fmla="*/ 3740470 w 8387961" name="connsiteX7942"/>
              <a:gd fmla="*/ 2149389 h 3980066" name="connsiteY7942"/>
              <a:gd fmla="*/ 3713190 w 8387961" name="connsiteX7943"/>
              <a:gd fmla="*/ 2152731 h 3980066" name="connsiteY7943"/>
              <a:gd fmla="*/ 3711585 w 8387961" name="connsiteX7944"/>
              <a:gd fmla="*/ 2131010 h 3980066" name="connsiteY7944"/>
              <a:gd fmla="*/ 3711585 w 8387961" name="connsiteX7945"/>
              <a:gd fmla="*/ 2109290 h 3980066" name="connsiteY7945"/>
              <a:gd fmla="*/ 3709980 w 8387961" name="connsiteX7946"/>
              <a:gd fmla="*/ 2085899 h 3980066" name="connsiteY7946"/>
              <a:gd fmla="*/ 3709980 w 8387961" name="connsiteX7947"/>
              <a:gd fmla="*/ 2062508 h 3980066" name="connsiteY7947"/>
              <a:gd fmla="*/ 3706771 w 8387961" name="connsiteX7948"/>
              <a:gd fmla="*/ 2039116 h 3980066" name="connsiteY7948"/>
              <a:gd fmla="*/ 3692329 w 8387961" name="connsiteX7949"/>
              <a:gd fmla="*/ 2022408 h 3980066" name="connsiteY7949"/>
              <a:gd fmla="*/ 3693933 w 8387961" name="connsiteX7950"/>
              <a:gd fmla="*/ 2009042 h 3980066" name="connsiteY7950"/>
              <a:gd fmla="*/ 3697143 w 8387961" name="connsiteX7951"/>
              <a:gd fmla="*/ 2009042 h 3980066" name="connsiteY7951"/>
              <a:gd fmla="*/ 3711585 w 8387961" name="connsiteX7952"/>
              <a:gd fmla="*/ 1999017 h 3980066" name="connsiteY7952"/>
              <a:gd fmla="*/ 3730841 w 8387961" name="connsiteX7953"/>
              <a:gd fmla="*/ 1987322 h 3980066" name="connsiteY7953"/>
              <a:gd fmla="*/ 3732446 w 8387961" name="connsiteX7954"/>
              <a:gd fmla="*/ 1982309 h 3980066" name="connsiteY7954"/>
              <a:gd fmla="*/ 3732446 w 8387961" name="connsiteX7955"/>
              <a:gd fmla="*/ 1981359 h 3980066" name="connsiteY7955"/>
              <a:gd fmla="*/ 3727584 w 8387961" name="connsiteX7956"/>
              <a:gd fmla="*/ 1966725 h 3980066" name="connsiteY7956"/>
              <a:gd fmla="*/ 3720896 w 8387961" name="connsiteX7957"/>
              <a:gd fmla="*/ 1958340 h 3980066" name="connsiteY7957"/>
              <a:gd fmla="*/ 3720865 w 8387961" name="connsiteX7958"/>
              <a:gd fmla="*/ 1958345 h 3980066" name="connsiteY7958"/>
              <a:gd fmla="*/ 3726504 w 8387961" name="connsiteX7959"/>
              <a:gd fmla="*/ 1965482 h 3980066" name="connsiteY7959"/>
              <a:gd fmla="*/ 3731497 w 8387961" name="connsiteX7960"/>
              <a:gd fmla="*/ 1980651 h 3980066" name="connsiteY7960"/>
              <a:gd fmla="*/ 3729832 w 8387961" name="connsiteX7961"/>
              <a:gd fmla="*/ 1985708 h 3980066" name="connsiteY7961"/>
              <a:gd fmla="*/ 3709860 w 8387961" name="connsiteX7962"/>
              <a:gd fmla="*/ 1997506 h 3980066" name="connsiteY7962"/>
              <a:gd fmla="*/ 3694880 w 8387961" name="connsiteX7963"/>
              <a:gd fmla="*/ 2007618 h 3980066" name="connsiteY7963"/>
              <a:gd fmla="*/ 3686558 w 8387961" name="connsiteX7964"/>
              <a:gd fmla="*/ 2007618 h 3980066" name="connsiteY7964"/>
              <a:gd fmla="*/ 3664921 w 8387961" name="connsiteX7965"/>
              <a:gd fmla="*/ 2004248 h 3980066" name="connsiteY7965"/>
              <a:gd fmla="*/ 3656599 w 8387961" name="connsiteX7966"/>
              <a:gd fmla="*/ 2005933 h 3980066" name="connsiteY7966"/>
              <a:gd fmla="*/ 3626640 w 8387961" name="connsiteX7967"/>
              <a:gd fmla="*/ 2007618 h 3980066" name="connsiteY7967"/>
              <a:gd fmla="*/ 3595016 w 8387961" name="connsiteX7968"/>
              <a:gd fmla="*/ 2007618 h 3980066" name="connsiteY7968"/>
              <a:gd fmla="*/ 3596681 w 8387961" name="connsiteX7969"/>
              <a:gd fmla="*/ 2031215 h 3980066" name="connsiteY7969"/>
              <a:gd fmla="*/ 3598345 w 8387961" name="connsiteX7970"/>
              <a:gd fmla="*/ 2054811 h 3980066" name="connsiteY7970"/>
              <a:gd fmla="*/ 3575044 w 8387961" name="connsiteX7971"/>
              <a:gd fmla="*/ 2039642 h 3980066" name="connsiteY7971"/>
              <a:gd fmla="*/ 3550078 w 8387961" name="connsiteX7972"/>
              <a:gd fmla="*/ 2048069 h 3980066" name="connsiteY7972"/>
              <a:gd fmla="*/ 3535098 w 8387961" name="connsiteX7973"/>
              <a:gd fmla="*/ 2029529 h 3980066" name="connsiteY7973"/>
              <a:gd fmla="*/ 3525112 w 8387961" name="connsiteX7974"/>
              <a:gd fmla="*/ 2026158 h 3980066" name="connsiteY7974"/>
              <a:gd fmla="*/ 3530036 w 8387961" name="connsiteX7975"/>
              <a:gd fmla="*/ 1986265 h 3980066" name="connsiteY7975"/>
              <a:gd fmla="*/ 3529374 w 8387961" name="connsiteX7976"/>
              <a:gd fmla="*/ 1986794 h 3980066" name="connsiteY7976"/>
              <a:gd fmla="*/ 3524364 w 8387961" name="connsiteX7977"/>
              <a:gd fmla="*/ 2026876 h 3980066" name="connsiteY7977"/>
              <a:gd fmla="*/ 3505995 w 8387961" name="connsiteX7978"/>
              <a:gd fmla="*/ 2030217 h 3980066" name="connsiteY7978"/>
              <a:gd fmla="*/ 3500985 w 8387961" name="connsiteX7979"/>
              <a:gd fmla="*/ 2018526 h 3980066" name="connsiteY7979"/>
              <a:gd fmla="*/ 3500093 w 8387961" name="connsiteX7980"/>
              <a:gd fmla="*/ 2019121 h 3980066" name="connsiteY7980"/>
              <a:gd fmla="*/ 3504994 w 8387961" name="connsiteX7981"/>
              <a:gd fmla="*/ 2030404 h 3980066" name="connsiteY7981"/>
              <a:gd fmla="*/ 3523703 w 8387961" name="connsiteX7982"/>
              <a:gd fmla="*/ 2027047 h 3980066" name="connsiteY7982"/>
              <a:gd fmla="*/ 3533908 w 8387961" name="connsiteX7983"/>
              <a:gd fmla="*/ 2030404 h 3980066" name="connsiteY7983"/>
              <a:gd fmla="*/ 3549216 w 8387961" name="connsiteX7984"/>
              <a:gd fmla="*/ 2048864 h 3980066" name="connsiteY7984"/>
              <a:gd fmla="*/ 3574728 w 8387961" name="connsiteX7985"/>
              <a:gd fmla="*/ 2040473 h 3980066" name="connsiteY7985"/>
              <a:gd fmla="*/ 3598540 w 8387961" name="connsiteX7986"/>
              <a:gd fmla="*/ 2055577 h 3980066" name="connsiteY7986"/>
              <a:gd fmla="*/ 3601942 w 8387961" name="connsiteX7987"/>
              <a:gd fmla="*/ 2092499 h 3980066" name="connsiteY7987"/>
              <a:gd fmla="*/ 3595138 w 8387961" name="connsiteX7988"/>
              <a:gd fmla="*/ 2115994 h 3980066" name="connsiteY7988"/>
              <a:gd fmla="*/ 3584933 w 8387961" name="connsiteX7989"/>
              <a:gd fmla="*/ 2136133 h 3980066" name="connsiteY7989"/>
              <a:gd fmla="*/ 3590036 w 8387961" name="connsiteX7990"/>
              <a:gd fmla="*/ 2157950 h 3980066" name="connsiteY7990"/>
              <a:gd fmla="*/ 3595138 w 8387961" name="connsiteX7991"/>
              <a:gd fmla="*/ 2181446 h 3980066" name="connsiteY7991"/>
              <a:gd fmla="*/ 3586634 w 8387961" name="connsiteX7992"/>
              <a:gd fmla="*/ 2188159 h 3980066" name="connsiteY7992"/>
              <a:gd fmla="*/ 3581532 w 8387961" name="connsiteX7993"/>
              <a:gd fmla="*/ 2183124 h 3980066" name="connsiteY7993"/>
              <a:gd fmla="*/ 3566224 w 8387961" name="connsiteX7994"/>
              <a:gd fmla="*/ 2181446 h 3980066" name="connsiteY7994"/>
              <a:gd fmla="*/ 3545814 w 8387961" name="connsiteX7995"/>
              <a:gd fmla="*/ 2183124 h 3980066" name="connsiteY7995"/>
              <a:gd fmla="*/ 3561122 w 8387961" name="connsiteX7996"/>
              <a:gd fmla="*/ 2183124 h 3980066" name="connsiteY7996"/>
              <a:gd fmla="*/ 3527105 w 8387961" name="connsiteX7997"/>
              <a:gd fmla="*/ 2186480 h 3980066" name="connsiteY7997"/>
              <a:gd fmla="*/ 3535609 w 8387961" name="connsiteX7998"/>
              <a:gd fmla="*/ 2186480 h 3980066" name="connsiteY7998"/>
              <a:gd fmla="*/ 3503293 w 8387961" name="connsiteX7999"/>
              <a:gd fmla="*/ 2198228 h 3980066" name="connsiteY7999"/>
              <a:gd fmla="*/ 3468875 w 8387961" name="connsiteX8000"/>
              <a:gd fmla="*/ 2209549 h 3980066" name="connsiteY8000"/>
              <a:gd fmla="*/ 3468816 w 8387961" name="connsiteX8001"/>
              <a:gd fmla="*/ 2209976 h 3980066" name="connsiteY8001"/>
              <a:gd fmla="*/ 3468398 w 8387961" name="connsiteX8002"/>
              <a:gd fmla="*/ 2209705 h 3980066" name="connsiteY8002"/>
              <a:gd fmla="*/ 3467575 w 8387961" name="connsiteX8003"/>
              <a:gd fmla="*/ 2209976 h 3980066" name="connsiteY8003"/>
              <a:gd fmla="*/ 3467677 w 8387961" name="connsiteX8004"/>
              <a:gd fmla="*/ 2209240 h 3980066" name="connsiteY8004"/>
              <a:gd fmla="*/ 3440055 w 8387961" name="connsiteX8005"/>
              <a:gd fmla="*/ 2191389 h 3980066" name="connsiteY8005"/>
              <a:gd fmla="*/ 3412985 w 8387961" name="connsiteX8006"/>
              <a:gd fmla="*/ 2176182 h 3980066" name="connsiteY8006"/>
              <a:gd fmla="*/ 3387607 w 8387961" name="connsiteX8007"/>
              <a:gd fmla="*/ 2152527 h 3980066" name="connsiteY8007"/>
              <a:gd fmla="*/ 3364681 w 8387961" name="connsiteX8008"/>
              <a:gd fmla="*/ 2131266 h 3980066" name="connsiteY8008"/>
              <a:gd fmla="*/ 3337181 w 8387961" name="connsiteX8009"/>
              <a:gd fmla="*/ 2118054 h 3980066" name="connsiteY8009"/>
              <a:gd fmla="*/ 3343835 w 8387961" name="connsiteX8010"/>
              <a:gd fmla="*/ 2112960 h 3980066" name="connsiteY8010"/>
              <a:gd fmla="*/ 3337181 w 8387961" name="connsiteX8011"/>
              <a:gd fmla="*/ 2109564 h 3980066" name="connsiteY8011"/>
              <a:gd fmla="*/ 3318884 w 8387961" name="connsiteX8012"/>
              <a:gd fmla="*/ 2089185 h 3980066" name="connsiteY8012"/>
              <a:gd fmla="*/ 3327201 w 8387961" name="connsiteX8013"/>
              <a:gd fmla="*/ 2082393 h 3980066" name="connsiteY8013"/>
              <a:gd fmla="*/ 3318884 w 8387961" name="connsiteX8014"/>
              <a:gd fmla="*/ 2078996 h 3980066" name="connsiteY8014"/>
              <a:gd fmla="*/ 3325538 w 8387961" name="connsiteX8015"/>
              <a:gd fmla="*/ 2075600 h 3980066" name="connsiteY8015"/>
              <a:gd fmla="*/ 3318056 w 8387961" name="connsiteX8016"/>
              <a:gd fmla="*/ 2069489 h 3980066" name="connsiteY8016"/>
              <a:gd fmla="*/ 3317429 w 8387961" name="connsiteX8017"/>
              <a:gd fmla="*/ 2070123 h 3980066" name="connsiteY8017"/>
              <a:gd fmla="*/ 3315753 w 8387961" name="connsiteX8018"/>
              <a:gd fmla="*/ 2059966 h 3980066" name="connsiteY8018"/>
              <a:gd fmla="*/ 3309052 w 8387961" name="connsiteX8019"/>
              <a:gd fmla="*/ 2051502 h 3980066" name="connsiteY8019"/>
              <a:gd fmla="*/ 3305702 w 8387961" name="connsiteX8020"/>
              <a:gd fmla="*/ 2046424 h 3980066" name="connsiteY8020"/>
              <a:gd fmla="*/ 3297325 w 8387961" name="connsiteX8021"/>
              <a:gd fmla="*/ 2037960 h 3980066" name="connsiteY8021"/>
              <a:gd fmla="*/ 3283923 w 8387961" name="connsiteX8022"/>
              <a:gd fmla="*/ 2021031 h 3980066" name="connsiteY8022"/>
              <a:gd fmla="*/ 3283923 w 8387961" name="connsiteX8023"/>
              <a:gd fmla="*/ 2015953 h 3980066" name="connsiteY8023"/>
              <a:gd fmla="*/ 3280572 w 8387961" name="connsiteX8024"/>
              <a:gd fmla="*/ 2017646 h 3980066" name="connsiteY8024"/>
              <a:gd fmla="*/ 3278897 w 8387961" name="connsiteX8025"/>
              <a:gd fmla="*/ 2009182 h 3980066" name="connsiteY8025"/>
              <a:gd fmla="*/ 3270521 w 8387961" name="connsiteX8026"/>
              <a:gd fmla="*/ 2012567 h 3980066" name="connsiteY8026"/>
              <a:gd fmla="*/ 3273728 w 8387961" name="connsiteX8027"/>
              <a:gd fmla="*/ 2010947 h 3980066" name="connsiteY8027"/>
              <a:gd fmla="*/ 3269078 w 8387961" name="connsiteX8028"/>
              <a:gd fmla="*/ 2007721 h 3980066" name="connsiteY8028"/>
              <a:gd fmla="*/ 3265808 w 8387961" name="connsiteX8029"/>
              <a:gd fmla="*/ 1999217 h 3980066" name="connsiteY8029"/>
              <a:gd fmla="*/ 3269078 w 8387961" name="connsiteX8030"/>
              <a:gd fmla="*/ 1990713 h 3980066" name="connsiteY8030"/>
              <a:gd fmla="*/ 3259270 w 8387961" name="connsiteX8031"/>
              <a:gd fmla="*/ 1989012 h 3980066" name="connsiteY8031"/>
              <a:gd fmla="*/ 3273982 w 8387961" name="connsiteX8032"/>
              <a:gd fmla="*/ 1987311 h 3980066" name="connsiteY8032"/>
              <a:gd fmla="*/ 3267443 w 8387961" name="connsiteX8033"/>
              <a:gd fmla="*/ 1982209 h 3980066" name="connsiteY8033"/>
              <a:gd fmla="*/ 3249462 w 8387961" name="connsiteX8034"/>
              <a:gd fmla="*/ 1982209 h 3980066" name="connsiteY8034"/>
              <a:gd fmla="*/ 3251096 w 8387961" name="connsiteX8035"/>
              <a:gd fmla="*/ 1978807 h 3980066" name="connsiteY8035"/>
              <a:gd fmla="*/ 3238019 w 8387961" name="connsiteX8036"/>
              <a:gd fmla="*/ 1977106 h 3980066" name="connsiteY8036"/>
              <a:gd fmla="*/ 3241288 w 8387961" name="connsiteX8037"/>
              <a:gd fmla="*/ 1970303 h 3980066" name="connsiteY8037"/>
              <a:gd fmla="*/ 3235698 w 8387961" name="connsiteX8038"/>
              <a:gd fmla="*/ 1970303 h 3980066" name="connsiteY8038"/>
              <a:gd fmla="*/ 3228752 w 8387961" name="connsiteX8039"/>
              <a:gd fmla="*/ 1971956 h 3980066" name="connsiteY8039"/>
              <a:gd fmla="*/ 3229854 w 8387961" name="connsiteX8040"/>
              <a:gd fmla="*/ 1970303 h 3980066" name="connsiteY8040"/>
              <a:gd fmla="*/ 3229846 w 8387961" name="connsiteX8041"/>
              <a:gd fmla="*/ 1970303 h 3980066" name="connsiteY8041"/>
              <a:gd fmla="*/ 3229856 w 8387961" name="connsiteX8042"/>
              <a:gd fmla="*/ 1970300 h 3980066" name="connsiteY8042"/>
              <a:gd fmla="*/ 3235475 w 8387961" name="connsiteX8043"/>
              <a:gd fmla="*/ 1961874 h 3980066" name="connsiteY8043"/>
              <a:gd fmla="*/ 3259008 w 8387961" name="connsiteX8044"/>
              <a:gd fmla="*/ 1960194 h 3980066" name="connsiteY8044"/>
              <a:gd fmla="*/ 3259008 w 8387961" name="connsiteX8045"/>
              <a:gd fmla="*/ 1956833 h 3980066" name="connsiteY8045"/>
              <a:gd fmla="*/ 3248922 w 8387961" name="connsiteX8046"/>
              <a:gd fmla="*/ 1960194 h 3980066" name="connsiteY8046"/>
              <a:gd fmla="*/ 3230432 w 8387961" name="connsiteX8047"/>
              <a:gd fmla="*/ 1961874 h 3980066" name="connsiteY8047"/>
              <a:gd fmla="*/ 3227071 w 8387961" name="connsiteX8048"/>
              <a:gd fmla="*/ 1948432 h 3980066" name="connsiteY8048"/>
              <a:gd fmla="*/ 3248922 w 8387961" name="connsiteX8049"/>
              <a:gd fmla="*/ 1941711 h 3980066" name="connsiteY8049"/>
              <a:gd fmla="*/ 3269093 w 8387961" name="connsiteX8050"/>
              <a:gd fmla="*/ 1933309 h 3980066" name="connsiteY8050"/>
              <a:gd fmla="*/ 3304392 w 8387961" name="connsiteX8051"/>
              <a:gd fmla="*/ 1941711 h 3980066" name="connsiteY8051"/>
              <a:gd fmla="*/ 3301215 w 8387961" name="connsiteX8052"/>
              <a:gd fmla="*/ 1937741 h 3980066" name="connsiteY8052"/>
              <a:gd fmla="*/ 3268589 w 8387961" name="connsiteX8053"/>
              <a:gd fmla="*/ 1930151 h 3980066" name="connsiteY8053"/>
              <a:gd fmla="*/ 3248546 w 8387961" name="connsiteX8054"/>
              <a:gd fmla="*/ 1938311 h 3980066" name="connsiteY8054"/>
              <a:gd fmla="*/ 3226834 w 8387961" name="connsiteX8055"/>
              <a:gd fmla="*/ 1944839 h 3980066" name="connsiteY8055"/>
              <a:gd fmla="*/ 3230174 w 8387961" name="connsiteX8056"/>
              <a:gd fmla="*/ 1933415 h 3980066" name="connsiteY8056"/>
              <a:gd fmla="*/ 3243536 w 8387961" name="connsiteX8057"/>
              <a:gd fmla="*/ 1938311 h 3980066" name="connsiteY8057"/>
              <a:gd fmla="*/ 3256897 w 8387961" name="connsiteX8058"/>
              <a:gd fmla="*/ 1933415 h 3980066" name="connsiteY8058"/>
              <a:gd fmla="*/ 3233515 w 8387961" name="connsiteX8059"/>
              <a:gd fmla="*/ 1933415 h 3980066" name="connsiteY8059"/>
              <a:gd fmla="*/ 3233515 w 8387961" name="connsiteX8060"/>
              <a:gd fmla="*/ 1930151 h 3980066" name="connsiteY8060"/>
              <a:gd fmla="*/ 3233794 w 8387961" name="connsiteX8061"/>
              <a:gd fmla="*/ 1930151 h 3980066" name="connsiteY8061"/>
              <a:gd fmla="*/ 3233794 w 8387961" name="connsiteX8062"/>
              <a:gd fmla="*/ 1923228 h 3980066" name="connsiteY8062"/>
              <a:gd fmla="*/ 3228752 w 8387961" name="connsiteX8063"/>
              <a:gd fmla="*/ 1921547 h 3980066" name="connsiteY8063"/>
              <a:gd fmla="*/ 3235475 w 8387961" name="connsiteX8064"/>
              <a:gd fmla="*/ 1916507 h 3980066" name="connsiteY8064"/>
              <a:gd fmla="*/ 3227071 w 8387961" name="connsiteX8065"/>
              <a:gd fmla="*/ 1921547 h 3980066" name="connsiteY8065"/>
              <a:gd fmla="*/ 3210262 w 8387961" name="connsiteX8066"/>
              <a:gd fmla="*/ 1899704 h 3980066" name="connsiteY8066"/>
              <a:gd fmla="*/ 3223709 w 8387961" name="connsiteX8067"/>
              <a:gd fmla="*/ 1879540 h 3980066" name="connsiteY8067"/>
              <a:gd fmla="*/ 3235475 w 8387961" name="connsiteX8068"/>
              <a:gd fmla="*/ 1859377 h 3980066" name="connsiteY8068"/>
              <a:gd fmla="*/ 3240518 w 8387961" name="connsiteX8069"/>
              <a:gd fmla="*/ 1847615 h 3980066" name="connsiteY8069"/>
              <a:gd fmla="*/ 3264050 w 8387961" name="connsiteX8070"/>
              <a:gd fmla="*/ 1842574 h 3980066" name="connsiteY8070"/>
              <a:gd fmla="*/ 3284221 w 8387961" name="connsiteX8071"/>
              <a:gd fmla="*/ 1840894 h 3980066" name="connsiteY8071"/>
              <a:gd fmla="*/ 3306922 w 8387961" name="connsiteX8072"/>
              <a:gd fmla="*/ 1855482 h 3980066" name="connsiteY8072"/>
              <a:gd fmla="*/ 3306140 w 8387961" name="connsiteX8073"/>
              <a:gd fmla="*/ 1854638 h 3980066" name="connsiteY8073"/>
              <a:gd fmla="*/ 3282620 w 8387961" name="connsiteX8074"/>
              <a:gd fmla="*/ 1839580 h 3980066" name="connsiteY8074"/>
              <a:gd fmla="*/ 3262460 w 8387961" name="connsiteX8075"/>
              <a:gd fmla="*/ 1841253 h 3980066" name="connsiteY8075"/>
              <a:gd fmla="*/ 3238941 w 8387961" name="connsiteX8076"/>
              <a:gd fmla="*/ 1846273 h 3980066" name="connsiteY8076"/>
              <a:gd fmla="*/ 3233901 w 8387961" name="connsiteX8077"/>
              <a:gd fmla="*/ 1857984 h 3980066" name="connsiteY8077"/>
              <a:gd fmla="*/ 3242301 w 8387961" name="connsiteX8078"/>
              <a:gd fmla="*/ 1821176 h 3980066" name="connsiteY8078"/>
              <a:gd fmla="*/ 3247340 w 8387961" name="connsiteX8079"/>
              <a:gd fmla="*/ 1786041 h 3980066" name="connsiteY8079"/>
              <a:gd fmla="*/ 3238941 w 8387961" name="connsiteX8080"/>
              <a:gd fmla="*/ 1757598 h 3980066" name="connsiteY8080"/>
              <a:gd fmla="*/ 3242301 w 8387961" name="connsiteX8081"/>
              <a:gd fmla="*/ 1725809 h 3980066" name="connsiteY8081"/>
              <a:gd fmla="*/ 3225501 w 8387961" name="connsiteX8082"/>
              <a:gd fmla="*/ 1707405 h 3980066" name="connsiteY8082"/>
              <a:gd fmla="*/ 3227181 w 8387961" name="connsiteX8083"/>
              <a:gd fmla="*/ 1699040 h 3980066" name="connsiteY8083"/>
              <a:gd fmla="*/ 3252380 w 8387961" name="connsiteX8084"/>
              <a:gd fmla="*/ 1699040 h 3980066" name="connsiteY8084"/>
              <a:gd fmla="*/ 3277580 w 8387961" name="connsiteX8085"/>
              <a:gd fmla="*/ 1699040 h 3980066" name="connsiteY8085"/>
              <a:gd fmla="*/ 3304460 w 8387961" name="connsiteX8086"/>
              <a:gd fmla="*/ 1699040 h 3980066" name="connsiteY8086"/>
              <a:gd fmla="*/ 3329659 w 8387961" name="connsiteX8087"/>
              <a:gd fmla="*/ 1699040 h 3980066" name="connsiteY8087"/>
              <a:gd fmla="*/ 3329659 w 8387961" name="connsiteX8088"/>
              <a:gd fmla="*/ 1673943 h 3980066" name="connsiteY8088"/>
              <a:gd fmla="*/ 3329659 w 8387961" name="connsiteX8089"/>
              <a:gd fmla="*/ 1648847 h 3980066" name="connsiteY8089"/>
              <a:gd fmla="*/ 3356539 w 8387961" name="connsiteX8090"/>
              <a:gd fmla="*/ 1635462 h 3980066" name="connsiteY8090"/>
              <a:gd fmla="*/ 3358219 w 8387961" name="connsiteX8091"/>
              <a:gd fmla="*/ 1596981 h 3980066" name="connsiteY8091"/>
              <a:gd fmla="*/ 3358219 w 8387961" name="connsiteX8092"/>
              <a:gd fmla="*/ 1559039 h 3980066" name="connsiteY8092"/>
              <a:gd fmla="*/ 3357120 w 8387961" name="connsiteX8093"/>
              <a:gd fmla="*/ 1559039 h 3980066" name="connsiteY8093"/>
              <a:gd fmla="*/ 3357120 w 8387961" name="connsiteX8094"/>
              <a:gd fmla="*/ 1597041 h 3980066" name="connsiteY8094"/>
              <a:gd fmla="*/ 3355453 w 8387961" name="connsiteX8095"/>
              <a:gd fmla="*/ 1635042 h 3980066" name="connsiteY8095"/>
              <a:gd fmla="*/ 3328794 w 8387961" name="connsiteX8096"/>
              <a:gd fmla="*/ 1648260 h 3980066" name="connsiteY8096"/>
              <a:gd fmla="*/ 3328794 w 8387961" name="connsiteX8097"/>
              <a:gd fmla="*/ 1673044 h 3980066" name="connsiteY8097"/>
              <a:gd fmla="*/ 3328794 w 8387961" name="connsiteX8098"/>
              <a:gd fmla="*/ 1697827 h 3980066" name="connsiteY8098"/>
              <a:gd fmla="*/ 3303800 w 8387961" name="connsiteX8099"/>
              <a:gd fmla="*/ 1697827 h 3980066" name="connsiteY8099"/>
              <a:gd fmla="*/ 3277140 w 8387961" name="connsiteX8100"/>
              <a:gd fmla="*/ 1697827 h 3980066" name="connsiteY8100"/>
              <a:gd fmla="*/ 3252147 w 8387961" name="connsiteX8101"/>
              <a:gd fmla="*/ 1697827 h 3980066" name="connsiteY8101"/>
              <a:gd fmla="*/ 3227153 w 8387961" name="connsiteX8102"/>
              <a:gd fmla="*/ 1697827 h 3980066" name="connsiteY8102"/>
              <a:gd fmla="*/ 3223821 w 8387961" name="connsiteX8103"/>
              <a:gd fmla="*/ 1714350 h 3980066" name="connsiteY8103"/>
              <a:gd fmla="*/ 3223821 w 8387961" name="connsiteX8104"/>
              <a:gd fmla="*/ 1697827 h 3980066" name="connsiteY8104"/>
              <a:gd fmla="*/ 3242149 w 8387961" name="connsiteX8105"/>
              <a:gd fmla="*/ 1659826 h 3980066" name="connsiteY8105"/>
              <a:gd fmla="*/ 3258812 w 8387961" name="connsiteX8106"/>
              <a:gd fmla="*/ 1625129 h 3980066" name="connsiteY8106"/>
              <a:gd fmla="*/ 3253813 w 8387961" name="connsiteX8107"/>
              <a:gd fmla="*/ 1628433 h 3980066" name="connsiteY8107"/>
              <a:gd fmla="*/ 3275474 w 8387961" name="connsiteX8108"/>
              <a:gd fmla="*/ 1605302 h 3980066" name="connsiteY8108"/>
              <a:gd fmla="*/ 3283805 w 8387961" name="connsiteX8109"/>
              <a:gd fmla="*/ 1580518 h 3980066" name="connsiteY8109"/>
              <a:gd fmla="*/ 3293803 w 8387961" name="connsiteX8110"/>
              <a:gd fmla="*/ 1559039 h 3980066" name="connsiteY8110"/>
              <a:gd fmla="*/ 3313797 w 8387961" name="connsiteX8111"/>
              <a:gd fmla="*/ 1539212 h 3980066" name="connsiteY8111"/>
              <a:gd fmla="*/ 3328794 w 8387961" name="connsiteX8112"/>
              <a:gd fmla="*/ 1509472 h 3980066" name="connsiteY8112"/>
              <a:gd fmla="*/ 3330779 w 8387961" name="connsiteX8113"/>
              <a:gd fmla="*/ 1509472 h 3980066" name="connsiteY8113"/>
              <a:gd fmla="*/ 3359142 w 8387961" name="connsiteX8114"/>
              <a:gd fmla="*/ 1497707 h 3980066" name="connsiteY8114"/>
              <a:gd fmla="*/ 3379164 w 8387961" name="connsiteX8115"/>
              <a:gd fmla="*/ 1484262 h 3980066" name="connsiteY8115"/>
              <a:gd fmla="*/ 3399185 w 8387961" name="connsiteX8116"/>
              <a:gd fmla="*/ 1469136 h 3980066" name="connsiteY8116"/>
              <a:gd fmla="*/ 3410864 w 8387961" name="connsiteX8117"/>
              <a:gd fmla="*/ 1447287 h 3980066" name="connsiteY8117"/>
              <a:gd fmla="*/ 3424211 w 8387961" name="connsiteX8118"/>
              <a:gd fmla="*/ 1427119 h 3980066" name="connsiteY8118"/>
              <a:gd fmla="*/ 3419206 w 8387961" name="connsiteX8119"/>
              <a:gd fmla="*/ 1398547 h 3980066" name="connsiteY8119"/>
              <a:gd fmla="*/ 3430885 w 8387961" name="connsiteX8120"/>
              <a:gd fmla="*/ 1376699 h 3980066" name="connsiteY8120"/>
              <a:gd fmla="*/ 3445901 w 8387961" name="connsiteX8121"/>
              <a:gd fmla="*/ 1353169 h 3980066" name="connsiteY8121"/>
              <a:gd fmla="*/ 3467591 w 8387961" name="connsiteX8122"/>
              <a:gd fmla="*/ 1338043 h 3980066" name="connsiteY8122"/>
              <a:gd fmla="*/ 3490949 w 8387961" name="connsiteX8123"/>
              <a:gd fmla="*/ 1322917 h 3980066" name="connsiteY8123"/>
              <a:gd fmla="*/ 3505965 w 8387961" name="connsiteX8124"/>
              <a:gd fmla="*/ 1297707 h 3980066" name="connsiteY8124"/>
              <a:gd fmla="*/ 3517644 w 8387961" name="connsiteX8125"/>
              <a:gd fmla="*/ 1274178 h 3980066" name="connsiteY8125"/>
              <a:gd fmla="*/ 3530992 w 8387961" name="connsiteX8126"/>
              <a:gd fmla="*/ 1262413 h 3980066" name="connsiteY8126"/>
              <a:gd fmla="*/ 3546008 w 8387961" name="connsiteX8127"/>
              <a:gd fmla="*/ 1277539 h 3980066" name="connsiteY8127"/>
              <a:gd fmla="*/ 3587719 w 8387961" name="connsiteX8128"/>
              <a:gd fmla="*/ 1282581 h 3980066" name="connsiteY8128"/>
              <a:gd fmla="*/ 3596061 w 8387961" name="connsiteX8129"/>
              <a:gd fmla="*/ 1279220 h 3980066" name="connsiteY8129"/>
              <a:gd fmla="*/ 3613747 w 8387961" name="connsiteX8130"/>
              <a:gd fmla="*/ 1285698 h 3980066" name="connsiteY8130"/>
              <a:gd fmla="*/ 3635419 w 8387961" name="connsiteX8131"/>
              <a:gd fmla="*/ 1274090 h 3980066" name="connsiteY8131"/>
              <a:gd fmla="*/ 3658956 w 8387961" name="connsiteX8132"/>
              <a:gd fmla="*/ 1262385 h 3980066" name="connsiteY8132"/>
              <a:gd fmla="*/ 3674087 w 8387961" name="connsiteX8133"/>
              <a:gd fmla="*/ 1255696 h 3980066" name="connsiteY8133"/>
              <a:gd fmla="*/ 3706029 w 8387961" name="connsiteX8134"/>
              <a:gd fmla="*/ 1245662 h 3980066" name="connsiteY8134"/>
              <a:gd fmla="*/ 3737972 w 8387961" name="connsiteX8135"/>
              <a:gd fmla="*/ 1235628 h 3980066" name="connsiteY8135"/>
              <a:gd fmla="*/ 3766552 w 8387961" name="connsiteX8136"/>
              <a:gd fmla="*/ 1235628 h 3980066" name="connsiteY8136"/>
              <a:gd fmla="*/ 3795132 w 8387961" name="connsiteX8137"/>
              <a:gd fmla="*/ 1235628 h 3980066" name="connsiteY8137"/>
              <a:gd fmla="*/ 3822031 w 8387961" name="connsiteX8138"/>
              <a:gd fmla="*/ 1232284 h 3980066" name="connsiteY8138"/>
              <a:gd fmla="*/ 3842205 w 8387961" name="connsiteX8139"/>
              <a:gd fmla="*/ 1232284 h 3980066" name="connsiteY8139"/>
              <a:gd fmla="*/ 3881345 w 8387961" name="connsiteX8140"/>
              <a:gd fmla="*/ 1232284 h 3980066" name="connsiteY8140"/>
              <a:gd fmla="*/ 3881723 w 8387961" name="connsiteX8141"/>
              <a:gd fmla="*/ 1231782 h 3980066" name="connsiteY8141"/>
              <a:gd fmla="*/ 3910271 w 8387961" name="connsiteX8142"/>
              <a:gd fmla="*/ 1221739 h 3980066" name="connsiteY8142"/>
              <a:gd fmla="*/ 3920347 w 8387961" name="connsiteX8143"/>
              <a:gd fmla="*/ 1226760 h 3980066" name="connsiteY8143"/>
              <a:gd fmla="*/ 3927065 w 8387961" name="connsiteX8144"/>
              <a:gd fmla="*/ 1236803 h 3980066" name="connsiteY8144"/>
              <a:gd fmla="*/ 3942178 w 8387961" name="connsiteX8145"/>
              <a:gd fmla="*/ 1226760 h 3980066" name="connsiteY8145"/>
              <a:gd fmla="*/ 3930423 w 8387961" name="connsiteX8146"/>
              <a:gd fmla="*/ 1258563 h 3980066" name="connsiteY8146"/>
              <a:gd fmla="*/ 3947216 w 8387961" name="connsiteX8147"/>
              <a:gd fmla="*/ 1281997 h 3980066" name="connsiteY8147"/>
              <a:gd fmla="*/ 3932103 w 8387961" name="connsiteX8148"/>
              <a:gd fmla="*/ 1298736 h 3980066" name="connsiteY8148"/>
              <a:gd fmla="*/ 3920347 w 8387961" name="connsiteX8149"/>
              <a:gd fmla="*/ 1317148 h 3980066" name="connsiteY8149"/>
              <a:gd fmla="*/ 3942178 w 8387961" name="connsiteX8150"/>
              <a:gd fmla="*/ 1332212 h 3980066" name="connsiteY8150"/>
              <a:gd fmla="*/ 3958972 w 8387961" name="connsiteX8151"/>
              <a:gd fmla="*/ 1343929 h 3980066" name="connsiteY8151"/>
              <a:gd fmla="*/ 3957384 w 8387961" name="connsiteX8152"/>
              <a:gd fmla="*/ 1366078 h 3980066" name="connsiteY8152"/>
              <a:gd fmla="*/ 3957741 w 8387961" name="connsiteX8153"/>
              <a:gd fmla="*/ 1365756 h 3980066" name="connsiteY8153"/>
              <a:gd fmla="*/ 3959413 w 8387961" name="connsiteX8154"/>
              <a:gd fmla="*/ 1342255 h 3980066" name="connsiteY8154"/>
              <a:gd fmla="*/ 3996192 w 8387961" name="connsiteX8155"/>
              <a:gd fmla="*/ 1350648 h 3980066" name="connsiteY8155"/>
              <a:gd fmla="*/ 4022941 w 8387961" name="connsiteX8156"/>
              <a:gd fmla="*/ 1357362 h 3980066" name="connsiteY8156"/>
              <a:gd fmla="*/ 4051362 w 8387961" name="connsiteX8157"/>
              <a:gd fmla="*/ 1364077 h 3980066" name="connsiteY8157"/>
              <a:gd fmla="*/ 4063064 w 8387961" name="connsiteX8158"/>
              <a:gd fmla="*/ 1392614 h 3980066" name="connsiteY8158"/>
              <a:gd fmla="*/ 4093157 w 8387961" name="connsiteX8159"/>
              <a:gd fmla="*/ 1401007 h 3980066" name="connsiteY8159"/>
              <a:gd fmla="*/ 4121577 w 8387961" name="connsiteX8160"/>
              <a:gd fmla="*/ 1414436 h 3980066" name="connsiteY8160"/>
              <a:gd fmla="*/ 4151670 w 8387961" name="connsiteX8161"/>
              <a:gd fmla="*/ 1427865 h 3980066" name="connsiteY8161"/>
              <a:gd fmla="*/ 4178419 w 8387961" name="connsiteX8162"/>
              <a:gd fmla="*/ 1412757 h 3980066" name="connsiteY8162"/>
              <a:gd fmla="*/ 4176747 w 8387961" name="connsiteX8163"/>
              <a:gd fmla="*/ 1372470 h 3980066" name="connsiteY8163"/>
              <a:gd fmla="*/ 4193465 w 8387961" name="connsiteX8164"/>
              <a:gd fmla="*/ 1360720 h 3980066" name="connsiteY8164"/>
              <a:gd fmla="*/ 4213527 w 8387961" name="connsiteX8165"/>
              <a:gd fmla="*/ 1347291 h 3980066" name="connsiteY8165"/>
              <a:gd fmla="*/ 4246963 w 8387961" name="connsiteX8166"/>
              <a:gd fmla="*/ 1355684 h 3980066" name="connsiteY8166"/>
              <a:gd fmla="*/ 4251978 w 8387961" name="connsiteX8167"/>
              <a:gd fmla="*/ 1365756 h 3980066" name="connsiteY8167"/>
              <a:gd fmla="*/ 4290429 w 8387961" name="connsiteX8168"/>
              <a:gd fmla="*/ 1375827 h 3980066" name="connsiteY8168"/>
              <a:gd fmla="*/ 4303804 w 8387961" name="connsiteX8169"/>
              <a:gd fmla="*/ 1385899 h 3980066" name="connsiteY8169"/>
              <a:gd fmla="*/ 4300460 w 8387961" name="connsiteX8170"/>
              <a:gd fmla="*/ 1406043 h 3980066" name="connsiteY8170"/>
              <a:gd fmla="*/ 4302132 w 8387961" name="connsiteX8171"/>
              <a:gd fmla="*/ 1427865 h 3980066" name="connsiteY8171"/>
              <a:gd fmla="*/ 4302132 w 8387961" name="connsiteX8172"/>
              <a:gd fmla="*/ 1451365 h 3980066" name="connsiteY8172"/>
              <a:gd fmla="*/ 4303804 w 8387961" name="connsiteX8173"/>
              <a:gd fmla="*/ 1481581 h 3980066" name="connsiteY8173"/>
              <a:gd fmla="*/ 4307147 w 8387961" name="connsiteX8174"/>
              <a:gd fmla="*/ 1508439 h 3980066" name="connsiteY8174"/>
              <a:gd fmla="*/ 4308819 w 8387961" name="connsiteX8175"/>
              <a:gd fmla="*/ 1536975 h 3980066" name="connsiteY8175"/>
              <a:gd fmla="*/ 4310491 w 8387961" name="connsiteX8176"/>
              <a:gd fmla="*/ 1565512 h 3980066" name="connsiteY8176"/>
              <a:gd fmla="*/ 4312163 w 8387961" name="connsiteX8177"/>
              <a:gd fmla="*/ 1594049 h 3980066" name="connsiteY8177"/>
              <a:gd fmla="*/ 4313835 w 8387961" name="connsiteX8178"/>
              <a:gd fmla="*/ 1622585 h 3980066" name="connsiteY8178"/>
              <a:gd fmla="*/ 4317178 w 8387961" name="connsiteX8179"/>
              <a:gd fmla="*/ 1649443 h 3980066" name="connsiteY8179"/>
              <a:gd fmla="*/ 4318850 w 8387961" name="connsiteX8180"/>
              <a:gd fmla="*/ 1677980 h 3980066" name="connsiteY8180"/>
              <a:gd fmla="*/ 4318850 w 8387961" name="connsiteX8181"/>
              <a:gd fmla="*/ 1708195 h 3980066" name="connsiteY8181"/>
              <a:gd fmla="*/ 4320470 w 8387961" name="connsiteX8182"/>
              <a:gd fmla="*/ 1737468 h 3980066" name="connsiteY8182"/>
              <a:gd fmla="*/ 4321079 w 8387961" name="connsiteX8183"/>
              <a:gd fmla="*/ 1737468 h 3980066" name="connsiteY8183"/>
              <a:gd fmla="*/ 4319397 w 8387961" name="connsiteX8184"/>
              <a:gd fmla="*/ 1707279 h 3980066" name="connsiteY8184"/>
              <a:gd fmla="*/ 4319397 w 8387961" name="connsiteX8185"/>
              <a:gd fmla="*/ 1677090 h 3980066" name="connsiteY8185"/>
              <a:gd fmla="*/ 4319469 w 8387961" name="connsiteX8186"/>
              <a:gd fmla="*/ 1677090 h 3980066" name="connsiteY8186"/>
              <a:gd fmla="*/ 4317811 w 8387961" name="connsiteX8187"/>
              <a:gd fmla="*/ 1649387 h 3980066" name="connsiteY8187"/>
              <a:gd fmla="*/ 4314437 w 8387961" name="connsiteX8188"/>
              <a:gd fmla="*/ 1622846 h 3980066" name="connsiteY8188"/>
              <a:gd fmla="*/ 4312749 w 8387961" name="connsiteX8189"/>
              <a:gd fmla="*/ 1594647 h 3980066" name="connsiteY8189"/>
              <a:gd fmla="*/ 4311062 w 8387961" name="connsiteX8190"/>
              <a:gd fmla="*/ 1566447 h 3980066" name="connsiteY8190"/>
              <a:gd fmla="*/ 4309375 w 8387961" name="connsiteX8191"/>
              <a:gd fmla="*/ 1538248 h 3980066" name="connsiteY8191"/>
              <a:gd fmla="*/ 4307688 w 8387961" name="connsiteX8192"/>
              <a:gd fmla="*/ 1510048 h 3980066" name="connsiteY8192"/>
              <a:gd fmla="*/ 4304313 w 8387961" name="connsiteX8193"/>
              <a:gd fmla="*/ 1483507 h 3980066" name="connsiteY8193"/>
              <a:gd fmla="*/ 4302626 w 8387961" name="connsiteX8194"/>
              <a:gd fmla="*/ 1453649 h 3980066" name="connsiteY8194"/>
              <a:gd fmla="*/ 4302626 w 8387961" name="connsiteX8195"/>
              <a:gd fmla="*/ 1430426 h 3980066" name="connsiteY8195"/>
              <a:gd fmla="*/ 4300939 w 8387961" name="connsiteX8196"/>
              <a:gd fmla="*/ 1408861 h 3980066" name="connsiteY8196"/>
              <a:gd fmla="*/ 4304313 w 8387961" name="connsiteX8197"/>
              <a:gd fmla="*/ 1388956 h 3980066" name="connsiteY8197"/>
              <a:gd fmla="*/ 4322873 w 8387961" name="connsiteX8198"/>
              <a:gd fmla="*/ 1390615 h 3980066" name="connsiteY8198"/>
              <a:gd fmla="*/ 4361679 w 8387961" name="connsiteX8199"/>
              <a:gd fmla="*/ 1400567 h 3980066" name="connsiteY8199"/>
              <a:gd fmla="*/ 4402173 w 8387961" name="connsiteX8200"/>
              <a:gd fmla="*/ 1413838 h 3980066" name="connsiteY8200"/>
              <a:gd fmla="*/ 4435918 w 8387961" name="connsiteX8201"/>
              <a:gd fmla="*/ 1400567 h 3980066" name="connsiteY8201"/>
              <a:gd fmla="*/ 4454477 w 8387961" name="connsiteX8202"/>
              <a:gd fmla="*/ 1390615 h 3980066" name="connsiteY8202"/>
              <a:gd fmla="*/ 4446041 w 8387961" name="connsiteX8203"/>
              <a:gd fmla="*/ 1397250 h 3980066" name="connsiteY8203"/>
              <a:gd fmla="*/ 4459539 w 8387961" name="connsiteX8204"/>
              <a:gd fmla="*/ 1393932 h 3980066" name="connsiteY8204"/>
              <a:gd fmla="*/ 4481473 w 8387961" name="connsiteX8205"/>
              <a:gd fmla="*/ 1398909 h 3980066" name="connsiteY8205"/>
              <a:gd fmla="*/ 4489909 w 8387961" name="connsiteX8206"/>
              <a:gd fmla="*/ 1405544 h 3980066" name="connsiteY8206"/>
              <a:gd fmla="*/ 4501720 w 8387961" name="connsiteX8207"/>
              <a:gd fmla="*/ 1407203 h 3980066" name="connsiteY8207"/>
              <a:gd fmla="*/ 4537076 w 8387961" name="connsiteX8208"/>
              <a:gd fmla="*/ 1398926 h 3980066" name="connsiteY8208"/>
              <a:gd fmla="*/ 4535946 w 8387961" name="connsiteX8209"/>
              <a:gd fmla="*/ 1396553 h 3980066" name="connsiteY8209"/>
              <a:gd fmla="*/ 4545888 w 8387961" name="connsiteX8210"/>
              <a:gd fmla="*/ 1371991 h 3980066" name="connsiteY8210"/>
              <a:gd fmla="*/ 4554174 w 8387961" name="connsiteX8211"/>
              <a:gd fmla="*/ 1345792 h 3980066" name="connsiteY8211"/>
              <a:gd fmla="*/ 4555636 w 8387961" name="connsiteX8212"/>
              <a:gd fmla="*/ 1344966 h 3980066" name="connsiteY8212"/>
              <a:gd fmla="*/ 4563458 w 8387961" name="connsiteX8213"/>
              <a:gd fmla="*/ 1322723 h 3980066" name="connsiteY8213"/>
              <a:gd fmla="*/ 4571387 w 8387961" name="connsiteX8214"/>
              <a:gd fmla="*/ 1298568 h 3980066" name="connsiteY8214"/>
              <a:gd fmla="*/ 4585659 w 8387961" name="connsiteX8215"/>
              <a:gd fmla="*/ 1306620 h 3980066" name="connsiteY8215"/>
              <a:gd fmla="*/ 4582487 w 8387961" name="connsiteX8216"/>
              <a:gd fmla="*/ 1324333 h 3980066" name="connsiteY8216"/>
              <a:gd fmla="*/ 4566630 w 8387961" name="connsiteX8217"/>
              <a:gd fmla="*/ 1338826 h 3980066" name="connsiteY8217"/>
              <a:gd fmla="*/ 4565788 w 8387961" name="connsiteX8218"/>
              <a:gd fmla="*/ 1339315 h 3980066" name="connsiteY8218"/>
              <a:gd fmla="*/ 4569088 w 8387961" name="connsiteX8219"/>
              <a:gd fmla="*/ 1355616 h 3980066" name="connsiteY8219"/>
              <a:gd fmla="*/ 4568906 w 8387961" name="connsiteX8220"/>
              <a:gd fmla="*/ 1356874 h 3980066" name="connsiteY8220"/>
              <a:gd fmla="*/ 4583484 w 8387961" name="connsiteX8221"/>
              <a:gd fmla="*/ 1362122 h 3980066" name="connsiteY8221"/>
              <a:gd fmla="*/ 4571031 w 8387961" name="connsiteX8222"/>
              <a:gd fmla="*/ 1357355 h 3980066" name="connsiteY8222"/>
              <a:gd fmla="*/ 4567727 w 8387961" name="connsiteX8223"/>
              <a:gd fmla="*/ 1340189 h 3980066" name="connsiteY8223"/>
              <a:gd fmla="*/ 4584249 w 8387961" name="connsiteX8224"/>
              <a:gd fmla="*/ 1324739 h 3980066" name="connsiteY8224"/>
              <a:gd fmla="*/ 4587554 w 8387961" name="connsiteX8225"/>
              <a:gd fmla="*/ 1305855 h 3980066" name="connsiteY8225"/>
              <a:gd fmla="*/ 4572684 w 8387961" name="connsiteX8226"/>
              <a:gd fmla="*/ 1297272 h 3980066" name="connsiteY8226"/>
              <a:gd fmla="*/ 4566789 w 8387961" name="connsiteX8227"/>
              <a:gd fmla="*/ 1262054 h 3980066" name="connsiteY8227"/>
              <a:gd fmla="*/ 4566432 w 8387961" name="connsiteX8228"/>
              <a:gd fmla="*/ 1262414 h 3980066" name="connsiteY8228"/>
              <a:gd fmla="*/ 4564763 w 8387961" name="connsiteX8229"/>
              <a:gd fmla="*/ 1259045 h 3980066" name="connsiteY8229"/>
              <a:gd fmla="*/ 4564763 w 8387961" name="connsiteX8230"/>
              <a:gd fmla="*/ 1255676 h 3980066" name="connsiteY8230"/>
              <a:gd fmla="*/ 4566432 w 8387961" name="connsiteX8231"/>
              <a:gd fmla="*/ 1232093 h 3980066" name="connsiteY8231"/>
              <a:gd fmla="*/ 4554753 w 8387961" name="connsiteX8232"/>
              <a:gd fmla="*/ 1237146 h 3980066" name="connsiteY8232"/>
              <a:gd fmla="*/ 4539737 w 8387961" name="connsiteX8233"/>
              <a:gd fmla="*/ 1237146 h 3980066" name="connsiteY8233"/>
              <a:gd fmla="*/ 4519715 w 8387961" name="connsiteX8234"/>
              <a:gd fmla="*/ 1243884 h 3980066" name="connsiteY8234"/>
              <a:gd fmla="*/ 4493020 w 8387961" name="connsiteX8235"/>
              <a:gd fmla="*/ 1255676 h 3980066" name="connsiteY8235"/>
              <a:gd fmla="*/ 4472999 w 8387961" name="connsiteX8236"/>
              <a:gd fmla="*/ 1248938 h 3980066" name="connsiteY8236"/>
              <a:gd fmla="*/ 4432956 w 8387961" name="connsiteX8237"/>
              <a:gd fmla="*/ 1233777 h 3980066" name="connsiteY8237"/>
              <a:gd fmla="*/ 4429619 w 8387961" name="connsiteX8238"/>
              <a:gd fmla="*/ 1245569 h 3980066" name="connsiteY8238"/>
              <a:gd fmla="*/ 4416272 w 8387961" name="connsiteX8239"/>
              <a:gd fmla="*/ 1252307 h 3980066" name="connsiteY8239"/>
              <a:gd fmla="*/ 4392914 w 8387961" name="connsiteX8240"/>
              <a:gd fmla="*/ 1243884 h 3980066" name="connsiteY8240"/>
              <a:gd fmla="*/ 4381235 w 8387961" name="connsiteX8241"/>
              <a:gd fmla="*/ 1235462 h 3980066" name="connsiteY8241"/>
              <a:gd fmla="*/ 4366219 w 8387961" name="connsiteX8242"/>
              <a:gd fmla="*/ 1237146 h 3980066" name="connsiteY8242"/>
              <a:gd fmla="*/ 4354539 w 8387961" name="connsiteX8243"/>
              <a:gd fmla="*/ 1237146 h 3980066" name="connsiteY8243"/>
              <a:gd fmla="*/ 4369555 w 8387961" name="connsiteX8244"/>
              <a:gd fmla="*/ 1228724 h 3980066" name="connsiteY8244"/>
              <a:gd fmla="*/ 4351203 w 8387961" name="connsiteX8245"/>
              <a:gd fmla="*/ 1227039 h 3980066" name="connsiteY8245"/>
              <a:gd fmla="*/ 4352871 w 8387961" name="connsiteX8246"/>
              <a:gd fmla="*/ 1218617 h 3980066" name="connsiteY8246"/>
              <a:gd fmla="*/ 4341192 w 8387961" name="connsiteX8247"/>
              <a:gd fmla="*/ 1208510 h 3980066" name="connsiteY8247"/>
              <a:gd fmla="*/ 4344529 w 8387961" name="connsiteX8248"/>
              <a:gd fmla="*/ 1203456 h 3980066" name="connsiteY8248"/>
              <a:gd fmla="*/ 4322839 w 8387961" name="connsiteX8249"/>
              <a:gd fmla="*/ 1193349 h 3980066" name="connsiteY8249"/>
              <a:gd fmla="*/ 4321171 w 8387961" name="connsiteX8250"/>
              <a:gd fmla="*/ 1183242 h 3980066" name="connsiteY8250"/>
              <a:gd fmla="*/ 4326176 w 8387961" name="connsiteX8251"/>
              <a:gd fmla="*/ 1183242 h 3980066" name="connsiteY8251"/>
              <a:gd fmla="*/ 4334518 w 8387961" name="connsiteX8252"/>
              <a:gd fmla="*/ 1186611 h 3980066" name="connsiteY8252"/>
              <a:gd fmla="*/ 4331181 w 8387961" name="connsiteX8253"/>
              <a:gd fmla="*/ 1174820 h 3980066" name="connsiteY8253"/>
              <a:gd fmla="*/ 4331181 w 8387961" name="connsiteX8254"/>
              <a:gd fmla="*/ 1171451 h 3980066" name="connsiteY8254"/>
              <a:gd fmla="*/ 4329513 w 8387961" name="connsiteX8255"/>
              <a:gd fmla="*/ 1154606 h 3980066" name="connsiteY8255"/>
              <a:gd fmla="*/ 4314497 w 8387961" name="connsiteX8256"/>
              <a:gd fmla="*/ 1152921 h 3980066" name="connsiteY8256"/>
              <a:gd fmla="*/ 4316165 w 8387961" name="connsiteX8257"/>
              <a:gd fmla="*/ 1132707 h 3980066" name="connsiteY8257"/>
              <a:gd fmla="*/ 4341192 w 8387961" name="connsiteX8258"/>
              <a:gd fmla="*/ 1127654 h 3980066" name="connsiteY8258"/>
              <a:gd fmla="*/ 4349534 w 8387961" name="connsiteX8259"/>
              <a:gd fmla="*/ 1122600 h 3980066" name="connsiteY8259"/>
              <a:gd fmla="*/ 4379566 w 8387961" name="connsiteX8260"/>
              <a:gd fmla="*/ 1124285 h 3980066" name="connsiteY8260"/>
              <a:gd fmla="*/ 4396251 w 8387961" name="connsiteX8261"/>
              <a:gd fmla="*/ 1115862 h 3980066" name="connsiteY8261"/>
              <a:gd fmla="*/ 4389577 w 8387961" name="connsiteX8262"/>
              <a:gd fmla="*/ 1114178 h 3980066" name="connsiteY8262"/>
              <a:gd fmla="*/ 4376229 w 8387961" name="connsiteX8263"/>
              <a:gd fmla="*/ 1104071 h 3980066" name="connsiteY8263"/>
              <a:gd fmla="*/ 4422946 w 8387961" name="connsiteX8264"/>
              <a:gd fmla="*/ 1105755 h 3980066" name="connsiteY8264"/>
              <a:gd fmla="*/ 4456315 w 8387961" name="connsiteX8265"/>
              <a:gd fmla="*/ 1083857 h 3980066" name="connsiteY8265"/>
              <a:gd fmla="*/ 4481341 w 8387961" name="connsiteX8266"/>
              <a:gd fmla="*/ 1082172 h 3980066" name="connsiteY8266"/>
              <a:gd fmla="*/ 4504699 w 8387961" name="connsiteX8267"/>
              <a:gd fmla="*/ 1077119 h 3980066" name="connsiteY8267"/>
              <a:gd fmla="*/ 4519715 w 8387961" name="connsiteX8268"/>
              <a:gd fmla="*/ 1080488 h 3980066" name="connsiteY8268"/>
              <a:gd fmla="*/ 4536400 w 8387961" name="connsiteX8269"/>
              <a:gd fmla="*/ 1087226 h 3980066" name="connsiteY8269"/>
              <a:gd fmla="*/ 4546411 w 8387961" name="connsiteX8270"/>
              <a:gd fmla="*/ 1093964 h 3980066" name="connsiteY8270"/>
              <a:gd fmla="*/ 4579779 w 8387961" name="connsiteX8271"/>
              <a:gd fmla="*/ 1102386 h 3980066" name="connsiteY8271"/>
              <a:gd fmla="*/ 4609811 w 8387961" name="connsiteX8272"/>
              <a:gd fmla="*/ 1107440 h 3980066" name="connsiteY8272"/>
              <a:gd fmla="*/ 4641512 w 8387961" name="connsiteX8273"/>
              <a:gd fmla="*/ 1110809 h 3980066" name="connsiteY8273"/>
              <a:gd fmla="*/ 4674855 w 8387961" name="connsiteX8274"/>
              <a:gd fmla="*/ 1093175 h 3980066" name="connsiteY8274"/>
              <a:gd fmla="*/ 4673210 w 8387961" name="connsiteX8275"/>
              <a:gd fmla="*/ 1071354 h 3980066" name="connsiteY8275"/>
              <a:gd fmla="*/ 4649835 w 8387961" name="connsiteX8276"/>
              <a:gd fmla="*/ 1045810 h 3980066" name="connsiteY8276"/>
              <a:gd fmla="*/ 4610404 w 8387961" name="connsiteX8277"/>
              <a:gd fmla="*/ 1022350 h 3980066" name="connsiteY8277"/>
              <a:gd fmla="*/ 4610371 w 8387961" name="connsiteX8278"/>
              <a:gd fmla="*/ 1022451 h 3980066" name="connsiteY8278"/>
              <a:gd fmla="*/ 4573552 w 8387961" name="connsiteX8279"/>
              <a:gd fmla="*/ 1002386 h 3980066" name="connsiteY8279"/>
              <a:gd fmla="*/ 4538407 w 8387961" name="connsiteX8280"/>
              <a:gd fmla="*/ 983992 h 3980066" name="connsiteY8280"/>
              <a:gd fmla="*/ 4543428 w 8387961" name="connsiteX8281"/>
              <a:gd fmla="*/ 977304 h 3980066" name="connsiteY8281"/>
              <a:gd fmla="*/ 4563511 w 8387961" name="connsiteX8282"/>
              <a:gd fmla="*/ 975632 h 3980066" name="connsiteY8282"/>
              <a:gd fmla="*/ 4565184 w 8387961" name="connsiteX8283"/>
              <a:gd fmla="*/ 957239 h 3980066" name="connsiteY8283"/>
              <a:gd fmla="*/ 4570205 w 8387961" name="connsiteX8284"/>
              <a:gd fmla="*/ 965599 h 3980066" name="connsiteY8284"/>
              <a:gd fmla="*/ 4571879 w 8387961" name="connsiteX8285"/>
              <a:gd fmla="*/ 955566 h 3980066" name="connsiteY8285"/>
              <a:gd fmla="*/ 4580246 w 8387961" name="connsiteX8286"/>
              <a:gd fmla="*/ 957239 h 3980066" name="connsiteY8286"/>
              <a:gd fmla="*/ 4560163 w 8387961" name="connsiteX8287"/>
              <a:gd fmla="*/ 942190 h 3980066" name="connsiteY8287"/>
              <a:gd fmla="*/ 4571879 w 8387961" name="connsiteX8288"/>
              <a:gd fmla="*/ 937173 h 3980066" name="connsiteY8288"/>
              <a:gd fmla="*/ 4590288 w 8387961" name="connsiteX8289"/>
              <a:gd fmla="*/ 927140 h 3980066" name="connsiteY8289"/>
              <a:gd fmla="*/ 4586147 w 8387961" name="connsiteX8290"/>
              <a:gd fmla="*/ 923004 h 3980066" name="connsiteY8290"/>
              <a:gd fmla="*/ 4585942 w 8387961" name="connsiteX8291"/>
              <a:gd fmla="*/ 923417 h 3980066" name="connsiteY8291"/>
              <a:gd fmla="*/ 4572525 w 8387961" name="connsiteX8292"/>
              <a:gd fmla="*/ 925105 h 3980066" name="connsiteY8292"/>
              <a:gd fmla="*/ 4535629 w 8387961" name="connsiteX8293"/>
              <a:gd fmla="*/ 938610 h 3980066" name="connsiteY8293"/>
              <a:gd fmla="*/ 4503763 w 8387961" name="connsiteX8294"/>
              <a:gd fmla="*/ 952115 h 3980066" name="connsiteY8294"/>
              <a:gd fmla="*/ 4497157 w 8387961" name="connsiteX8295"/>
              <a:gd fmla="*/ 956105 h 3980066" name="connsiteY8295"/>
              <a:gd fmla="*/ 4500409 w 8387961" name="connsiteX8296"/>
              <a:gd fmla="*/ 948739 h 3980066" name="connsiteY8296"/>
              <a:gd fmla="*/ 4495378 w 8387961" name="connsiteX8297"/>
              <a:gd fmla="*/ 957179 h 3980066" name="connsiteY8297"/>
              <a:gd fmla="*/ 4497157 w 8387961" name="connsiteX8298"/>
              <a:gd fmla="*/ 956105 h 3980066" name="connsiteY8298"/>
              <a:gd fmla="*/ 4493701 w 8387961" name="connsiteX8299"/>
              <a:gd fmla="*/ 963931 h 3980066" name="connsiteY8299"/>
              <a:gd fmla="*/ 4515503 w 8387961" name="connsiteX8300"/>
              <a:gd fmla="*/ 982500 h 3980066" name="connsiteY8300"/>
              <a:gd fmla="*/ 4535629 w 8387961" name="connsiteX8301"/>
              <a:gd fmla="*/ 982500 h 3980066" name="connsiteY8301"/>
              <a:gd fmla="*/ 4522212 w 8387961" name="connsiteX8302"/>
              <a:gd fmla="*/ 992629 h 3980066" name="connsiteY8302"/>
              <a:gd fmla="*/ 4505441 w 8387961" name="connsiteX8303"/>
              <a:gd fmla="*/ 994317 h 3980066" name="connsiteY8303"/>
              <a:gd fmla="*/ 4471898 w 8387961" name="connsiteX8304"/>
              <a:gd fmla="*/ 1007822 h 3980066" name="connsiteY8304"/>
              <a:gd fmla="*/ 4468544 w 8387961" name="connsiteX8305"/>
              <a:gd fmla="*/ 996005 h 3980066" name="connsiteY8305"/>
              <a:gd fmla="*/ 4458481 w 8387961" name="connsiteX8306"/>
              <a:gd fmla="*/ 985877 h 3980066" name="connsiteY8306"/>
              <a:gd fmla="*/ 4440033 w 8387961" name="connsiteX8307"/>
              <a:gd fmla="*/ 977436 h 3980066" name="connsiteY8307"/>
              <a:gd fmla="*/ 4463513 w 8387961" name="connsiteX8308"/>
              <a:gd fmla="*/ 962243 h 3980066" name="connsiteY8308"/>
              <a:gd fmla="*/ 4443387 w 8387961" name="connsiteX8309"/>
              <a:gd fmla="*/ 957179 h 3980066" name="connsiteY8309"/>
              <a:gd fmla="*/ 4423262 w 8387961" name="connsiteX8310"/>
              <a:gd fmla="*/ 952115 h 3980066" name="connsiteY8310"/>
              <a:gd fmla="*/ 4413199 w 8387961" name="connsiteX8311"/>
              <a:gd fmla="*/ 945362 h 3980066" name="connsiteY8311"/>
              <a:gd fmla="*/ 4438356 w 8387961" name="connsiteX8312"/>
              <a:gd fmla="*/ 943674 h 3980066" name="connsiteY8312"/>
              <a:gd fmla="*/ 4419908 w 8387961" name="connsiteX8313"/>
              <a:gd fmla="*/ 938610 h 3980066" name="connsiteY8313"/>
              <a:gd fmla="*/ 4414876 w 8387961" name="connsiteX8314"/>
              <a:gd fmla="*/ 928482 h 3980066" name="connsiteY8314"/>
              <a:gd fmla="*/ 4418231 w 8387961" name="connsiteX8315"/>
              <a:gd fmla="*/ 943674 h 3980066" name="connsiteY8315"/>
              <a:gd fmla="*/ 4411522 w 8387961" name="connsiteX8316"/>
              <a:gd fmla="*/ 938610 h 3980066" name="connsiteY8316"/>
              <a:gd fmla="*/ 4391397 w 8387961" name="connsiteX8317"/>
              <a:gd fmla="*/ 952115 h 3980066" name="connsiteY8317"/>
              <a:gd fmla="*/ 4389844 w 8387961" name="connsiteX8318"/>
              <a:gd fmla="*/ 950552 h 3980066" name="connsiteY8318"/>
              <a:gd fmla="*/ 4370877 w 8387961" name="connsiteX8319"/>
              <a:gd fmla="*/ 965855 h 3980066" name="connsiteY8319"/>
              <a:gd fmla="*/ 4372581 w 8387961" name="connsiteX8320"/>
              <a:gd fmla="*/ 980705 h 3980066" name="connsiteY8320"/>
              <a:gd fmla="*/ 4358949 w 8387961" name="connsiteX8321"/>
              <a:gd fmla="*/ 975755 h 3980066" name="connsiteY8321"/>
              <a:gd fmla="*/ 4340406 w 8387961" name="connsiteX8322"/>
              <a:gd fmla="*/ 975755 h 3980066" name="connsiteY8322"/>
              <a:gd fmla="*/ 4340803 w 8387961" name="connsiteX8323"/>
              <a:gd fmla="*/ 977127 h 3980066" name="connsiteY8323"/>
              <a:gd fmla="*/ 4361174 w 8387961" name="connsiteX8324"/>
              <a:gd fmla="*/ 977127 h 3980066" name="connsiteY8324"/>
              <a:gd fmla="*/ 4374755 w 8387961" name="connsiteX8325"/>
              <a:gd fmla="*/ 982155 h 3980066" name="connsiteY8325"/>
              <a:gd fmla="*/ 4374755 w 8387961" name="connsiteX8326"/>
              <a:gd fmla="*/ 990534 h 3980066" name="connsiteY8326"/>
              <a:gd fmla="*/ 4364569 w 8387961" name="connsiteX8327"/>
              <a:gd fmla="*/ 995562 h 3980066" name="connsiteY8327"/>
              <a:gd fmla="*/ 4362872 w 8387961" name="connsiteX8328"/>
              <a:gd fmla="*/ 993886 h 3980066" name="connsiteY8328"/>
              <a:gd fmla="*/ 4356081 w 8387961" name="connsiteX8329"/>
              <a:gd fmla="*/ 1003942 h 3980066" name="connsiteY8329"/>
              <a:gd fmla="*/ 4354488 w 8387961" name="connsiteX8330"/>
              <a:gd fmla="*/ 1024389 h 3980066" name="connsiteY8330"/>
              <a:gd fmla="*/ 4355171 w 8387961" name="connsiteX8331"/>
              <a:gd fmla="*/ 1024540 h 3980066" name="connsiteY8331"/>
              <a:gd fmla="*/ 4350021 w 8387961" name="connsiteX8332"/>
              <a:gd fmla="*/ 1034819 h 3980066" name="connsiteY8332"/>
              <a:gd fmla="*/ 4343154 w 8387961" name="connsiteX8333"/>
              <a:gd fmla="*/ 1053665 h 3980066" name="connsiteY8333"/>
              <a:gd fmla="*/ 4339721 w 8387961" name="connsiteX8334"/>
              <a:gd fmla="*/ 1065657 h 3980066" name="connsiteY8334"/>
              <a:gd fmla="*/ 4350021 w 8387961" name="connsiteX8335"/>
              <a:gd fmla="*/ 1077650 h 3980066" name="connsiteY8335"/>
              <a:gd fmla="*/ 4348886 w 8387961" name="connsiteX8336"/>
              <a:gd fmla="*/ 1077753 h 3980066" name="connsiteY8336"/>
              <a:gd fmla="*/ 4363229 w 8387961" name="connsiteX8337"/>
              <a:gd fmla="*/ 1096840 h 3980066" name="connsiteY8337"/>
              <a:gd fmla="*/ 4374755 w 8387961" name="connsiteX8338"/>
              <a:gd fmla="*/ 1105057 h 3980066" name="connsiteY8338"/>
              <a:gd fmla="*/ 4338529 w 8387961" name="connsiteX8339"/>
              <a:gd fmla="*/ 1111631 h 3980066" name="connsiteY8339"/>
              <a:gd fmla="*/ 4312184 w 8387961" name="connsiteX8340"/>
              <a:gd fmla="*/ 1131352 h 3980066" name="connsiteY8340"/>
              <a:gd fmla="*/ 4320417 w 8387961" name="connsiteX8341"/>
              <a:gd fmla="*/ 1116561 h 3980066" name="connsiteY8341"/>
              <a:gd fmla="*/ 4305501 w 8387961" name="connsiteX8342"/>
              <a:gd fmla="*/ 1115072 h 3980066" name="connsiteY8342"/>
              <a:gd fmla="*/ 4304365 w 8387961" name="connsiteX8343"/>
              <a:gd fmla="*/ 1117088 h 3980066" name="connsiteY8343"/>
              <a:gd fmla="*/ 4275660 w 8387961" name="connsiteX8344"/>
              <a:gd fmla="*/ 1112184 h 3980066" name="connsiteY8344"/>
              <a:gd fmla="*/ 4250331 w 8387961" name="connsiteX8345"/>
              <a:gd fmla="*/ 1118723 h 3980066" name="connsiteY8345"/>
              <a:gd fmla="*/ 4262151 w 8387961" name="connsiteX8346"/>
              <a:gd fmla="*/ 1131800 h 3980066" name="connsiteY8346"/>
              <a:gd fmla="*/ 4250331 w 8387961" name="connsiteX8347"/>
              <a:gd fmla="*/ 1133435 h 3980066" name="connsiteY8347"/>
              <a:gd fmla="*/ 4252020 w 8387961" name="connsiteX8348"/>
              <a:gd fmla="*/ 1136704 h 3980066" name="connsiteY8348"/>
              <a:gd fmla="*/ 4241889 w 8387961" name="connsiteX8349"/>
              <a:gd fmla="*/ 1135069 h 3980066" name="connsiteY8349"/>
              <a:gd fmla="*/ 4230069 w 8387961" name="connsiteX8350"/>
              <a:gd fmla="*/ 1123627 h 3980066" name="connsiteY8350"/>
              <a:gd fmla="*/ 4223314 w 8387961" name="connsiteX8351"/>
              <a:gd fmla="*/ 1126896 h 3980066" name="connsiteY8351"/>
              <a:gd fmla="*/ 4233446 w 8387961" name="connsiteX8352"/>
              <a:gd fmla="*/ 1153051 h 3980066" name="connsiteY8352"/>
              <a:gd fmla="*/ 4240200 w 8387961" name="connsiteX8353"/>
              <a:gd fmla="*/ 1164493 h 3980066" name="connsiteY8353"/>
              <a:gd fmla="*/ 4230069 w 8387961" name="connsiteX8354"/>
              <a:gd fmla="*/ 1161224 h 3980066" name="connsiteY8354"/>
              <a:gd fmla="*/ 4233446 w 8387961" name="connsiteX8355"/>
              <a:gd fmla="*/ 1171032 h 3980066" name="connsiteY8355"/>
              <a:gd fmla="*/ 4228380 w 8387961" name="connsiteX8356"/>
              <a:gd fmla="*/ 1172667 h 3980066" name="connsiteY8356"/>
              <a:gd fmla="*/ 4262151 w 8387961" name="connsiteX8357"/>
              <a:gd fmla="*/ 1193917 h 3980066" name="connsiteY8357"/>
              <a:gd fmla="*/ 4260463 w 8387961" name="connsiteX8358"/>
              <a:gd fmla="*/ 1203725 h 3980066" name="connsiteY8358"/>
              <a:gd fmla="*/ 4248643 w 8387961" name="connsiteX8359"/>
              <a:gd fmla="*/ 1197187 h 3980066" name="connsiteY8359"/>
              <a:gd fmla="*/ 4241889 w 8387961" name="connsiteX8360"/>
              <a:gd fmla="*/ 1202091 h 3980066" name="connsiteY8360"/>
              <a:gd fmla="*/ 4248643 w 8387961" name="connsiteX8361"/>
              <a:gd fmla="*/ 1213533 h 3980066" name="connsiteY8361"/>
              <a:gd fmla="*/ 4233446 w 8387961" name="connsiteX8362"/>
              <a:gd fmla="*/ 1213533 h 3980066" name="connsiteY8362"/>
              <a:gd fmla="*/ 4241889 w 8387961" name="connsiteX8363"/>
              <a:gd fmla="*/ 1241323 h 3980066" name="connsiteY8363"/>
              <a:gd fmla="*/ 4230069 w 8387961" name="connsiteX8364"/>
              <a:gd fmla="*/ 1234784 h 3980066" name="connsiteY8364"/>
              <a:gd fmla="*/ 4225003 w 8387961" name="connsiteX8365"/>
              <a:gd fmla="*/ 1241323 h 3980066" name="connsiteY8365"/>
              <a:gd fmla="*/ 4213183 w 8387961" name="connsiteX8366"/>
              <a:gd fmla="*/ 1226611 h 3980066" name="connsiteY8366"/>
              <a:gd fmla="*/ 4209806 w 8387961" name="connsiteX8367"/>
              <a:gd fmla="*/ 1233150 h 3980066" name="connsiteY8367"/>
              <a:gd fmla="*/ 4197986 w 8387961" name="connsiteX8368"/>
              <a:gd fmla="*/ 1206995 h 3980066" name="connsiteY8368"/>
              <a:gd fmla="*/ 4194609 w 8387961" name="connsiteX8369"/>
              <a:gd fmla="*/ 1195552 h 3980066" name="connsiteY8369"/>
              <a:gd fmla="*/ 4214872 w 8387961" name="connsiteX8370"/>
              <a:gd fmla="*/ 1190648 h 3980066" name="connsiteY8370"/>
              <a:gd fmla="*/ 4238512 w 8387961" name="connsiteX8371"/>
              <a:gd fmla="*/ 1195552 h 3980066" name="connsiteY8371"/>
              <a:gd fmla="*/ 4238512 w 8387961" name="connsiteX8372"/>
              <a:gd fmla="*/ 1190648 h 3980066" name="connsiteY8372"/>
              <a:gd fmla="*/ 4223314 w 8387961" name="connsiteX8373"/>
              <a:gd fmla="*/ 1184109 h 3980066" name="connsiteY8373"/>
              <a:gd fmla="*/ 4194609 w 8387961" name="connsiteX8374"/>
              <a:gd fmla="*/ 1182475 h 3980066" name="connsiteY8374"/>
              <a:gd fmla="*/ 4189543 w 8387961" name="connsiteX8375"/>
              <a:gd fmla="*/ 1184109 h 3980066" name="connsiteY8375"/>
              <a:gd fmla="*/ 4182789 w 8387961" name="connsiteX8376"/>
              <a:gd fmla="*/ 1171032 h 3980066" name="connsiteY8376"/>
              <a:gd fmla="*/ 4189543 w 8387961" name="connsiteX8377"/>
              <a:gd fmla="*/ 1167763 h 3980066" name="connsiteY8377"/>
              <a:gd fmla="*/ 4172658 w 8387961" name="connsiteX8378"/>
              <a:gd fmla="*/ 1161224 h 3980066" name="connsiteY8378"/>
              <a:gd fmla="*/ 4160838 w 8387961" name="connsiteX8379"/>
              <a:gd fmla="*/ 1146512 h 3980066" name="connsiteY8379"/>
              <a:gd fmla="*/ 4167592 w 8387961" name="connsiteX8380"/>
              <a:gd fmla="*/ 1138339 h 3980066" name="connsiteY8380"/>
              <a:gd fmla="*/ 4181100 w 8387961" name="connsiteX8381"/>
              <a:gd fmla="*/ 1115453 h 3980066" name="connsiteY8381"/>
              <a:gd fmla="*/ 4181100 w 8387961" name="connsiteX8382"/>
              <a:gd fmla="*/ 1113819 h 3980066" name="connsiteY8382"/>
              <a:gd fmla="*/ 4225003 w 8387961" name="connsiteX8383"/>
              <a:gd fmla="*/ 1099107 h 3980066" name="connsiteY8383"/>
              <a:gd fmla="*/ 4252020 w 8387961" name="connsiteX8384"/>
              <a:gd fmla="*/ 1095837 h 3980066" name="connsiteY8384"/>
              <a:gd fmla="*/ 4294234 w 8387961" name="connsiteX8385"/>
              <a:gd fmla="*/ 1099107 h 3980066" name="connsiteY8385"/>
              <a:gd fmla="*/ 4304365 w 8387961" name="connsiteX8386"/>
              <a:gd fmla="*/ 1092568 h 3980066" name="connsiteY8386"/>
              <a:gd fmla="*/ 4309431 w 8387961" name="connsiteX8387"/>
              <a:gd fmla="*/ 1087664 h 3980066" name="connsiteY8387"/>
              <a:gd fmla="*/ 4313644 w 8387961" name="connsiteX8388"/>
              <a:gd fmla="*/ 1097181 h 3980066" name="connsiteY8388"/>
              <a:gd fmla="*/ 4313830 w 8387961" name="connsiteX8389"/>
              <a:gd fmla="*/ 1096840 h 3980066" name="connsiteY8389"/>
              <a:gd fmla="*/ 4309094 w 8387961" name="connsiteX8390"/>
              <a:gd fmla="*/ 1085808 h 3980066" name="connsiteY8390"/>
              <a:gd fmla="*/ 4308821 w 8387961" name="connsiteX8391"/>
              <a:gd fmla="*/ 1086216 h 3980066" name="connsiteY8391"/>
              <a:gd fmla="*/ 4303671 w 8387961" name="connsiteX8392"/>
              <a:gd fmla="*/ 1091356 h 3980066" name="connsiteY8392"/>
              <a:gd fmla="*/ 4293371 w 8387961" name="connsiteX8393"/>
              <a:gd fmla="*/ 1098209 h 3980066" name="connsiteY8393"/>
              <a:gd fmla="*/ 4250454 w 8387961" name="connsiteX8394"/>
              <a:gd fmla="*/ 1094782 h 3980066" name="connsiteY8394"/>
              <a:gd fmla="*/ 4222988 w 8387961" name="connsiteX8395"/>
              <a:gd fmla="*/ 1098209 h 3980066" name="connsiteY8395"/>
              <a:gd fmla="*/ 4222896 w 8387961" name="connsiteX8396"/>
              <a:gd fmla="*/ 1097611 h 3980066" name="connsiteY8396"/>
              <a:gd fmla="*/ 4180589 w 8387961" name="connsiteX8397"/>
              <a:gd fmla="*/ 1111767 h 3980066" name="connsiteY8397"/>
              <a:gd fmla="*/ 4163851 w 8387961" name="connsiteX8398"/>
              <a:gd fmla="*/ 1082642 h 3980066" name="connsiteY8398"/>
              <a:gd fmla="*/ 4168872 w 8387961" name="connsiteX8399"/>
              <a:gd fmla="*/ 1081024 h 3980066" name="connsiteY8399"/>
              <a:gd fmla="*/ 4168872 w 8387961" name="connsiteX8400"/>
              <a:gd fmla="*/ 1080175 h 3980066" name="connsiteY8400"/>
              <a:gd fmla="*/ 4164487 w 8387961" name="connsiteX8401"/>
              <a:gd fmla="*/ 1081638 h 3980066" name="connsiteY8401"/>
              <a:gd fmla="*/ 4157990 w 8387961" name="connsiteX8402"/>
              <a:gd fmla="*/ 1065384 h 3980066" name="connsiteY8402"/>
              <a:gd fmla="*/ 4156348 w 8387961" name="connsiteX8403"/>
              <a:gd fmla="*/ 1065019 h 3980066" name="connsiteY8403"/>
              <a:gd fmla="*/ 4162947 w 8387961" name="connsiteX8404"/>
              <a:gd fmla="*/ 1081517 h 3980066" name="connsiteY8404"/>
              <a:gd fmla="*/ 4180422 w 8387961" name="connsiteX8405"/>
              <a:gd fmla="*/ 1112972 h 3980066" name="connsiteY8405"/>
              <a:gd fmla="*/ 4180422 w 8387961" name="connsiteX8406"/>
              <a:gd fmla="*/ 1114719 h 3980066" name="connsiteY8406"/>
              <a:gd fmla="*/ 4166442 w 8387961" name="connsiteX8407"/>
              <a:gd fmla="*/ 1139184 h 3980066" name="connsiteY8407"/>
              <a:gd fmla="*/ 4159452 w 8387961" name="connsiteX8408"/>
              <a:gd fmla="*/ 1147922 h 3980066" name="connsiteY8408"/>
              <a:gd fmla="*/ 4140230 w 8387961" name="connsiteX8409"/>
              <a:gd fmla="*/ 1123457 h 3980066" name="connsiteY8409"/>
              <a:gd fmla="*/ 4136735 w 8387961" name="connsiteX8410"/>
              <a:gd fmla="*/ 1081517 h 3980066" name="connsiteY8410"/>
              <a:gd fmla="*/ 4137131 w 8387961" name="connsiteX8411"/>
              <a:gd fmla="*/ 1079141 h 3980066" name="connsiteY8411"/>
              <a:gd fmla="*/ 4130379 w 8387961" name="connsiteX8412"/>
              <a:gd fmla="*/ 1073511 h 3980066" name="connsiteY8412"/>
              <a:gd fmla="*/ 4114138 w 8387961" name="connsiteX8413"/>
              <a:gd fmla="*/ 1065384 h 3980066" name="connsiteY8413"/>
              <a:gd fmla="*/ 4114138 w 8387961" name="connsiteX8414"/>
              <a:gd fmla="*/ 1062133 h 3980066" name="connsiteY8414"/>
              <a:gd fmla="*/ 4114138 w 8387961" name="connsiteX8415"/>
              <a:gd fmla="*/ 1060508 h 3980066" name="connsiteY8415"/>
              <a:gd fmla="*/ 4120634 w 8387961" name="connsiteX8416"/>
              <a:gd fmla="*/ 1057257 h 3980066" name="connsiteY8416"/>
              <a:gd fmla="*/ 4114138 w 8387961" name="connsiteX8417"/>
              <a:gd fmla="*/ 1050755 h 3980066" name="connsiteY8417"/>
              <a:gd fmla="*/ 4119010 w 8387961" name="connsiteX8418"/>
              <a:gd fmla="*/ 1047505 h 3980066" name="connsiteY8418"/>
              <a:gd fmla="*/ 4123657 w 8387961" name="connsiteX8419"/>
              <a:gd fmla="*/ 1041305 h 3980066" name="connsiteY8419"/>
              <a:gd fmla="*/ 4120348 w 8387961" name="connsiteX8420"/>
              <a:gd fmla="*/ 1040162 h 3980066" name="connsiteY8420"/>
              <a:gd fmla="*/ 4115432 w 8387961" name="connsiteX8421"/>
              <a:gd fmla="*/ 1046957 h 3980066" name="connsiteY8421"/>
              <a:gd fmla="*/ 4110516 w 8387961" name="connsiteX8422"/>
              <a:gd fmla="*/ 1050354 h 3980066" name="connsiteY8422"/>
              <a:gd fmla="*/ 4117071 w 8387961" name="connsiteX8423"/>
              <a:gd fmla="*/ 1057149 h 3980066" name="connsiteY8423"/>
              <a:gd fmla="*/ 4111622 w 8387961" name="connsiteX8424"/>
              <a:gd fmla="*/ 1059974 h 3980066" name="connsiteY8424"/>
              <a:gd fmla="*/ 4114137 w 8387961" name="connsiteX8425"/>
              <a:gd fmla="*/ 1062556 h 3980066" name="connsiteY8425"/>
              <a:gd fmla="*/ 4114137 w 8387961" name="connsiteX8426"/>
              <a:gd fmla="*/ 1064397 h 3980066" name="connsiteY8426"/>
              <a:gd fmla="*/ 4114137 w 8387961" name="connsiteX8427"/>
              <a:gd fmla="*/ 1068080 h 3980066" name="connsiteY8427"/>
              <a:gd fmla="*/ 4076476 w 8387961" name="connsiteX8428"/>
              <a:gd fmla="*/ 1051509 h 3980066" name="connsiteY8428"/>
              <a:gd fmla="*/ 4092616 w 8387961" name="connsiteX8429"/>
              <a:gd fmla="*/ 1053350 h 3980066" name="connsiteY8429"/>
              <a:gd fmla="*/ 4094410 w 8387961" name="connsiteX8430"/>
              <a:gd fmla="*/ 1051509 h 3980066" name="connsiteY8430"/>
              <a:gd fmla="*/ 4101583 w 8387961" name="connsiteX8431"/>
              <a:gd fmla="*/ 1055191 h 3980066" name="connsiteY8431"/>
              <a:gd fmla="*/ 4107822 w 8387961" name="connsiteX8432"/>
              <a:gd fmla="*/ 1057754 h 3980066" name="connsiteY8432"/>
              <a:gd fmla="*/ 4107239 w 8387961" name="connsiteX8433"/>
              <a:gd fmla="*/ 1057149 h 3980066" name="connsiteY8433"/>
              <a:gd fmla="*/ 4099046 w 8387961" name="connsiteX8434"/>
              <a:gd fmla="*/ 1053752 h 3980066" name="connsiteY8434"/>
              <a:gd fmla="*/ 4093929 w 8387961" name="connsiteX8435"/>
              <a:gd fmla="*/ 1051100 h 3980066" name="connsiteY8435"/>
              <a:gd fmla="*/ 4093929 w 8387961" name="connsiteX8436"/>
              <a:gd fmla="*/ 1051509 h 3980066" name="connsiteY8436"/>
              <a:gd fmla="*/ 4092257 w 8387961" name="connsiteX8437"/>
              <a:gd fmla="*/ 1051509 h 3980066" name="connsiteY8437"/>
              <a:gd fmla="*/ 4088914 w 8387961" name="connsiteX8438"/>
              <a:gd fmla="*/ 1051509 h 3980066" name="connsiteY8438"/>
              <a:gd fmla="*/ 4058821 w 8387961" name="connsiteX8439"/>
              <a:gd fmla="*/ 1034358 h 3980066" name="connsiteY8439"/>
              <a:gd fmla="*/ 4037088 w 8387961" name="connsiteX8440"/>
              <a:gd fmla="*/ 1020638 h 3980066" name="connsiteY8440"/>
              <a:gd fmla="*/ 4028729 w 8387961" name="connsiteX8441"/>
              <a:gd fmla="*/ 1012063 h 3980066" name="connsiteY8441"/>
              <a:gd fmla="*/ 4010339 w 8387961" name="connsiteX8442"/>
              <a:gd fmla="*/ 982907 h 3980066" name="connsiteY8442"/>
              <a:gd fmla="*/ 4003652 w 8387961" name="connsiteX8443"/>
              <a:gd fmla="*/ 989767 h 3980066" name="connsiteY8443"/>
              <a:gd fmla="*/ 3998636 w 8387961" name="connsiteX8444"/>
              <a:gd fmla="*/ 981192 h 3980066" name="connsiteY8444"/>
              <a:gd fmla="*/ 3996606 w 8387961" name="connsiteX8445"/>
              <a:gd fmla="*/ 977027 h 3980066" name="connsiteY8445"/>
              <a:gd fmla="*/ 3991146 w 8387961" name="connsiteX8446"/>
              <a:gd fmla="*/ 974197 h 3980066" name="connsiteY8446"/>
              <a:gd fmla="*/ 3990126 w 8387961" name="connsiteX8447"/>
              <a:gd fmla="*/ 970317 h 3980066" name="connsiteY8447"/>
              <a:gd fmla="*/ 3979756 w 8387961" name="connsiteX8448"/>
              <a:gd fmla="*/ 966361 h 3980066" name="connsiteY8448"/>
              <a:gd fmla="*/ 3959892 w 8387961" name="connsiteX8449"/>
              <a:gd fmla="*/ 981519 h 3980066" name="connsiteY8449"/>
              <a:gd fmla="*/ 3963203 w 8387961" name="connsiteX8450"/>
              <a:gd fmla="*/ 994993 h 3980066" name="connsiteY8450"/>
              <a:gd fmla="*/ 3969749 w 8387961" name="connsiteX8451"/>
              <a:gd fmla="*/ 1014974 h 3980066" name="connsiteY8451"/>
              <a:gd fmla="*/ 3971480 w 8387961" name="connsiteX8452"/>
              <a:gd fmla="*/ 1020257 h 3980066" name="connsiteY8452"/>
              <a:gd fmla="*/ 3996310 w 8387961" name="connsiteX8453"/>
              <a:gd fmla="*/ 1033731 h 3980066" name="connsiteY8453"/>
              <a:gd fmla="*/ 4007897 w 8387961" name="connsiteX8454"/>
              <a:gd fmla="*/ 1052257 h 3980066" name="connsiteY8454"/>
              <a:gd fmla="*/ 4019485 w 8387961" name="connsiteX8455"/>
              <a:gd fmla="*/ 1072468 h 3980066" name="connsiteY8455"/>
              <a:gd fmla="*/ 4050937 w 8387961" name="connsiteX8456"/>
              <a:gd fmla="*/ 1080889 h 3980066" name="connsiteY8456"/>
              <a:gd fmla="*/ 4059213 w 8387961" name="connsiteX8457"/>
              <a:gd fmla="*/ 1084258 h 3980066" name="connsiteY8457"/>
              <a:gd fmla="*/ 4055903 w 8387961" name="connsiteX8458"/>
              <a:gd fmla="*/ 1094363 h 3980066" name="connsiteY8458"/>
              <a:gd fmla="*/ 4087354 w 8387961" name="connsiteX8459"/>
              <a:gd fmla="*/ 1112890 h 3980066" name="connsiteY8459"/>
              <a:gd fmla="*/ 4117151 w 8387961" name="connsiteX8460"/>
              <a:gd fmla="*/ 1128048 h 3980066" name="connsiteY8460"/>
              <a:gd fmla="*/ 4112185 w 8387961" name="connsiteX8461"/>
              <a:gd fmla="*/ 1143206 h 3980066" name="connsiteY8461"/>
              <a:gd fmla="*/ 4095631 w 8387961" name="connsiteX8462"/>
              <a:gd fmla="*/ 1128048 h 3980066" name="connsiteY8462"/>
              <a:gd fmla="*/ 4080733 w 8387961" name="connsiteX8463"/>
              <a:gd fmla="*/ 1124680 h 3980066" name="connsiteY8463"/>
              <a:gd fmla="*/ 4075767 w 8387961" name="connsiteX8464"/>
              <a:gd fmla="*/ 1148259 h 3980066" name="connsiteY8464"/>
              <a:gd fmla="*/ 4089010 w 8387961" name="connsiteX8465"/>
              <a:gd fmla="*/ 1163417 h 3980066" name="connsiteY8465"/>
              <a:gd fmla="*/ 4085699 w 8387961" name="connsiteX8466"/>
              <a:gd fmla="*/ 1168470 h 3980066" name="connsiteY8466"/>
              <a:gd fmla="*/ 4075767 w 8387961" name="connsiteX8467"/>
              <a:gd fmla="*/ 1181944 h 3980066" name="connsiteY8467"/>
              <a:gd fmla="*/ 4065835 w 8387961" name="connsiteX8468"/>
              <a:gd fmla="*/ 1202155 h 3980066" name="connsiteY8468"/>
              <a:gd fmla="*/ 4052592 w 8387961" name="connsiteX8469"/>
              <a:gd fmla="*/ 1193734 h 3980066" name="connsiteY8469"/>
              <a:gd fmla="*/ 4062524 w 8387961" name="connsiteX8470"/>
              <a:gd fmla="*/ 1166786 h 3980066" name="connsiteY8470"/>
              <a:gd fmla="*/ 4047626 w 8387961" name="connsiteX8471"/>
              <a:gd fmla="*/ 1136469 h 3980066" name="connsiteY8471"/>
              <a:gd fmla="*/ 4036038 w 8387961" name="connsiteX8472"/>
              <a:gd fmla="*/ 1126364 h 3980066" name="connsiteY8472"/>
              <a:gd fmla="*/ 4021140 w 8387961" name="connsiteX8473"/>
              <a:gd fmla="*/ 1117943 h 3980066" name="connsiteY8473"/>
              <a:gd fmla="*/ 3991344 w 8387961" name="connsiteX8474"/>
              <a:gd fmla="*/ 1097732 h 3980066" name="connsiteY8474"/>
              <a:gd fmla="*/ 3973135 w 8387961" name="connsiteX8475"/>
              <a:gd fmla="*/ 1090995 h 3980066" name="connsiteY8475"/>
              <a:gd fmla="*/ 3971480 w 8387961" name="connsiteX8476"/>
              <a:gd fmla="*/ 1090995 h 3980066" name="connsiteY8476"/>
              <a:gd fmla="*/ 3966513 w 8387961" name="connsiteX8477"/>
              <a:gd fmla="*/ 1085942 h 3980066" name="connsiteY8477"/>
              <a:gd fmla="*/ 3943339 w 8387961" name="connsiteX8478"/>
              <a:gd fmla="*/ 1065731 h 3980066" name="connsiteY8478"/>
              <a:gd fmla="*/ 3921819 w 8387961" name="connsiteX8479"/>
              <a:gd fmla="*/ 1045520 h 3980066" name="connsiteY8479"/>
              <a:gd fmla="*/ 3903610 w 8387961" name="connsiteX8480"/>
              <a:gd fmla="*/ 1015204 h 3980066" name="connsiteY8480"/>
              <a:gd fmla="*/ 3872158 w 8387961" name="connsiteX8481"/>
              <a:gd fmla="*/ 1010151 h 3980066" name="connsiteY8481"/>
              <a:gd fmla="*/ 3850639 w 8387961" name="connsiteX8482"/>
              <a:gd fmla="*/ 1025309 h 3980066" name="connsiteY8482"/>
              <a:gd fmla="*/ 3850639 w 8387961" name="connsiteX8483"/>
              <a:gd fmla="*/ 1013520 h 3980066" name="connsiteY8483"/>
              <a:gd fmla="*/ 3834085 w 8387961" name="connsiteX8484"/>
              <a:gd fmla="*/ 1003414 h 3980066" name="connsiteY8484"/>
              <a:gd fmla="*/ 3832430 w 8387961" name="connsiteX8485"/>
              <a:gd fmla="*/ 993309 h 3980066" name="connsiteY8485"/>
              <a:gd fmla="*/ 3832430 w 8387961" name="connsiteX8486"/>
              <a:gd fmla="*/ 984888 h 3980066" name="connsiteY8486"/>
              <a:gd fmla="*/ 3837396 w 8387961" name="connsiteX8487"/>
              <a:gd fmla="*/ 973098 h 3980066" name="connsiteY8487"/>
              <a:gd fmla="*/ 3837396 w 8387961" name="connsiteX8488"/>
              <a:gd fmla="*/ 961308 h 3980066" name="connsiteY8488"/>
              <a:gd fmla="*/ 3850639 w 8387961" name="connsiteX8489"/>
              <a:gd fmla="*/ 959624 h 3980066" name="connsiteY8489"/>
              <a:gd fmla="*/ 3863760 w 8387961" name="connsiteX8490"/>
              <a:gd fmla="*/ 949611 h 3980066" name="connsiteY8490"/>
              <a:gd fmla="*/ 3863142 w 8387961" name="connsiteX8491"/>
              <a:gd fmla="*/ 949171 h 3980066" name="connsiteY8491"/>
              <a:gd fmla="*/ 3849730 w 8387961" name="connsiteX8492"/>
              <a:gd fmla="*/ 959415 h 3980066" name="connsiteY8492"/>
              <a:gd fmla="*/ 3836317 w 8387961" name="connsiteX8493"/>
              <a:gd fmla="*/ 961122 h 3980066" name="connsiteY8493"/>
              <a:gd fmla="*/ 3821228 w 8387961" name="connsiteX8494"/>
              <a:gd fmla="*/ 944049 h 3980066" name="connsiteY8494"/>
              <a:gd fmla="*/ 3812846 w 8387961" name="connsiteX8495"/>
              <a:gd fmla="*/ 950878 h 3980066" name="connsiteY8495"/>
              <a:gd fmla="*/ 3832282 w 8387961" name="connsiteX8496"/>
              <a:gd fmla="*/ 921189 h 3980066" name="connsiteY8496"/>
              <a:gd fmla="*/ 3831537 w 8387961" name="connsiteX8497"/>
              <a:gd fmla="*/ 921753 h 3980066" name="connsiteY8497"/>
              <a:gd fmla="*/ 3811541 w 8387961" name="connsiteX8498"/>
              <a:gd fmla="*/ 952102 h 3980066" name="connsiteY8498"/>
              <a:gd fmla="*/ 3819873 w 8387961" name="connsiteX8499"/>
              <a:gd fmla="*/ 945358 h 3980066" name="connsiteY8499"/>
              <a:gd fmla="*/ 3834870 w 8387961" name="connsiteX8500"/>
              <a:gd fmla="*/ 962218 h 3980066" name="connsiteY8500"/>
              <a:gd fmla="*/ 3834870 w 8387961" name="connsiteX8501"/>
              <a:gd fmla="*/ 974021 h 3980066" name="connsiteY8501"/>
              <a:gd fmla="*/ 3829871 w 8387961" name="connsiteX8502"/>
              <a:gd fmla="*/ 985823 h 3980066" name="connsiteY8502"/>
              <a:gd fmla="*/ 3829871 w 8387961" name="connsiteX8503"/>
              <a:gd fmla="*/ 994253 h 3980066" name="connsiteY8503"/>
              <a:gd fmla="*/ 3831537 w 8387961" name="connsiteX8504"/>
              <a:gd fmla="*/ 1004369 h 3980066" name="connsiteY8504"/>
              <a:gd fmla="*/ 3848201 w 8387961" name="connsiteX8505"/>
              <a:gd fmla="*/ 1014486 h 3980066" name="connsiteY8505"/>
              <a:gd fmla="*/ 3848201 w 8387961" name="connsiteX8506"/>
              <a:gd fmla="*/ 1026288 h 3980066" name="connsiteY8506"/>
              <a:gd fmla="*/ 3846535 w 8387961" name="connsiteX8507"/>
              <a:gd fmla="*/ 1026288 h 3980066" name="connsiteY8507"/>
              <a:gd fmla="*/ 3844868 w 8387961" name="connsiteX8508"/>
              <a:gd fmla="*/ 1026288 h 3980066" name="connsiteY8508"/>
              <a:gd fmla="*/ 3819873 w 8387961" name="connsiteX8509"/>
              <a:gd fmla="*/ 1046520 h 3980066" name="connsiteY8509"/>
              <a:gd fmla="*/ 3789878 w 8387961" name="connsiteX8510"/>
              <a:gd fmla="*/ 1036404 h 3980066" name="connsiteY8510"/>
              <a:gd fmla="*/ 3781546 w 8387961" name="connsiteX8511"/>
              <a:gd fmla="*/ 1034718 h 3980066" name="connsiteY8511"/>
              <a:gd fmla="*/ 3778214 w 8387961" name="connsiteX8512"/>
              <a:gd fmla="*/ 1036404 h 3980066" name="connsiteY8512"/>
              <a:gd fmla="*/ 3758217 w 8387961" name="connsiteX8513"/>
              <a:gd fmla="*/ 1036404 h 3980066" name="connsiteY8513"/>
              <a:gd fmla="*/ 3744886 w 8387961" name="connsiteX8514"/>
              <a:gd fmla="*/ 1046520 h 3980066" name="connsiteY8514"/>
              <a:gd fmla="*/ 3746553 w 8387961" name="connsiteX8515"/>
              <a:gd fmla="*/ 1065067 h 3980066" name="connsiteY8515"/>
              <a:gd fmla="*/ 3709893 w 8387961" name="connsiteX8516"/>
              <a:gd fmla="*/ 1065067 h 3980066" name="connsiteY8516"/>
              <a:gd fmla="*/ 3709995 w 8387961" name="connsiteX8517"/>
              <a:gd fmla="*/ 1064860 h 3980066" name="connsiteY8517"/>
              <a:gd fmla="*/ 3705887 w 8387961" name="connsiteX8518"/>
              <a:gd fmla="*/ 1062806 h 3980066" name="connsiteY8518"/>
              <a:gd fmla="*/ 3705887 w 8387961" name="connsiteX8519"/>
              <a:gd fmla="*/ 1061695 h 3980066" name="connsiteY8519"/>
              <a:gd fmla="*/ 3704894 w 8387961" name="connsiteX8520"/>
              <a:gd fmla="*/ 1061695 h 3980066" name="connsiteY8520"/>
              <a:gd fmla="*/ 3638239 w 8387961" name="connsiteX8521"/>
              <a:gd fmla="*/ 1046520 h 3980066" name="connsiteY8521"/>
              <a:gd fmla="*/ 3626575 w 8387961" name="connsiteX8522"/>
              <a:gd fmla="*/ 1036404 h 3980066" name="connsiteY8522"/>
              <a:gd fmla="*/ 3636573 w 8387961" name="connsiteX8523"/>
              <a:gd fmla="*/ 1022916 h 3980066" name="connsiteY8523"/>
              <a:gd fmla="*/ 3638239 w 8387961" name="connsiteX8524"/>
              <a:gd fmla="*/ 997625 h 3980066" name="connsiteY8524"/>
              <a:gd fmla="*/ 3641572 w 8387961" name="connsiteX8525"/>
              <a:gd fmla="*/ 975707 h 3980066" name="connsiteY8525"/>
              <a:gd fmla="*/ 3651570 w 8387961" name="connsiteX8526"/>
              <a:gd fmla="*/ 987509 h 3980066" name="connsiteY8526"/>
              <a:gd fmla="*/ 3641572 w 8387961" name="connsiteX8527"/>
              <a:gd fmla="*/ 965591 h 3980066" name="connsiteY8527"/>
              <a:gd fmla="*/ 3641572 w 8387961" name="connsiteX8528"/>
              <a:gd fmla="*/ 957160 h 3980066" name="connsiteY8528"/>
              <a:gd fmla="*/ 3629907 w 8387961" name="connsiteX8529"/>
              <a:gd fmla="*/ 947044 h 3980066" name="connsiteY8529"/>
              <a:gd fmla="*/ 3619909 w 8387961" name="connsiteX8530"/>
              <a:gd fmla="*/ 926812 h 3980066" name="connsiteY8530"/>
              <a:gd fmla="*/ 3621576 w 8387961" name="connsiteX8531"/>
              <a:gd fmla="*/ 921753 h 3980066" name="connsiteY8531"/>
              <a:gd fmla="*/ 3609911 w 8387961" name="connsiteX8532"/>
              <a:gd fmla="*/ 916695 h 3980066" name="connsiteY8532"/>
              <a:gd fmla="*/ 3596580 w 8387961" name="connsiteX8533"/>
              <a:gd fmla="*/ 913323 h 3980066" name="connsiteY8533"/>
              <a:gd fmla="*/ 3576584 w 8387961" name="connsiteX8534"/>
              <a:gd fmla="*/ 904893 h 3980066" name="connsiteY8534"/>
              <a:gd fmla="*/ 3561586 w 8387961" name="connsiteX8535"/>
              <a:gd fmla="*/ 901521 h 3980066" name="connsiteY8535"/>
              <a:gd fmla="*/ 3566586 w 8387961" name="connsiteX8536"/>
              <a:gd fmla="*/ 893091 h 3980066" name="connsiteY8536"/>
              <a:gd fmla="*/ 3568252 w 8387961" name="connsiteX8537"/>
              <a:gd fmla="*/ 891405 h 3980066" name="connsiteY8537"/>
              <a:gd fmla="*/ 3558254 w 8387961" name="connsiteX8538"/>
              <a:gd fmla="*/ 889719 h 3980066" name="connsiteY8538"/>
              <a:gd fmla="*/ 3586582 w 8387961" name="connsiteX8539"/>
              <a:gd fmla="*/ 879603 h 3980066" name="connsiteY8539"/>
              <a:gd fmla="*/ 3604912 w 8387961" name="connsiteX8540"/>
              <a:gd fmla="*/ 881289 h 3980066" name="connsiteY8540"/>
              <a:gd fmla="*/ 3631574 w 8387961" name="connsiteX8541"/>
              <a:gd fmla="*/ 882975 h 3980066" name="connsiteY8541"/>
              <a:gd fmla="*/ 3626575 w 8387961" name="connsiteX8542"/>
              <a:gd fmla="*/ 854312 h 3980066" name="connsiteY8542"/>
              <a:gd fmla="*/ 3634906 w 8387961" name="connsiteX8543"/>
              <a:gd fmla="*/ 850940 h 3980066" name="connsiteY8543"/>
              <a:gd fmla="*/ 3641572 w 8387961" name="connsiteX8544"/>
              <a:gd fmla="*/ 859370 h 3980066" name="connsiteY8544"/>
              <a:gd fmla="*/ 3678232 w 8387961" name="connsiteX8545"/>
              <a:gd fmla="*/ 859370 h 3980066" name="connsiteY8545"/>
              <a:gd fmla="*/ 3669900 w 8387961" name="connsiteX8546"/>
              <a:gd fmla="*/ 855998 h 3980066" name="connsiteY8546"/>
              <a:gd fmla="*/ 3701561 w 8387961" name="connsiteX8547"/>
              <a:gd fmla="*/ 839138 h 3980066" name="connsiteY8547"/>
              <a:gd fmla="*/ 3704894 w 8387961" name="connsiteX8548"/>
              <a:gd fmla="*/ 818905 h 3980066" name="connsiteY8548"/>
              <a:gd fmla="*/ 3726556 w 8387961" name="connsiteX8549"/>
              <a:gd fmla="*/ 810475 h 3980066" name="connsiteY8549"/>
              <a:gd fmla="*/ 3727048 w 8387961" name="connsiteX8550"/>
              <a:gd fmla="*/ 810972 h 3980066" name="connsiteY8550"/>
              <a:gd fmla="*/ 3744693 w 8387961" name="connsiteX8551"/>
              <a:gd fmla="*/ 802943 h 3980066" name="connsiteY8551"/>
              <a:gd fmla="*/ 3765663 w 8387961" name="connsiteX8552"/>
              <a:gd fmla="*/ 802943 h 3980066" name="connsiteY8552"/>
              <a:gd fmla="*/ 3796771 w 8387961" name="connsiteX8553"/>
              <a:gd fmla="*/ 804673 h 3980066" name="connsiteY8553"/>
              <a:gd fmla="*/ 3796452 w 8387961" name="connsiteX8554"/>
              <a:gd fmla="*/ 803794 h 3980066" name="connsiteY8554"/>
              <a:gd fmla="*/ 3765614 w 8387961" name="connsiteX8555"/>
              <a:gd fmla="*/ 802222 h 3980066" name="connsiteY8555"/>
              <a:gd fmla="*/ 3745055 w 8387961" name="connsiteX8556"/>
              <a:gd fmla="*/ 802222 h 3980066" name="connsiteY8556"/>
              <a:gd fmla="*/ 3751908 w 8387961" name="connsiteX8557"/>
              <a:gd fmla="*/ 792791 h 3980066" name="connsiteY8557"/>
              <a:gd fmla="*/ 3772467 w 8387961" name="connsiteX8558"/>
              <a:gd fmla="*/ 764495 h 3980066" name="connsiteY8558"/>
              <a:gd fmla="*/ 3803305 w 8387961" name="connsiteX8559"/>
              <a:gd fmla="*/ 747204 h 3980066" name="connsiteY8559"/>
              <a:gd fmla="*/ 3827056 w 8387961" name="connsiteX8560"/>
              <a:gd fmla="*/ 751050 h 3980066" name="connsiteY8560"/>
              <a:gd fmla="*/ 3828865 w 8387961" name="connsiteX8561"/>
              <a:gd fmla="*/ 748020 h 3980066" name="connsiteY8561"/>
              <a:gd fmla="*/ 3825500 w 8387961" name="connsiteX8562"/>
              <a:gd fmla="*/ 744640 h 3980066" name="connsiteY8562"/>
              <a:gd fmla="*/ 3828865 w 8387961" name="connsiteX8563"/>
              <a:gd fmla="*/ 734498 h 3980066" name="connsiteY8563"/>
              <a:gd fmla="*/ 3854098 w 8387961" name="connsiteX8564"/>
              <a:gd fmla="*/ 739568 h 3980066" name="connsiteY8564"/>
              <a:gd fmla="*/ 3857462 w 8387961" name="connsiteX8565"/>
              <a:gd fmla="*/ 741259 h 3980066" name="connsiteY8565"/>
              <a:gd fmla="*/ 3857462 w 8387961" name="connsiteX8566"/>
              <a:gd fmla="*/ 734498 h 3980066" name="connsiteY8566"/>
              <a:gd fmla="*/ 3865873 w 8387961" name="connsiteX8567"/>
              <a:gd fmla="*/ 731117 h 3980066" name="connsiteY8567"/>
              <a:gd fmla="*/ 3881013 w 8387961" name="connsiteX8568"/>
              <a:gd fmla="*/ 737879 h 3980066" name="connsiteY8568"/>
              <a:gd fmla="*/ 3874284 w 8387961" name="connsiteX8569"/>
              <a:gd fmla="*/ 729426 h 3980066" name="connsiteY8569"/>
              <a:gd fmla="*/ 3865873 w 8387961" name="connsiteX8570"/>
              <a:gd fmla="*/ 717592 h 3980066" name="connsiteY8570"/>
              <a:gd fmla="*/ 3864191 w 8387961" name="connsiteX8571"/>
              <a:gd fmla="*/ 714212 h 3980066" name="connsiteY8571"/>
              <a:gd fmla="*/ 3859144 w 8387961" name="connsiteX8572"/>
              <a:gd fmla="*/ 698997 h 3980066" name="connsiteY8572"/>
              <a:gd fmla="*/ 3859178 w 8387961" name="connsiteX8573"/>
              <a:gd fmla="*/ 699004 h 3980066" name="connsiteY8573"/>
              <a:gd fmla="*/ 3858623 w 8387961" name="connsiteX8574"/>
              <a:gd fmla="*/ 698161 h 3980066" name="connsiteY8574"/>
              <a:gd fmla="*/ 3852014 w 8387961" name="connsiteX8575"/>
              <a:gd fmla="*/ 684770 h 3980066" name="connsiteY8575"/>
              <a:gd fmla="*/ 3852014 w 8387961" name="connsiteX8576"/>
              <a:gd fmla="*/ 656315 h 3980066" name="connsiteY8576"/>
              <a:gd fmla="*/ 3863580 w 8387961" name="connsiteX8577"/>
              <a:gd fmla="*/ 654641 h 3980066" name="connsiteY8577"/>
              <a:gd fmla="*/ 3868536 w 8387961" name="connsiteX8578"/>
              <a:gd fmla="*/ 656315 h 3980066" name="connsiteY8578"/>
              <a:gd fmla="*/ 3870189 w 8387961" name="connsiteX8579"/>
              <a:gd fmla="*/ 651293 h 3980066" name="connsiteY8579"/>
              <a:gd fmla="*/ 3886711 w 8387961" name="connsiteX8580"/>
              <a:gd fmla="*/ 646272 h 3980066" name="connsiteY8580"/>
              <a:gd fmla="*/ 3891668 w 8387961" name="connsiteX8581"/>
              <a:gd fmla="*/ 656315 h 3980066" name="connsiteY8581"/>
              <a:gd fmla="*/ 3903234 w 8387961" name="connsiteX8582"/>
              <a:gd fmla="*/ 657989 h 3980066" name="connsiteY8582"/>
              <a:gd fmla="*/ 3899929 w 8387961" name="connsiteX8583"/>
              <a:gd fmla="*/ 668031 h 3980066" name="connsiteY8583"/>
              <a:gd fmla="*/ 3883407 w 8387961" name="connsiteX8584"/>
              <a:gd fmla="*/ 681422 h 3980066" name="connsiteY8584"/>
              <a:gd fmla="*/ 3883407 w 8387961" name="connsiteX8585"/>
              <a:gd fmla="*/ 684770 h 3980066" name="connsiteY8585"/>
              <a:gd fmla="*/ 3881754 w 8387961" name="connsiteX8586"/>
              <a:gd fmla="*/ 698161 h 3980066" name="connsiteY8586"/>
              <a:gd fmla="*/ 3880922 w 8387961" name="connsiteX8587"/>
              <a:gd fmla="*/ 702378 h 3980066" name="connsiteY8587"/>
              <a:gd fmla="*/ 3884378 w 8387961" name="connsiteX8588"/>
              <a:gd fmla="*/ 702378 h 3980066" name="connsiteY8588"/>
              <a:gd fmla="*/ 3886060 w 8387961" name="connsiteX8589"/>
              <a:gd fmla="*/ 710831 h 3980066" name="connsiteY8589"/>
              <a:gd fmla="*/ 3909611 w 8387961" name="connsiteX8590"/>
              <a:gd fmla="*/ 714212 h 3980066" name="connsiteY8590"/>
              <a:gd fmla="*/ 3909611 w 8387961" name="connsiteX8591"/>
              <a:gd fmla="*/ 722664 h 3980066" name="connsiteY8591"/>
              <a:gd fmla="*/ 3918022 w 8387961" name="connsiteX8592"/>
              <a:gd fmla="*/ 727735 h 3980066" name="connsiteY8592"/>
              <a:gd fmla="*/ 3948301 w 8387961" name="connsiteX8593"/>
              <a:gd fmla="*/ 712521 h 3980066" name="connsiteY8593"/>
              <a:gd fmla="*/ 3948301 w 8387961" name="connsiteX8594"/>
              <a:gd fmla="*/ 714212 h 3980066" name="connsiteY8594"/>
              <a:gd fmla="*/ 3963563 w 8387961" name="connsiteX8595"/>
              <a:gd fmla="*/ 719963 h 3980066" name="connsiteY8595"/>
              <a:gd fmla="*/ 3969518 w 8387961" name="connsiteX8596"/>
              <a:gd fmla="*/ 709542 h 3980066" name="connsiteY8596"/>
              <a:gd fmla="*/ 3977050 w 8387961" name="connsiteX8597"/>
              <a:gd fmla="*/ 720088 h 3980066" name="connsiteY8597"/>
              <a:gd fmla="*/ 3963894 w 8387961" name="connsiteX8598"/>
              <a:gd fmla="*/ 720088 h 3980066" name="connsiteY8598"/>
              <a:gd fmla="*/ 3975217 w 8387961" name="connsiteX8599"/>
              <a:gd fmla="*/ 724355 h 3980066" name="connsiteY8599"/>
              <a:gd fmla="*/ 3985310 w 8387961" name="connsiteX8600"/>
              <a:gd fmla="*/ 722664 h 3980066" name="connsiteY8600"/>
              <a:gd fmla="*/ 3987391 w 8387961" name="connsiteX8601"/>
              <a:gd fmla="*/ 724755 h 3980066" name="connsiteY8601"/>
              <a:gd fmla="*/ 4017800 w 8387961" name="connsiteX8602"/>
              <a:gd fmla="*/ 719935 h 3980066" name="connsiteY8602"/>
              <a:gd fmla="*/ 4047843 w 8387961" name="connsiteX8603"/>
              <a:gd fmla="*/ 709882 h 3980066" name="connsiteY8603"/>
              <a:gd fmla="*/ 4077885 w 8387961" name="connsiteX8604"/>
              <a:gd fmla="*/ 706530 h 3980066" name="connsiteY8604"/>
              <a:gd fmla="*/ 4081223 w 8387961" name="connsiteX8605"/>
              <a:gd fmla="*/ 714908 h 3980066" name="connsiteY8605"/>
              <a:gd fmla="*/ 4106259 w 8387961" name="connsiteX8606"/>
              <a:gd fmla="*/ 714908 h 3980066" name="connsiteY8606"/>
              <a:gd fmla="*/ 4127535 w 8387961" name="connsiteX8607"/>
              <a:gd fmla="*/ 715799 h 3980066" name="connsiteY8607"/>
              <a:gd fmla="*/ 4120164 w 8387961" name="connsiteX8608"/>
              <a:gd fmla="*/ 714335 h 3980066" name="connsiteY8608"/>
              <a:gd fmla="*/ 4120164 w 8387961" name="connsiteX8609"/>
              <a:gd fmla="*/ 710501 h 3980066" name="connsiteY8609"/>
              <a:gd fmla="*/ 4123384 w 8387961" name="connsiteX8610"/>
              <a:gd fmla="*/ 708584 h 3980066" name="connsiteY8610"/>
              <a:gd fmla="*/ 4121774 w 8387961" name="connsiteX8611"/>
              <a:gd fmla="*/ 708584 h 3980066" name="connsiteY8611"/>
              <a:gd fmla="*/ 4120164 w 8387961" name="connsiteX8612"/>
              <a:gd fmla="*/ 704749 h 3980066" name="connsiteY8612"/>
              <a:gd fmla="*/ 4120164 w 8387961" name="connsiteX8613"/>
              <a:gd fmla="*/ 702832 h 3980066" name="connsiteY8613"/>
              <a:gd fmla="*/ 4131436 w 8387961" name="connsiteX8614"/>
              <a:gd fmla="*/ 704749 h 3980066" name="connsiteY8614"/>
              <a:gd fmla="*/ 4132728 w 8387961" name="connsiteX8615"/>
              <a:gd fmla="*/ 700136 h 3980066" name="connsiteY8615"/>
              <a:gd fmla="*/ 4127979 w 8387961" name="connsiteX8616"/>
              <a:gd fmla="*/ 665913 h 3980066" name="connsiteY8616"/>
              <a:gd fmla="*/ 4127696 w 8387961" name="connsiteX8617"/>
              <a:gd fmla="*/ 665972 h 3980066" name="connsiteY8617"/>
              <a:gd fmla="*/ 4127893 w 8387961" name="connsiteX8618"/>
              <a:gd fmla="*/ 665295 h 3980066" name="connsiteY8618"/>
              <a:gd fmla="*/ 4127696 w 8387961" name="connsiteX8619"/>
              <a:gd fmla="*/ 663871 h 3980066" name="connsiteY8619"/>
              <a:gd fmla="*/ 4128345 w 8387961" name="connsiteX8620"/>
              <a:gd fmla="*/ 663744 h 3980066" name="connsiteY8620"/>
              <a:gd fmla="*/ 4139339 w 8387961" name="connsiteX8621"/>
              <a:gd fmla="*/ 625993 h 3980066" name="connsiteY8621"/>
              <a:gd fmla="*/ 4157637 w 8387961" name="connsiteX8622"/>
              <a:gd fmla="*/ 625993 h 3980066" name="connsiteY8622"/>
              <a:gd fmla="*/ 4185914 w 8387961" name="connsiteX8623"/>
              <a:gd fmla="*/ 645114 h 3980066" name="connsiteY8623"/>
              <a:gd fmla="*/ 4197558 w 8387961" name="connsiteX8624"/>
              <a:gd fmla="*/ 632946 h 3980066" name="connsiteY8624"/>
              <a:gd fmla="*/ 4195932 w 8387961" name="connsiteX8625"/>
              <a:gd fmla="*/ 609149 h 3980066" name="connsiteY8625"/>
              <a:gd fmla="*/ 4188133 w 8387961" name="connsiteX8626"/>
              <a:gd fmla="*/ 609149 h 3980066" name="connsiteY8626"/>
              <a:gd fmla="*/ 4173196 w 8387961" name="connsiteX8627"/>
              <a:gd fmla="*/ 592470 h 3980066" name="connsiteY8627"/>
              <a:gd fmla="*/ 4169877 w 8387961" name="connsiteX8628"/>
              <a:gd fmla="*/ 582463 h 3980066" name="connsiteY8628"/>
              <a:gd fmla="*/ 4209709 w 8387961" name="connsiteX8629"/>
              <a:gd fmla="*/ 572455 h 3980066" name="connsiteY8629"/>
              <a:gd fmla="*/ 4261158 w 8387961" name="connsiteX8630"/>
              <a:gd fmla="*/ 575792 h 3980066" name="connsiteY8630"/>
              <a:gd fmla="*/ 4267797 w 8387961" name="connsiteX8631"/>
              <a:gd fmla="*/ 600809 h 3980066" name="connsiteY8631"/>
              <a:gd fmla="*/ 4257839 w 8387961" name="connsiteX8632"/>
              <a:gd fmla="*/ 619156 h 3980066" name="connsiteY8632"/>
              <a:gd fmla="*/ 4257463 w 8387961" name="connsiteX8633"/>
              <a:gd fmla="*/ 619076 h 3980066" name="connsiteY8633"/>
              <a:gd fmla="*/ 4270747 w 8387961" name="connsiteX8634"/>
              <a:gd fmla="*/ 639899 h 3980066" name="connsiteY8634"/>
              <a:gd fmla="*/ 4285544 w 8387961" name="connsiteX8635"/>
              <a:gd fmla="*/ 669277 h 3980066" name="connsiteY8635"/>
              <a:gd fmla="*/ 4287849 w 8387961" name="connsiteX8636"/>
              <a:gd fmla="*/ 669037 h 3980066" name="connsiteY8636"/>
              <a:gd fmla="*/ 4272308 w 8387961" name="connsiteX8637"/>
              <a:gd fmla="*/ 639537 h 3980066" name="connsiteY8637"/>
              <a:gd fmla="*/ 4258920 w 8387961" name="connsiteX8638"/>
              <a:gd fmla="*/ 619471 h 3980066" name="connsiteY8638"/>
              <a:gd fmla="*/ 4268961 w 8387961" name="connsiteX8639"/>
              <a:gd fmla="*/ 601078 h 3980066" name="connsiteY8639"/>
              <a:gd fmla="*/ 4262267 w 8387961" name="connsiteX8640"/>
              <a:gd fmla="*/ 575996 h 3980066" name="connsiteY8640"/>
              <a:gd fmla="*/ 4268961 w 8387961" name="connsiteX8641"/>
              <a:gd fmla="*/ 569307 h 3980066" name="connsiteY8641"/>
              <a:gd fmla="*/ 4287371 w 8387961" name="connsiteX8642"/>
              <a:gd fmla="*/ 559275 h 3980066" name="connsiteY8642"/>
              <a:gd fmla="*/ 4310801 w 8387961" name="connsiteX8643"/>
              <a:gd fmla="*/ 560947 h 3980066" name="connsiteY8643"/>
              <a:gd fmla="*/ 4272308 w 8387961" name="connsiteX8644"/>
              <a:gd fmla="*/ 549243 h 3980066" name="connsiteY8644"/>
              <a:gd fmla="*/ 4268961 w 8387961" name="connsiteX8645"/>
              <a:gd fmla="*/ 544226 h 3980066" name="connsiteY8645"/>
              <a:gd fmla="*/ 4257246 w 8387961" name="connsiteX8646"/>
              <a:gd fmla="*/ 544226 h 3980066" name="connsiteY8646"/>
              <a:gd fmla="*/ 4272308 w 8387961" name="connsiteX8647"/>
              <a:gd fmla="*/ 529177 h 3980066" name="connsiteY8647"/>
              <a:gd fmla="*/ 4289044 w 8387961" name="connsiteX8648"/>
              <a:gd fmla="*/ 512455 h 3980066" name="connsiteY8648"/>
              <a:gd fmla="*/ 4302433 w 8387961" name="connsiteX8649"/>
              <a:gd fmla="*/ 495734 h 3980066" name="connsiteY8649"/>
              <a:gd fmla="*/ 4319168 w 8387961" name="connsiteX8650"/>
              <a:gd fmla="*/ 480686 h 3980066" name="connsiteY8650"/>
              <a:gd fmla="*/ 4280676 w 8387961" name="connsiteX8651"/>
              <a:gd fmla="*/ 458948 h 3980066" name="connsiteY8651"/>
              <a:gd fmla="*/ 4290718 w 8387961" name="connsiteX8652"/>
              <a:gd fmla="*/ 450588 h 3980066" name="connsiteY8652"/>
              <a:gd fmla="*/ 4279003 w 8387961" name="connsiteX8653"/>
              <a:gd fmla="*/ 438883 h 3980066" name="connsiteY8653"/>
              <a:gd fmla="*/ 4270635 w 8387961" name="connsiteX8654"/>
              <a:gd fmla="*/ 430522 h 3980066" name="connsiteY8654"/>
              <a:gd fmla="*/ 4268961 w 8387961" name="connsiteX8655"/>
              <a:gd fmla="*/ 405441 h 3980066" name="connsiteY8655"/>
              <a:gd fmla="*/ 4243858 w 8387961" name="connsiteX8656"/>
              <a:gd fmla="*/ 378686 h 3980066" name="connsiteY8656"/>
              <a:gd fmla="*/ 4257246 w 8387961" name="connsiteX8657"/>
              <a:gd fmla="*/ 358620 h 3980066" name="connsiteY8657"/>
              <a:gd fmla="*/ 4227122 w 8387961" name="connsiteX8658"/>
              <a:gd fmla="*/ 341899 h 3980066" name="connsiteY8658"/>
              <a:gd fmla="*/ 4227122 w 8387961" name="connsiteX8659"/>
              <a:gd fmla="*/ 325179 h 3980066" name="connsiteY8659"/>
              <a:gd fmla="*/ 4227122 w 8387961" name="connsiteX8660"/>
              <a:gd fmla="*/ 320163 h 3980066" name="connsiteY8660"/>
              <a:gd fmla="*/ 4247205 w 8387961" name="connsiteX8661"/>
              <a:gd fmla="*/ 308458 h 3980066" name="connsiteY8661"/>
              <a:gd fmla="*/ 4258920 w 8387961" name="connsiteX8662"/>
              <a:gd fmla="*/ 308458 h 3980066" name="connsiteY8662"/>
              <a:gd fmla="*/ 4258920 w 8387961" name="connsiteX8663"/>
              <a:gd fmla="*/ 300098 h 3980066" name="connsiteY8663"/>
              <a:gd fmla="*/ 4268961 w 8387961" name="connsiteX8664"/>
              <a:gd fmla="*/ 303442 h 3980066" name="connsiteY8664"/>
              <a:gd fmla="*/ 4279003 w 8387961" name="connsiteX8665"/>
              <a:gd fmla="*/ 298425 h 3980066" name="connsiteY8665"/>
              <a:gd fmla="*/ 4302433 w 8387961" name="connsiteX8666"/>
              <a:gd fmla="*/ 301769 h 3980066" name="connsiteY8666"/>
              <a:gd fmla="*/ 4282350 w 8387961" name="connsiteX8667"/>
              <a:gd fmla="*/ 303442 h 3980066" name="connsiteY8667"/>
              <a:gd fmla="*/ 4299086 w 8387961" name="connsiteX8668"/>
              <a:gd fmla="*/ 311802 h 3980066" name="connsiteY8668"/>
              <a:gd fmla="*/ 4312474 w 8387961" name="connsiteX8669"/>
              <a:gd fmla="*/ 310129 h 3980066" name="connsiteY8669"/>
              <a:gd fmla="*/ 4304106 w 8387961" name="connsiteX8670"/>
              <a:gd fmla="*/ 320163 h 3980066" name="connsiteY8670"/>
              <a:gd fmla="*/ 4314148 w 8387961" name="connsiteX8671"/>
              <a:gd fmla="*/ 318490 h 3980066" name="connsiteY8671"/>
              <a:gd fmla="*/ 4347619 w 8387961" name="connsiteX8672"/>
              <a:gd fmla="*/ 315147 h 3980066" name="connsiteY8672"/>
              <a:gd fmla="*/ 4404521 w 8387961" name="connsiteX8673"/>
              <a:gd fmla="*/ 333539 h 3980066" name="connsiteY8673"/>
              <a:gd fmla="*/ 4461422 w 8387961" name="connsiteX8674"/>
              <a:gd fmla="*/ 351933 h 3980066" name="connsiteY8674"/>
              <a:gd fmla="*/ 4481505 w 8387961" name="connsiteX8675"/>
              <a:gd fmla="*/ 365309 h 3980066" name="connsiteY8675"/>
              <a:gd fmla="*/ 4474811 w 8387961" name="connsiteX8676"/>
              <a:gd fmla="*/ 383703 h 3980066" name="connsiteY8676"/>
              <a:gd fmla="*/ 4424604 w 8387961" name="connsiteX8677"/>
              <a:gd fmla="*/ 395408 h 3980066" name="connsiteY8677"/>
              <a:gd fmla="*/ 4371049 w 8387961" name="connsiteX8678"/>
              <a:gd fmla="*/ 383703 h 3980066" name="connsiteY8678"/>
              <a:gd fmla="*/ 4317495 w 8387961" name="connsiteX8679"/>
              <a:gd fmla="*/ 373670 h 3980066" name="connsiteY8679"/>
              <a:gd fmla="*/ 4300759 w 8387961" name="connsiteX8680"/>
              <a:gd fmla="*/ 370326 h 3980066" name="connsiteY8680"/>
              <a:gd fmla="*/ 4327536 w 8387961" name="connsiteX8681"/>
              <a:gd fmla="*/ 383703 h 3980066" name="connsiteY8681"/>
              <a:gd fmla="*/ 4337578 w 8387961" name="connsiteX8682"/>
              <a:gd fmla="*/ 390391 h 3980066" name="connsiteY8682"/>
              <a:gd fmla="*/ 4364355 w 8387961" name="connsiteX8683"/>
              <a:gd fmla="*/ 403769 h 3980066" name="connsiteY8683"/>
              <a:gd fmla="*/ 4361008 w 8387961" name="connsiteX8684"/>
              <a:gd fmla="*/ 403769 h 3980066" name="connsiteY8684"/>
              <a:gd fmla="*/ 4362681 w 8387961" name="connsiteX8685"/>
              <a:gd fmla="*/ 412129 h 3980066" name="connsiteY8685"/>
              <a:gd fmla="*/ 4377744 w 8387961" name="connsiteX8686"/>
              <a:gd fmla="*/ 433867 h 3980066" name="connsiteY8686"/>
              <a:gd fmla="*/ 4417909 w 8387961" name="connsiteX8687"/>
              <a:gd fmla="*/ 453931 h 3980066" name="connsiteY8687"/>
              <a:gd fmla="*/ 4443013 w 8387961" name="connsiteX8688"/>
              <a:gd fmla="*/ 450588 h 3980066" name="connsiteY8688"/>
              <a:gd fmla="*/ 4432972 w 8387961" name="connsiteX8689"/>
              <a:gd fmla="*/ 442227 h 3980066" name="connsiteY8689"/>
              <a:gd fmla="*/ 4411215 w 8387961" name="connsiteX8690"/>
              <a:gd fmla="*/ 432195 h 3980066" name="connsiteY8690"/>
              <a:gd fmla="*/ 4409542 w 8387961" name="connsiteX8691"/>
              <a:gd fmla="*/ 420490 h 3980066" name="connsiteY8691"/>
              <a:gd fmla="*/ 4439666 w 8387961" name="connsiteX8692"/>
              <a:gd fmla="*/ 430522 h 3980066" name="connsiteY8692"/>
              <a:gd fmla="*/ 4484853 w 8387961" name="connsiteX8693"/>
              <a:gd fmla="*/ 435539 h 3980066" name="connsiteY8693"/>
              <a:gd fmla="*/ 4464770 w 8387961" name="connsiteX8694"/>
              <a:gd fmla="*/ 413801 h 3980066" name="connsiteY8694"/>
              <a:gd fmla="*/ 4484853 w 8387961" name="connsiteX8695"/>
              <a:gd fmla="*/ 400425 h 3980066" name="connsiteY8695"/>
              <a:gd fmla="*/ 4504935 w 8387961" name="connsiteX8696"/>
              <a:gd fmla="*/ 383703 h 3980066" name="connsiteY8696"/>
              <a:gd fmla="*/ 4528366 w 8387961" name="connsiteX8697"/>
              <a:gd fmla="*/ 388719 h 3980066" name="connsiteY8697"/>
              <a:gd fmla="*/ 4535060 w 8387961" name="connsiteX8698"/>
              <a:gd fmla="*/ 398753 h 3980066" name="connsiteY8698"/>
              <a:gd fmla="*/ 4545101 w 8387961" name="connsiteX8699"/>
              <a:gd fmla="*/ 398753 h 3980066" name="connsiteY8699"/>
              <a:gd fmla="*/ 4548448 w 8387961" name="connsiteX8700"/>
              <a:gd fmla="*/ 385375 h 3980066" name="connsiteY8700"/>
              <a:gd fmla="*/ 4538407 w 8387961" name="connsiteX8701"/>
              <a:gd fmla="*/ 368654 h 3980066" name="connsiteY8701"/>
              <a:gd fmla="*/ 4530039 w 8387961" name="connsiteX8702"/>
              <a:gd fmla="*/ 340228 h 3980066" name="connsiteY8702"/>
              <a:gd fmla="*/ 4504935 w 8387961" name="connsiteX8703"/>
              <a:gd fmla="*/ 330195 h 3980066" name="connsiteY8703"/>
              <a:gd fmla="*/ 4545101 w 8387961" name="connsiteX8704"/>
              <a:gd fmla="*/ 331868 h 3980066" name="connsiteY8704"/>
              <a:gd fmla="*/ 4581920 w 8387961" name="connsiteX8705"/>
              <a:gd fmla="*/ 350261 h 3980066" name="connsiteY8705"/>
              <a:gd fmla="*/ 4551796 w 8387961" name="connsiteX8706"/>
              <a:gd fmla="*/ 360293 h 3980066" name="connsiteY8706"/>
              <a:gd fmla="*/ 4573552 w 8387961" name="connsiteX8707"/>
              <a:gd fmla="*/ 375342 h 3980066" name="connsiteY8707"/>
              <a:gd fmla="*/ 4603676 w 8387961" name="connsiteX8708"/>
              <a:gd fmla="*/ 373670 h 3980066" name="connsiteY8708"/>
              <a:gd fmla="*/ 4605350 w 8387961" name="connsiteX8709"/>
              <a:gd fmla="*/ 358620 h 3980066" name="connsiteY8709"/>
              <a:gd fmla="*/ 4623759 w 8387961" name="connsiteX8710"/>
              <a:gd fmla="*/ 355277 h 3980066" name="connsiteY8710"/>
              <a:gd fmla="*/ 4622086 w 8387961" name="connsiteX8711"/>
              <a:gd fmla="*/ 351933 h 3980066" name="connsiteY8711"/>
              <a:gd fmla="*/ 4643842 w 8387961" name="connsiteX8712"/>
              <a:gd fmla="*/ 343572 h 3980066" name="connsiteY8712"/>
              <a:gd fmla="*/ 4684008 w 8387961" name="connsiteX8713"/>
              <a:gd fmla="*/ 335212 h 3980066" name="connsiteY8713"/>
              <a:gd fmla="*/ 4685682 w 8387961" name="connsiteX8714"/>
              <a:gd fmla="*/ 331868 h 3980066" name="connsiteY8714"/>
              <a:gd fmla="*/ 4706721 w 8387961" name="connsiteX8715"/>
              <a:gd fmla="*/ 326134 h 3980066" name="connsiteY8715"/>
              <a:gd fmla="*/ 4714133 w 8387961" name="connsiteX8716"/>
              <a:gd fmla="*/ 333539 h 3980066" name="connsiteY8716"/>
              <a:gd fmla="*/ 4704091 w 8387961" name="connsiteX8717"/>
              <a:gd fmla="*/ 338555 h 3980066" name="connsiteY8717"/>
              <a:gd fmla="*/ 4735889 w 8387961" name="connsiteX8718"/>
              <a:gd fmla="*/ 340228 h 3980066" name="connsiteY8718"/>
              <a:gd fmla="*/ 4760993 w 8387961" name="connsiteX8719"/>
              <a:gd fmla="*/ 331868 h 3980066" name="connsiteY8719"/>
              <a:gd fmla="*/ 4782749 w 8387961" name="connsiteX8720"/>
              <a:gd fmla="*/ 328523 h 3980066" name="connsiteY8720"/>
              <a:gd fmla="*/ 4811200 w 8387961" name="connsiteX8721"/>
              <a:gd fmla="*/ 323507 h 3980066" name="connsiteY8721"/>
              <a:gd fmla="*/ 4814547 w 8387961" name="connsiteX8722"/>
              <a:gd fmla="*/ 335212 h 3980066" name="connsiteY8722"/>
              <a:gd fmla="*/ 4829609 w 8387961" name="connsiteX8723"/>
              <a:gd fmla="*/ 338555 h 3980066" name="connsiteY8723"/>
              <a:gd fmla="*/ 4829609 w 8387961" name="connsiteX8724"/>
              <a:gd fmla="*/ 331868 h 3980066" name="connsiteY8724"/>
              <a:gd fmla="*/ 4842998 w 8387961" name="connsiteX8725"/>
              <a:gd fmla="*/ 323507 h 3980066" name="connsiteY8725"/>
              <a:gd fmla="*/ 4821241 w 8387961" name="connsiteX8726"/>
              <a:gd fmla="*/ 305113 h 3980066" name="connsiteY8726"/>
              <a:gd fmla="*/ 4829609 w 8387961" name="connsiteX8727"/>
              <a:gd fmla="*/ 300098 h 3980066" name="connsiteY8727"/>
              <a:gd fmla="*/ 4873122 w 8387961" name="connsiteX8728"/>
              <a:gd fmla="*/ 305113 h 3980066" name="connsiteY8728"/>
              <a:gd fmla="*/ 4916635 w 8387961" name="connsiteX8729"/>
              <a:gd fmla="*/ 313474 h 3980066" name="connsiteY8729"/>
              <a:gd fmla="*/ 4965169 w 8387961" name="connsiteX8730"/>
              <a:gd fmla="*/ 325179 h 3980066" name="connsiteY8730"/>
              <a:gd fmla="*/ 4995293 w 8387961" name="connsiteX8731"/>
              <a:gd fmla="*/ 341899 h 3980066" name="connsiteY8731"/>
              <a:gd fmla="*/ 5003661 w 8387961" name="connsiteX8732"/>
              <a:gd fmla="*/ 323507 h 3980066" name="connsiteY8732"/>
              <a:gd fmla="*/ 4993620 w 8387961" name="connsiteX8733"/>
              <a:gd fmla="*/ 323507 h 3980066" name="connsiteY8733"/>
              <a:gd fmla="*/ 4976884 w 8387961" name="connsiteX8734"/>
              <a:gd fmla="*/ 311802 h 3980066" name="connsiteY8734"/>
              <a:gd fmla="*/ 4951780 w 8387961" name="connsiteX8735"/>
              <a:gd fmla="*/ 303442 h 3980066" name="connsiteY8735"/>
              <a:gd fmla="*/ 4945086 w 8387961" name="connsiteX8736"/>
              <a:gd fmla="*/ 293409 h 3980066" name="connsiteY8736"/>
              <a:gd fmla="*/ 4941739 w 8387961" name="connsiteX8737"/>
              <a:gd fmla="*/ 278359 h 3980066" name="connsiteY8737"/>
              <a:gd fmla="*/ 4930024 w 8387961" name="connsiteX8738"/>
              <a:gd fmla="*/ 278359 h 3980066" name="connsiteY8738"/>
              <a:gd fmla="*/ 4923330 w 8387961" name="connsiteX8739"/>
              <a:gd fmla="*/ 271672 h 3980066" name="connsiteY8739"/>
              <a:gd fmla="*/ 4940065 w 8387961" name="connsiteX8740"/>
              <a:gd fmla="*/ 259965 h 3980066" name="connsiteY8740"/>
              <a:gd fmla="*/ 4943412 w 8387961" name="connsiteX8741"/>
              <a:gd fmla="*/ 228196 h 3980066" name="connsiteY8741"/>
              <a:gd fmla="*/ 4983578 w 8387961" name="connsiteX8742"/>
              <a:gd fmla="*/ 224851 h 3980066" name="connsiteY8742"/>
              <a:gd fmla="*/ 5013703 w 8387961" name="connsiteX8743"/>
              <a:gd fmla="*/ 233212 h 3980066" name="connsiteY8743"/>
              <a:gd fmla="*/ 5013703 w 8387961" name="connsiteX8744"/>
              <a:gd fmla="*/ 258294 h 3980066" name="connsiteY8744"/>
              <a:gd fmla="*/ 5033786 w 8387961" name="connsiteX8745"/>
              <a:gd fmla="*/ 268326 h 3980066" name="connsiteY8745"/>
              <a:gd fmla="*/ 5050521 w 8387961" name="connsiteX8746"/>
              <a:gd fmla="*/ 291737 h 3980066" name="connsiteY8746"/>
              <a:gd fmla="*/ 5063910 w 8387961" name="connsiteX8747"/>
              <a:gd fmla="*/ 315147 h 3980066" name="connsiteY8747"/>
              <a:gd fmla="*/ 5097382 w 8387961" name="connsiteX8748"/>
              <a:gd fmla="*/ 335212 h 3980066" name="connsiteY8748"/>
              <a:gd fmla="*/ 5097382 w 8387961" name="connsiteX8749"/>
              <a:gd fmla="*/ 348589 h 3980066" name="connsiteY8749"/>
              <a:gd fmla="*/ 5082319 w 8387961" name="connsiteX8750"/>
              <a:gd fmla="*/ 373670 h 3980066" name="connsiteY8750"/>
              <a:gd fmla="*/ 5085666 w 8387961" name="connsiteX8751"/>
              <a:gd fmla="*/ 380359 h 3980066" name="connsiteY8751"/>
              <a:gd fmla="*/ 5062236 w 8387961" name="connsiteX8752"/>
              <a:gd fmla="*/ 382031 h 3980066" name="connsiteY8752"/>
              <a:gd fmla="*/ 5067257 w 8387961" name="connsiteX8753"/>
              <a:gd fmla="*/ 380359 h 3980066" name="connsiteY8753"/>
              <a:gd fmla="*/ 5032112 w 8387961" name="connsiteX8754"/>
              <a:gd fmla="*/ 378686 h 3980066" name="connsiteY8754"/>
              <a:gd fmla="*/ 5037133 w 8387961" name="connsiteX8755"/>
              <a:gd fmla="*/ 383703 h 3980066" name="connsiteY8755"/>
              <a:gd fmla="*/ 5094034 w 8387961" name="connsiteX8756"/>
              <a:gd fmla="*/ 390391 h 3980066" name="connsiteY8756"/>
              <a:gd fmla="*/ 5105749 w 8387961" name="connsiteX8757"/>
              <a:gd fmla="*/ 385375 h 3980066" name="connsiteY8757"/>
              <a:gd fmla="*/ 5114117 w 8387961" name="connsiteX8758"/>
              <a:gd fmla="*/ 382031 h 3980066" name="connsiteY8758"/>
              <a:gd fmla="*/ 5132527 w 8387961" name="connsiteX8759"/>
              <a:gd fmla="*/ 355277 h 3980066" name="connsiteY8759"/>
              <a:gd fmla="*/ 5110770 w 8387961" name="connsiteX8760"/>
              <a:gd fmla="*/ 328523 h 3980066" name="connsiteY8760"/>
              <a:gd fmla="*/ 5145915 w 8387961" name="connsiteX8761"/>
              <a:gd fmla="*/ 321834 h 3980066" name="connsiteY8761"/>
              <a:gd fmla="*/ 5160977 w 8387961" name="connsiteX8762"/>
              <a:gd fmla="*/ 330195 h 3980066" name="connsiteY8762"/>
              <a:gd fmla="*/ 5176040 w 8387961" name="connsiteX8763"/>
              <a:gd fmla="*/ 351933 h 3980066" name="connsiteY8763"/>
              <a:gd fmla="*/ 5217879 w 8387961" name="connsiteX8764"/>
              <a:gd fmla="*/ 358620 h 3980066" name="connsiteY8764"/>
              <a:gd fmla="*/ 5191102 w 8387961" name="connsiteX8765"/>
              <a:gd fmla="*/ 351933 h 3980066" name="connsiteY8765"/>
              <a:gd fmla="*/ 5182734 w 8387961" name="connsiteX8766"/>
              <a:gd fmla="*/ 341899 h 3980066" name="connsiteY8766"/>
              <a:gd fmla="*/ 5171019 w 8387961" name="connsiteX8767"/>
              <a:gd fmla="*/ 323507 h 3980066" name="connsiteY8767"/>
              <a:gd fmla="*/ 5144242 w 8387961" name="connsiteX8768"/>
              <a:gd fmla="*/ 318490 h 3980066" name="connsiteY8768"/>
              <a:gd fmla="*/ 5094034 w 8387961" name="connsiteX8769"/>
              <a:gd fmla="*/ 320163 h 3980066" name="connsiteY8769"/>
              <a:gd fmla="*/ 5075625 w 8387961" name="connsiteX8770"/>
              <a:gd fmla="*/ 301769 h 3980066" name="connsiteY8770"/>
              <a:gd fmla="*/ 5077299 w 8387961" name="connsiteX8771"/>
              <a:gd fmla="*/ 281704 h 3980066" name="connsiteY8771"/>
              <a:gd fmla="*/ 5050521 w 8387961" name="connsiteX8772"/>
              <a:gd fmla="*/ 264982 h 3980066" name="connsiteY8772"/>
              <a:gd fmla="*/ 5042154 w 8387961" name="connsiteX8773"/>
              <a:gd fmla="*/ 254950 h 3980066" name="connsiteY8773"/>
              <a:gd fmla="*/ 5060563 w 8387961" name="connsiteX8774"/>
              <a:gd fmla="*/ 243245 h 3980066" name="connsiteY8774"/>
              <a:gd fmla="*/ 5043827 w 8387961" name="connsiteX8775"/>
              <a:gd fmla="*/ 228196 h 3980066" name="connsiteY8775"/>
              <a:gd fmla="*/ 5060563 w 8387961" name="connsiteX8776"/>
              <a:gd fmla="*/ 229868 h 3980066" name="connsiteY8776"/>
              <a:gd fmla="*/ 5082319 w 8387961" name="connsiteX8777"/>
              <a:gd fmla="*/ 259965 h 3980066" name="connsiteY8777"/>
              <a:gd fmla="*/ 5150936 w 8387961" name="connsiteX8778"/>
              <a:gd fmla="*/ 271672 h 3980066" name="connsiteY8778"/>
              <a:gd fmla="*/ 5140895 w 8387961" name="connsiteX8779"/>
              <a:gd fmla="*/ 264982 h 3980066" name="connsiteY8779"/>
              <a:gd fmla="*/ 5094034 w 8387961" name="connsiteX8780"/>
              <a:gd fmla="*/ 258294 h 3980066" name="connsiteY8780"/>
              <a:gd fmla="*/ 5083993 w 8387961" name="connsiteX8781"/>
              <a:gd fmla="*/ 249933 h 3980066" name="connsiteY8781"/>
              <a:gd fmla="*/ 5122485 w 8387961" name="connsiteX8782"/>
              <a:gd fmla="*/ 249933 h 3980066" name="connsiteY8782"/>
              <a:gd fmla="*/ 5105749 w 8387961" name="connsiteX8783"/>
              <a:gd fmla="*/ 243245 h 3980066" name="connsiteY8783"/>
              <a:gd fmla="*/ 5140895 w 8387961" name="connsiteX8784"/>
              <a:gd fmla="*/ 238229 h 3980066" name="connsiteY8784"/>
              <a:gd fmla="*/ 5182734 w 8387961" name="connsiteX8785"/>
              <a:gd fmla="*/ 251606 h 3980066" name="connsiteY8785"/>
              <a:gd fmla="*/ 5224573 w 8387961" name="connsiteX8786"/>
              <a:gd fmla="*/ 254950 h 3980066" name="connsiteY8786"/>
              <a:gd fmla="*/ 5212858 w 8387961" name="connsiteX8787"/>
              <a:gd fmla="*/ 264982 h 3980066" name="connsiteY8787"/>
              <a:gd fmla="*/ 5224573 w 8387961" name="connsiteX8788"/>
              <a:gd fmla="*/ 281704 h 3980066" name="connsiteY8788"/>
              <a:gd fmla="*/ 5227920 w 8387961" name="connsiteX8789"/>
              <a:gd fmla="*/ 271672 h 3980066" name="connsiteY8789"/>
              <a:gd fmla="*/ 5244656 w 8387961" name="connsiteX8790"/>
              <a:gd fmla="*/ 288393 h 3980066" name="connsiteY8790"/>
              <a:gd fmla="*/ 5254698 w 8387961" name="connsiteX8791"/>
              <a:gd fmla="*/ 288393 h 3980066" name="connsiteY8791"/>
              <a:gd fmla="*/ 5248003 w 8387961" name="connsiteX8792"/>
              <a:gd fmla="*/ 278359 h 3980066" name="connsiteY8792"/>
              <a:gd fmla="*/ 5232941 w 8387961" name="connsiteX8793"/>
              <a:gd fmla="*/ 254950 h 3980066" name="connsiteY8793"/>
              <a:gd fmla="*/ 5196123 w 8387961" name="connsiteX8794"/>
              <a:gd fmla="*/ 243245 h 3980066" name="connsiteY8794"/>
              <a:gd fmla="*/ 5171019 w 8387961" name="connsiteX8795"/>
              <a:gd fmla="*/ 238229 h 3980066" name="connsiteY8795"/>
              <a:gd fmla="*/ 5147589 w 8387961" name="connsiteX8796"/>
              <a:gd fmla="*/ 221507 h 3980066" name="connsiteY8796"/>
              <a:gd fmla="*/ 5140895 w 8387961" name="connsiteX8797"/>
              <a:gd fmla="*/ 211475 h 3980066" name="connsiteY8797"/>
              <a:gd fmla="*/ 5191102 w 8387961" name="connsiteX8798"/>
              <a:gd fmla="*/ 204786 h 3980066" name="connsiteY8798"/>
              <a:gd fmla="*/ 5242983 w 8387961" name="connsiteX8799"/>
              <a:gd fmla="*/ 201442 h 3980066" name="connsiteY8799"/>
              <a:gd fmla="*/ 5242983 w 8387961" name="connsiteX8800"/>
              <a:gd fmla="*/ 198098 h 3980066" name="connsiteY8800"/>
              <a:gd fmla="*/ 5221226 w 8387961" name="connsiteX8801"/>
              <a:gd fmla="*/ 191410 h 3980066" name="connsiteY8801"/>
              <a:gd fmla="*/ 5236288 w 8387961" name="connsiteX8802"/>
              <a:gd fmla="*/ 189738 h 3980066" name="connsiteY8802"/>
              <a:gd fmla="*/ 5211185 w 8387961" name="connsiteX8803"/>
              <a:gd fmla="*/ 181377 h 3980066" name="connsiteY8803"/>
              <a:gd fmla="*/ 5226247 w 8387961" name="connsiteX8804"/>
              <a:gd fmla="*/ 183049 h 3980066" name="connsiteY8804"/>
              <a:gd fmla="*/ 5226247 w 8387961" name="connsiteX8805"/>
              <a:gd fmla="*/ 173017 h 3980066" name="connsiteY8805"/>
              <a:gd fmla="*/ 5241309 w 8387961" name="connsiteX8806"/>
              <a:gd fmla="*/ 169672 h 3980066" name="connsiteY8806"/>
              <a:gd fmla="*/ 5284822 w 8387961" name="connsiteX8807"/>
              <a:gd fmla="*/ 161312 h 3980066" name="connsiteY8807"/>
              <a:gd fmla="*/ 5326662 w 8387961" name="connsiteX8808"/>
              <a:gd fmla="*/ 152951 h 3980066" name="connsiteY8808"/>
              <a:gd fmla="*/ 5358459 w 8387961" name="connsiteX8809"/>
              <a:gd fmla="*/ 152951 h 3980066" name="connsiteY8809"/>
              <a:gd fmla="*/ 5386910 w 8387961" name="connsiteX8810"/>
              <a:gd fmla="*/ 151279 h 3980066" name="connsiteY8810"/>
              <a:gd fmla="*/ 5417035 w 8387961" name="connsiteX8811"/>
              <a:gd fmla="*/ 149607 h 3980066" name="connsiteY8811"/>
              <a:gd fmla="*/ 5401972 w 8387961" name="connsiteX8812"/>
              <a:gd fmla="*/ 144591 h 3980066" name="connsiteY8812"/>
              <a:gd fmla="*/ 5445485 w 8387961" name="connsiteX8813"/>
              <a:gd fmla="*/ 141247 h 3980066" name="connsiteY8813"/>
              <a:gd fmla="*/ 5428750 w 8387961" name="connsiteX8814"/>
              <a:gd fmla="*/ 139575 h 3980066" name="connsiteY8814"/>
              <a:gd fmla="*/ 5417035 w 8387961" name="connsiteX8815"/>
              <a:gd fmla="*/ 131213 h 3980066" name="connsiteY8815"/>
              <a:gd fmla="*/ 4023750 w 8387961" name="connsiteX8816"/>
              <a:gd fmla="*/ 103947 h 3980066" name="connsiteY8816"/>
              <a:gd fmla="*/ 4066648 w 8387961" name="connsiteX8817"/>
              <a:gd fmla="*/ 103947 h 3980066" name="connsiteY8817"/>
              <a:gd fmla="*/ 4093047 w 8387961" name="connsiteX8818"/>
              <a:gd fmla="*/ 112233 h 3980066" name="connsiteY8818"/>
              <a:gd fmla="*/ 4078197 w 8387961" name="connsiteX8819"/>
              <a:gd fmla="*/ 118861 h 3980066" name="connsiteY8819"/>
              <a:gd fmla="*/ 4053448 w 8387961" name="connsiteX8820"/>
              <a:gd fmla="*/ 120517 h 3980066" name="connsiteY8820"/>
              <a:gd fmla="*/ 4031999 w 8387961" name="connsiteX8821"/>
              <a:gd fmla="*/ 120517 h 3980066" name="connsiteY8821"/>
              <a:gd fmla="*/ 4038599 w 8387961" name="connsiteX8822"/>
              <a:gd fmla="*/ 110575 h 3980066" name="connsiteY8822"/>
              <a:gd fmla="*/ 2011832 w 8387961" name="connsiteX8823"/>
              <a:gd fmla="*/ 90389 h 3980066" name="connsiteY8823"/>
              <a:gd fmla="*/ 2062342 w 8387961" name="connsiteX8824"/>
              <a:gd fmla="*/ 99659 h 3980066" name="connsiteY8824"/>
              <a:gd fmla="*/ 2053924 w 8387961" name="connsiteX8825"/>
              <a:gd fmla="*/ 105221 h 3980066" name="connsiteY8825"/>
              <a:gd fmla="*/ 2011832 w 8387961" name="connsiteX8826"/>
              <a:gd fmla="*/ 114491 h 3980066" name="connsiteY8826"/>
              <a:gd fmla="*/ 2005103 w 8387961" name="connsiteX8827"/>
              <a:gd fmla="*/ 105221 h 3980066" name="connsiteY8827"/>
              <a:gd fmla="*/ 2005103 w 8387961" name="connsiteX8828"/>
              <a:gd fmla="*/ 101513 h 3980066" name="connsiteY8828"/>
              <a:gd fmla="*/ 1900960 w 8387961" name="connsiteX8829"/>
              <a:gd fmla="*/ 79842 h 3980066" name="connsiteY8829"/>
              <a:gd fmla="*/ 1951002 w 8387961" name="connsiteX8830"/>
              <a:gd fmla="*/ 79842 h 3980066" name="connsiteY8830"/>
              <a:gd fmla="*/ 1951002 w 8387961" name="connsiteX8831"/>
              <a:gd fmla="*/ 87137 h 3980066" name="connsiteY8831"/>
              <a:gd fmla="*/ 1952728 w 8387961" name="connsiteX8832"/>
              <a:gd fmla="*/ 83489 h 3980066" name="connsiteY8832"/>
              <a:gd fmla="*/ 1975160 w 8387961" name="connsiteX8833"/>
              <a:gd fmla="*/ 87137 h 3980066" name="connsiteY8833"/>
              <a:gd fmla="*/ 1983789 w 8387961" name="connsiteX8834"/>
              <a:gd fmla="*/ 88961 h 3980066" name="connsiteY8834"/>
              <a:gd fmla="*/ 1980337 w 8387961" name="connsiteX8835"/>
              <a:gd fmla="*/ 98079 h 3980066" name="connsiteY8835"/>
              <a:gd fmla="*/ 1985516 w 8387961" name="connsiteX8836"/>
              <a:gd fmla="*/ 109020 h 3980066" name="connsiteY8836"/>
              <a:gd fmla="*/ 1961359 w 8387961" name="connsiteX8837"/>
              <a:gd fmla="*/ 114491 h 3980066" name="connsiteY8837"/>
              <a:gd fmla="*/ 1935475 w 8387961" name="connsiteX8838"/>
              <a:gd fmla="*/ 101726 h 3980066" name="connsiteY8838"/>
              <a:gd fmla="*/ 1890613 w 8387961" name="connsiteX8839"/>
              <a:gd fmla="*/ 99902 h 3980066" name="connsiteY8839"/>
              <a:gd fmla="*/ 1900960 w 8387961" name="connsiteX8840"/>
              <a:gd fmla="*/ 94432 h 3980066" name="connsiteY8840"/>
              <a:gd fmla="*/ 1923393 w 8387961" name="connsiteX8841"/>
              <a:gd fmla="*/ 92608 h 3980066" name="connsiteY8841"/>
              <a:gd fmla="*/ 1921667 w 8387961" name="connsiteX8842"/>
              <a:gd fmla="*/ 87137 h 3980066" name="connsiteY8842"/>
              <a:gd fmla="*/ 1907864 w 8387961" name="connsiteX8843"/>
              <a:gd fmla="*/ 87137 h 3980066" name="connsiteY8843"/>
              <a:gd fmla="*/ 5371864 w 8387961" name="connsiteX8844"/>
              <a:gd fmla="*/ 76831 h 3980066" name="connsiteY8844"/>
              <a:gd fmla="*/ 5383581 w 8387961" name="connsiteX8845"/>
              <a:gd fmla="*/ 76831 h 3980066" name="connsiteY8845"/>
              <a:gd fmla="*/ 5391950 w 8387961" name="connsiteX8846"/>
              <a:gd fmla="*/ 87931 h 3980066" name="connsiteY8846"/>
              <a:gd fmla="*/ 5401993 w 8387961" name="connsiteX8847"/>
              <a:gd fmla="*/ 80001 h 3980066" name="connsiteY8847"/>
              <a:gd fmla="*/ 5447187 w 8387961" name="connsiteX8848"/>
              <a:gd fmla="*/ 92688 h 3980066" name="connsiteY8848"/>
              <a:gd fmla="*/ 5448861 w 8387961" name="connsiteX8849"/>
              <a:gd fmla="*/ 95859 h 3980066" name="connsiteY8849"/>
              <a:gd fmla="*/ 5368516 w 8387961" name="connsiteX8850"/>
              <a:gd fmla="*/ 106959 h 3980066" name="connsiteY8850"/>
              <a:gd fmla="*/ 5361820 w 8387961" name="connsiteX8851"/>
              <a:gd fmla="*/ 92688 h 3980066" name="connsiteY8851"/>
              <a:gd fmla="*/ 5373537 w 8387961" name="connsiteX8852"/>
              <a:gd fmla="*/ 89516 h 3980066" name="connsiteY8852"/>
              <a:gd fmla="*/ 5363494 w 8387961" name="connsiteX8853"/>
              <a:gd fmla="*/ 83172 h 3980066" name="connsiteY8853"/>
              <a:gd fmla="*/ 5358473 w 8387961" name="connsiteX8854"/>
              <a:gd fmla="*/ 80001 h 3980066" name="connsiteY8854"/>
              <a:gd fmla="*/ 5376885 w 8387961" name="connsiteX8855"/>
              <a:gd fmla="*/ 80001 h 3980066" name="connsiteY8855"/>
              <a:gd fmla="*/ 3942401 w 8387961" name="connsiteX8856"/>
              <a:gd fmla="*/ 63272 h 3980066" name="connsiteY8856"/>
              <a:gd fmla="*/ 3967509 w 8387961" name="connsiteX8857"/>
              <a:gd fmla="*/ 71296 h 3980066" name="connsiteY8857"/>
              <a:gd fmla="*/ 3969183 w 8387961" name="connsiteX8858"/>
              <a:gd fmla="*/ 77715 h 3980066" name="connsiteY8858"/>
              <a:gd fmla="*/ 3980900 w 8387961" name="connsiteX8859"/>
              <a:gd fmla="*/ 72900 h 3980066" name="connsiteY8859"/>
              <a:gd fmla="*/ 3987595 w 8387961" name="connsiteX8860"/>
              <a:gd fmla="*/ 80924 h 3980066" name="connsiteY8860"/>
              <a:gd fmla="*/ 4032789 w 8387961" name="connsiteX8861"/>
              <a:gd fmla="*/ 90552 h 3980066" name="connsiteY8861"/>
              <a:gd fmla="*/ 3992617 w 8387961" name="connsiteX8862"/>
              <a:gd fmla="*/ 98576 h 3980066" name="connsiteY8862"/>
              <a:gd fmla="*/ 3989269 w 8387961" name="connsiteX8863"/>
              <a:gd fmla="*/ 106600 h 3980066" name="connsiteY8863"/>
              <a:gd fmla="*/ 3979226 w 8387961" name="connsiteX8864"/>
              <a:gd fmla="*/ 117833 h 3980066" name="connsiteY8864"/>
              <a:gd fmla="*/ 3964161 w 8387961" name="connsiteX8865"/>
              <a:gd fmla="*/ 132275 h 3980066" name="connsiteY8865"/>
              <a:gd fmla="*/ 3959140 w 8387961" name="connsiteX8866"/>
              <a:gd fmla="*/ 137089 h 3980066" name="connsiteY8866"/>
              <a:gd fmla="*/ 3947423 w 8387961" name="connsiteX8867"/>
              <a:gd fmla="*/ 129065 h 3980066" name="connsiteY8867"/>
              <a:gd fmla="*/ 3910598 w 8387961" name="connsiteX8868"/>
              <a:gd fmla="*/ 117833 h 3980066" name="connsiteY8868"/>
              <a:gd fmla="*/ 3942401 w 8387961" name="connsiteX8869"/>
              <a:gd fmla="*/ 116227 h 3980066" name="connsiteY8869"/>
              <a:gd fmla="*/ 3934032 w 8387961" name="connsiteX8870"/>
              <a:gd fmla="*/ 111413 h 3980066" name="connsiteY8870"/>
              <a:gd fmla="*/ 3954118 w 8387961" name="connsiteX8871"/>
              <a:gd fmla="*/ 109808 h 3980066" name="connsiteY8871"/>
              <a:gd fmla="*/ 3902229 w 8387961" name="connsiteX8872"/>
              <a:gd fmla="*/ 109808 h 3980066" name="connsiteY8872"/>
              <a:gd fmla="*/ 3908924 w 8387961" name="connsiteX8873"/>
              <a:gd fmla="*/ 103390 h 3980066" name="connsiteY8873"/>
              <a:gd fmla="*/ 3950770 w 8387961" name="connsiteX8874"/>
              <a:gd fmla="*/ 96971 h 3980066" name="connsiteY8874"/>
              <a:gd fmla="*/ 3949097 w 8387961" name="connsiteX8875"/>
              <a:gd fmla="*/ 90552 h 3980066" name="connsiteY8875"/>
              <a:gd fmla="*/ 3929011 w 8387961" name="connsiteX8876"/>
              <a:gd fmla="*/ 93761 h 3980066" name="connsiteY8876"/>
              <a:gd fmla="*/ 3927337 w 8387961" name="connsiteX8877"/>
              <a:gd fmla="*/ 90552 h 3980066" name="connsiteY8877"/>
              <a:gd fmla="*/ 3912272 w 8387961" name="connsiteX8878"/>
              <a:gd fmla="*/ 96971 h 3980066" name="connsiteY8878"/>
              <a:gd fmla="*/ 3900555 w 8387961" name="connsiteX8879"/>
              <a:gd fmla="*/ 101785 h 3980066" name="connsiteY8879"/>
              <a:gd fmla="*/ 3882143 w 8387961" name="connsiteX8880"/>
              <a:gd fmla="*/ 96971 h 3980066" name="connsiteY8880"/>
              <a:gd fmla="*/ 3860383 w 8387961" name="connsiteX8881"/>
              <a:gd fmla="*/ 87342 h 3980066" name="connsiteY8881"/>
              <a:gd fmla="*/ 3872100 w 8387961" name="connsiteX8882"/>
              <a:gd fmla="*/ 84133 h 3980066" name="connsiteY8882"/>
              <a:gd fmla="*/ 3870426 w 8387961" name="connsiteX8883"/>
              <a:gd fmla="*/ 79319 h 3980066" name="connsiteY8883"/>
              <a:gd fmla="*/ 3857035 w 8387961" name="connsiteX8884"/>
              <a:gd fmla="*/ 80924 h 3980066" name="connsiteY8884"/>
              <a:gd fmla="*/ 3852014 w 8387961" name="connsiteX8885"/>
              <a:gd fmla="*/ 71296 h 3980066" name="connsiteY8885"/>
              <a:gd fmla="*/ 3872100 w 8387961" name="connsiteX8886"/>
              <a:gd fmla="*/ 69692 h 3980066" name="connsiteY8886"/>
              <a:gd fmla="*/ 3897208 w 8387961" name="connsiteX8887"/>
              <a:gd fmla="*/ 69692 h 3980066" name="connsiteY8887"/>
              <a:gd fmla="*/ 3890512 w 8387961" name="connsiteX8888"/>
              <a:gd fmla="*/ 72900 h 3980066" name="connsiteY8888"/>
              <a:gd fmla="*/ 3903903 w 8387961" name="connsiteX8889"/>
              <a:gd fmla="*/ 77715 h 3980066" name="connsiteY8889"/>
              <a:gd fmla="*/ 3917294 w 8387961" name="connsiteX8890"/>
              <a:gd fmla="*/ 69692 h 3980066" name="connsiteY8890"/>
              <a:gd fmla="*/ 3947423 w 8387961" name="connsiteX8891"/>
              <a:gd fmla="*/ 87342 h 3980066" name="connsiteY8891"/>
              <a:gd fmla="*/ 5271600 w 8387961" name="connsiteX8892"/>
              <a:gd fmla="*/ 60258 h 3980066" name="connsiteY8892"/>
              <a:gd fmla="*/ 5281643 w 8387961" name="connsiteX8893"/>
              <a:gd fmla="*/ 66639 h 3980066" name="connsiteY8893"/>
              <a:gd fmla="*/ 5293360 w 8387961" name="connsiteX8894"/>
              <a:gd fmla="*/ 63449 h 3980066" name="connsiteY8894"/>
              <a:gd fmla="*/ 5323489 w 8387961" name="connsiteX8895"/>
              <a:gd fmla="*/ 68234 h 3980066" name="connsiteY8895"/>
              <a:gd fmla="*/ 5333533 w 8387961" name="connsiteX8896"/>
              <a:gd fmla="*/ 79400 h 3980066" name="connsiteY8896"/>
              <a:gd fmla="*/ 5341902 w 8387961" name="connsiteX8897"/>
              <a:gd fmla="*/ 87376 h 3980066" name="connsiteY8897"/>
              <a:gd fmla="*/ 5261557 w 8387961" name="connsiteX8898"/>
              <a:gd fmla="*/ 82590 h 3980066" name="connsiteY8898"/>
              <a:gd fmla="*/ 5236449 w 8387961" name="connsiteX8899"/>
              <a:gd fmla="*/ 73020 h 3980066" name="connsiteY8899"/>
              <a:gd fmla="*/ 5221385 w 8387961" name="connsiteX8900"/>
              <a:gd fmla="*/ 73020 h 3980066" name="connsiteY8900"/>
              <a:gd fmla="*/ 5226406 w 8387961" name="connsiteX8901"/>
              <a:gd fmla="*/ 63449 h 3980066" name="connsiteY8901"/>
              <a:gd fmla="*/ 4609763 w 8387961" name="connsiteX8902"/>
              <a:gd fmla="*/ 57245 h 3980066" name="connsiteY8902"/>
              <a:gd fmla="*/ 4642905 w 8387961" name="connsiteX8903"/>
              <a:gd fmla="*/ 57245 h 3980066" name="connsiteY8903"/>
              <a:gd fmla="*/ 4624677 w 8387961" name="connsiteX8904"/>
              <a:gd fmla="*/ 60258 h 3980066" name="connsiteY8904"/>
              <a:gd fmla="*/ 4040846 w 8387961" name="connsiteX8905"/>
              <a:gd fmla="*/ 54234 h 3980066" name="connsiteY8905"/>
              <a:gd fmla="*/ 4050799 w 8387961" name="connsiteX8906"/>
              <a:gd fmla="*/ 58753 h 3980066" name="connsiteY8906"/>
              <a:gd fmla="*/ 4057434 w 8387961" name="connsiteX8907"/>
              <a:gd fmla="*/ 58753 h 3980066" name="connsiteY8907"/>
              <a:gd fmla="*/ 4105539 w 8387961" name="connsiteX8908"/>
              <a:gd fmla="*/ 60259 h 3980066" name="connsiteY8908"/>
              <a:gd fmla="*/ 4117151 w 8387961" name="connsiteX8909"/>
              <a:gd fmla="*/ 63272 h 3980066" name="connsiteY8909"/>
              <a:gd fmla="*/ 4097245 w 8387961" name="connsiteX8910"/>
              <a:gd fmla="*/ 75325 h 3980066" name="connsiteY8910"/>
              <a:gd fmla="*/ 4047481 w 8387961" name="connsiteX8911"/>
              <a:gd fmla="*/ 76831 h 3980066" name="connsiteY8911"/>
              <a:gd fmla="*/ 4001035 w 8387961" name="connsiteX8912"/>
              <a:gd fmla="*/ 70806 h 3980066" name="connsiteY8912"/>
              <a:gd fmla="*/ 4029234 w 8387961" name="connsiteX8913"/>
              <a:gd fmla="*/ 67792 h 3980066" name="connsiteY8913"/>
              <a:gd fmla="*/ 3969518 w 8387961" name="connsiteX8914"/>
              <a:gd fmla="*/ 63272 h 3980066" name="connsiteY8914"/>
              <a:gd fmla="*/ 3969518 w 8387961" name="connsiteX8915"/>
              <a:gd fmla="*/ 61767 h 3980066" name="connsiteY8915"/>
              <a:gd fmla="*/ 3986106 w 8387961" name="connsiteX8916"/>
              <a:gd fmla="*/ 58753 h 3980066" name="connsiteY8916"/>
              <a:gd fmla="*/ 3992741 w 8387961" name="connsiteX8917"/>
              <a:gd fmla="*/ 57247 h 3980066" name="connsiteY8917"/>
              <a:gd fmla="*/ 4035870 w 8387961" name="connsiteX8918"/>
              <a:gd fmla="*/ 61767 h 3980066" name="connsiteY8918"/>
              <a:gd fmla="*/ 4037528 w 8387961" name="connsiteX8919"/>
              <a:gd fmla="*/ 58753 h 3980066" name="connsiteY8919"/>
              <a:gd fmla="*/ 4428820 w 8387961" name="connsiteX8920"/>
              <a:gd fmla="*/ 49713 h 3980066" name="connsiteY8920"/>
              <a:gd fmla="*/ 4465142 w 8387961" name="connsiteX8921"/>
              <a:gd fmla="*/ 49713 h 3980066" name="connsiteY8921"/>
              <a:gd fmla="*/ 4418442 w 8387961" name="connsiteX8922"/>
              <a:gd fmla="*/ 54233 h 3980066" name="connsiteY8922"/>
              <a:gd fmla="*/ 4686592 w 8387961" name="connsiteX8923"/>
              <a:gd fmla="*/ 46700 h 3980066" name="connsiteY8923"/>
              <a:gd fmla="*/ 4663631 w 8387961" name="connsiteX8924"/>
              <a:gd fmla="*/ 54233 h 3980066" name="connsiteY8924"/>
              <a:gd fmla="*/ 4635372 w 8387961" name="connsiteX8925"/>
              <a:gd fmla="*/ 49211 h 3980066" name="connsiteY8925"/>
              <a:gd fmla="*/ 4499825 w 8387961" name="connsiteX8926"/>
              <a:gd fmla="*/ 46700 h 3980066" name="connsiteY8926"/>
              <a:gd fmla="*/ 4511842 w 8387961" name="connsiteX8927"/>
              <a:gd fmla="*/ 48638 h 3980066" name="connsiteY8927"/>
              <a:gd fmla="*/ 4467209 w 8387961" name="connsiteX8928"/>
              <a:gd fmla="*/ 56386 h 3980066" name="connsiteY8928"/>
              <a:gd fmla="*/ 4451759 w 8387961" name="connsiteX8929"/>
              <a:gd fmla="*/ 60258 h 3980066" name="connsiteY8929"/>
              <a:gd fmla="*/ 4438026 w 8387961" name="connsiteX8930"/>
              <a:gd fmla="*/ 60258 h 3980066" name="connsiteY8930"/>
              <a:gd fmla="*/ 4451759 w 8387961" name="connsiteX8931"/>
              <a:gd fmla="*/ 56386 h 3980066" name="connsiteY8931"/>
              <a:gd fmla="*/ 4479225 w 8387961" name="connsiteX8932"/>
              <a:gd fmla="*/ 48638 h 3980066" name="connsiteY8932"/>
              <a:gd fmla="*/ 5225043 w 8387961" name="connsiteX8933"/>
              <a:gd fmla="*/ 43688 h 3980066" name="connsiteY8933"/>
              <a:gd fmla="*/ 5268085 w 8387961" name="connsiteX8934"/>
              <a:gd fmla="*/ 51220 h 3980066" name="connsiteY8934"/>
              <a:gd fmla="*/ 5257755 w 8387961" name="connsiteX8935"/>
              <a:gd fmla="*/ 54233 h 3980066" name="connsiteY8935"/>
              <a:gd fmla="*/ 5268085 w 8387961" name="connsiteX8936"/>
              <a:gd fmla="*/ 58753 h 3980066" name="connsiteY8936"/>
              <a:gd fmla="*/ 5192332 w 8387961" name="connsiteX8937"/>
              <a:gd fmla="*/ 60258 h 3980066" name="connsiteY8937"/>
              <a:gd fmla="*/ 5200940 w 8387961" name="connsiteX8938"/>
              <a:gd fmla="*/ 57246 h 3980066" name="connsiteY8938"/>
              <a:gd fmla="*/ 5171672 w 8387961" name="connsiteX8939"/>
              <a:gd fmla="*/ 57246 h 3980066" name="connsiteY8939"/>
              <a:gd fmla="*/ 5185445 w 8387961" name="connsiteX8940"/>
              <a:gd fmla="*/ 54233 h 3980066" name="connsiteY8940"/>
              <a:gd fmla="*/ 5187167 w 8387961" name="connsiteX8941"/>
              <a:gd fmla="*/ 49713 h 3980066" name="connsiteY8941"/>
              <a:gd fmla="*/ 5175115 w 8387961" name="connsiteX8942"/>
              <a:gd fmla="*/ 48207 h 3980066" name="connsiteY8942"/>
              <a:gd fmla="*/ 4724952 w 8387961" name="connsiteX8943"/>
              <a:gd fmla="*/ 43688 h 3980066" name="connsiteY8943"/>
              <a:gd fmla="*/ 4733292 w 8387961" name="connsiteX8944"/>
              <a:gd fmla="*/ 45947 h 3980066" name="connsiteY8944"/>
              <a:gd fmla="*/ 4686592 w 8387961" name="connsiteX8945"/>
              <a:gd fmla="*/ 46700 h 3980066" name="connsiteY8945"/>
              <a:gd fmla="*/ 2158250 w 8387961" name="connsiteX8946"/>
              <a:gd fmla="*/ 43687 h 3980066" name="connsiteY8946"/>
              <a:gd fmla="*/ 2230963 w 8387961" name="connsiteX8947"/>
              <a:gd fmla="*/ 58752 h 3980066" name="connsiteY8947"/>
              <a:gd fmla="*/ 2212789 w 8387961" name="connsiteX8948"/>
              <a:gd fmla="*/ 73816 h 3980066" name="connsiteY8948"/>
              <a:gd fmla="*/ 2249144 w 8387961" name="connsiteX8949"/>
              <a:gd fmla="*/ 80512 h 3980066" name="connsiteY8949"/>
              <a:gd fmla="*/ 2188001 w 8387961" name="connsiteX8950"/>
              <a:gd fmla="*/ 92228 h 3980066" name="connsiteY8950"/>
              <a:gd fmla="*/ 2159905 w 8387961" name="connsiteX8951"/>
              <a:gd fmla="*/ 103946 h 3980066" name="connsiteY8951"/>
              <a:gd fmla="*/ 2149981 w 8387961" name="connsiteX8952"/>
              <a:gd fmla="*/ 95577 h 3980066" name="connsiteY8952"/>
              <a:gd fmla="*/ 2148328 w 8387961" name="connsiteX8953"/>
              <a:gd fmla="*/ 103946 h 3980066" name="connsiteY8953"/>
              <a:gd fmla="*/ 2088837 w 8387961" name="connsiteX8954"/>
              <a:gd fmla="*/ 88881 h 3980066" name="connsiteY8954"/>
              <a:gd fmla="*/ 2158250 w 8387961" name="connsiteX8955"/>
              <a:gd fmla="*/ 80512 h 3980066" name="connsiteY8955"/>
              <a:gd fmla="*/ 2078914 w 8387961" name="connsiteX8956"/>
              <a:gd fmla="*/ 72142 h 3980066" name="connsiteY8956"/>
              <a:gd fmla="*/ 2113624 w 8387961" name="connsiteX8957"/>
              <a:gd fmla="*/ 62100 h 3980066" name="connsiteY8957"/>
              <a:gd fmla="*/ 2100403 w 8387961" name="connsiteX8958"/>
              <a:gd fmla="*/ 53730 h 3980066" name="connsiteY8958"/>
              <a:gd fmla="*/ 2453827 w 8387961" name="connsiteX8959"/>
              <a:gd fmla="*/ 10546 h 3980066" name="connsiteY8959"/>
              <a:gd fmla="*/ 2574273 w 8387961" name="connsiteX8960"/>
              <a:gd fmla="*/ 17189 h 3980066" name="connsiteY8960"/>
              <a:gd fmla="*/ 2698066 w 8387961" name="connsiteX8961"/>
              <a:gd fmla="*/ 22173 h 3980066" name="connsiteY8961"/>
              <a:gd fmla="*/ 2616095 w 8387961" name="connsiteX8962"/>
              <a:gd fmla="*/ 32138 h 3980066" name="connsiteY8962"/>
              <a:gd fmla="*/ 2534125 w 8387961" name="connsiteX8963"/>
              <a:gd fmla="*/ 42105 h 3980066" name="connsiteY8963"/>
              <a:gd fmla="*/ 2631151 w 8387961" name="connsiteX8964"/>
              <a:gd fmla="*/ 37122 h 3980066" name="connsiteY8964"/>
              <a:gd fmla="*/ 2542489 w 8387961" name="connsiteX8965"/>
              <a:gd fmla="*/ 52070 h 3980066" name="connsiteY8965"/>
              <a:gd fmla="*/ 2453827 w 8387961" name="connsiteX8966"/>
              <a:gd fmla="*/ 68680 h 3980066" name="connsiteY8966"/>
              <a:gd fmla="*/ 2371858 w 8387961" name="connsiteX8967"/>
              <a:gd fmla="*/ 76985 h 3980066" name="connsiteY8967"/>
              <a:gd fmla="*/ 2417025 w 8387961" name="connsiteX8968"/>
              <a:gd fmla="*/ 83628 h 3980066" name="connsiteY8968"/>
              <a:gd fmla="*/ 2353456 w 8387961" name="connsiteX8969"/>
              <a:gd fmla="*/ 88611 h 3980066" name="connsiteY8969"/>
              <a:gd fmla="*/ 2405315 w 8387961" name="connsiteX8970"/>
              <a:gd fmla="*/ 91934 h 3980066" name="connsiteY8970"/>
              <a:gd fmla="*/ 2333382 w 8387961" name="connsiteX8971"/>
              <a:gd fmla="*/ 108544 h 3980066" name="connsiteY8971"/>
              <a:gd fmla="*/ 2326691 w 8387961" name="connsiteX8972"/>
              <a:gd fmla="*/ 118509 h 3980066" name="connsiteY8972"/>
              <a:gd fmla="*/ 2266467 w 8387961" name="connsiteX8973"/>
              <a:gd fmla="*/ 121831 h 3980066" name="connsiteY8973"/>
              <a:gd fmla="*/ 2314980 w 8387961" name="connsiteX8974"/>
              <a:gd fmla="*/ 136780 h 3980066" name="connsiteY8974"/>
              <a:gd fmla="*/ 2254757 w 8387961" name="connsiteX8975"/>
              <a:gd fmla="*/ 140102 h 3980066" name="connsiteY8975"/>
              <a:gd fmla="*/ 2189515 w 8387961" name="connsiteX8976"/>
              <a:gd fmla="*/ 140102 h 3980066" name="connsiteY8976"/>
              <a:gd fmla="*/ 2122600 w 8387961" name="connsiteX8977"/>
              <a:gd fmla="*/ 138440 h 3980066" name="connsiteY8977"/>
              <a:gd fmla="*/ 2169441 w 8387961" name="connsiteX8978"/>
              <a:gd fmla="*/ 121831 h 3980066" name="connsiteY8978"/>
              <a:gd fmla="*/ 2159404 w 8387961" name="connsiteX8979"/>
              <a:gd fmla="*/ 111866 h 3980066" name="connsiteY8979"/>
              <a:gd fmla="*/ 2229664 w 8387961" name="connsiteX8980"/>
              <a:gd fmla="*/ 120170 h 3980066" name="connsiteY8980"/>
              <a:gd fmla="*/ 2264794 w 8387961" name="connsiteX8981"/>
              <a:gd fmla="*/ 103560 h 3980066" name="connsiteY8981"/>
              <a:gd fmla="*/ 2229664 w 8387961" name="connsiteX8982"/>
              <a:gd fmla="*/ 118509 h 3980066" name="connsiteY8982"/>
              <a:gd fmla="*/ 2209589 w 8387961" name="connsiteX8983"/>
              <a:gd fmla="*/ 108544 h 3980066" name="connsiteY8983"/>
              <a:gd fmla="*/ 2226318 w 8387961" name="connsiteX8984"/>
              <a:gd fmla="*/ 101899 h 3980066" name="connsiteY8984"/>
              <a:gd fmla="*/ 2192861 w 8387961" name="connsiteX8985"/>
              <a:gd fmla="*/ 96917 h 3980066" name="connsiteY8985"/>
              <a:gd fmla="*/ 2281523 w 8387961" name="connsiteX8986"/>
              <a:gd fmla="*/ 86951 h 3980066" name="connsiteY8986"/>
              <a:gd fmla="*/ 2241374 w 8387961" name="connsiteX8987"/>
              <a:gd fmla="*/ 60375 h 3980066" name="connsiteY8987"/>
              <a:gd fmla="*/ 2294906 w 8387961" name="connsiteX8988"/>
              <a:gd fmla="*/ 58714 h 3980066" name="connsiteY8988"/>
              <a:gd fmla="*/ 2316653 w 8387961" name="connsiteX8989"/>
              <a:gd fmla="*/ 68680 h 3980066" name="connsiteY8989"/>
              <a:gd fmla="*/ 2303270 w 8387961" name="connsiteX8990"/>
              <a:gd fmla="*/ 57053 h 3980066" name="connsiteY8990"/>
              <a:gd fmla="*/ 2385241 w 8387961" name="connsiteX8991"/>
              <a:gd fmla="*/ 47087 h 3980066" name="connsiteY8991"/>
              <a:gd fmla="*/ 2427061 w 8387961" name="connsiteX8992"/>
              <a:gd fmla="*/ 37122 h 3980066" name="connsiteY8992"/>
              <a:gd fmla="*/ 2341746 w 8387961" name="connsiteX8993"/>
              <a:gd fmla="*/ 43766 h 3980066" name="connsiteY8993"/>
              <a:gd fmla="*/ 2262290 w 8387961" name="connsiteX8994"/>
              <a:gd fmla="*/ 49719 h 3980066" name="connsiteY8994"/>
              <a:gd fmla="*/ 2330036 w 8387961" name="connsiteX8995"/>
              <a:gd fmla="*/ 42105 h 3980066" name="connsiteY8995"/>
              <a:gd fmla="*/ 2253084 w 8387961" name="connsiteX8996"/>
              <a:gd fmla="*/ 50409 h 3980066" name="connsiteY8996"/>
              <a:gd fmla="*/ 2262290 w 8387961" name="connsiteX8997"/>
              <a:gd fmla="*/ 49719 h 3980066" name="connsiteY8997"/>
              <a:gd fmla="*/ 2241374 w 8387961" name="connsiteX8998"/>
              <a:gd fmla="*/ 52070 h 3980066" name="connsiteY8998"/>
              <a:gd fmla="*/ 2214608 w 8387961" name="connsiteX8999"/>
              <a:gd fmla="*/ 47087 h 3980066" name="connsiteY8999"/>
              <a:gd fmla="*/ 2296579 w 8387961" name="connsiteX9000"/>
              <a:gd fmla="*/ 40444 h 3980066" name="connsiteY9000"/>
              <a:gd fmla="*/ 2209589 w 8387961" name="connsiteX9001"/>
              <a:gd fmla="*/ 40444 h 3980066" name="connsiteY9001"/>
              <a:gd fmla="*/ 2263121 w 8387961" name="connsiteX9002"/>
              <a:gd fmla="*/ 37122 h 3980066" name="connsiteY9002"/>
              <a:gd fmla="*/ 2194534 w 8387961" name="connsiteX9003"/>
              <a:gd fmla="*/ 32138 h 3980066" name="connsiteY9003"/>
              <a:gd fmla="*/ 2284869 w 8387961" name="connsiteX9004"/>
              <a:gd fmla="*/ 23834 h 3980066" name="connsiteY9004"/>
              <a:gd fmla="*/ 2396951 w 8387961" name="connsiteX9005"/>
              <a:gd fmla="*/ 30477 h 3980066" name="connsiteY9005"/>
              <a:gd fmla="*/ 2383568 w 8387961" name="connsiteX9006"/>
              <a:gd fmla="*/ 12207 h 3980066" name="connsiteY9006"/>
              <a:gd fmla="*/ 2473901 w 8387961" name="connsiteX9007"/>
              <a:gd fmla="*/ 17189 h 3980066" name="connsiteY9007"/>
              <a:gd fmla="*/ 3212815 w 8387961" name="connsiteX9008"/>
              <a:gd fmla="*/ 0 h 3980066" name="connsiteY9008"/>
              <a:gd fmla="*/ 3259675 w 8387961" name="connsiteX9009"/>
              <a:gd fmla="*/ 6694 h 3980066" name="connsiteY9009"/>
              <a:gd fmla="*/ 3151642 w 8387961" name="connsiteX9010"/>
              <a:gd fmla="*/ 9694 h 3980066" name="connsiteY9010"/>
              <a:gd fmla="*/ 3119095 w 8387961" name="connsiteX9011"/>
              <a:gd fmla="*/ 10040 h 3980066" name="connsiteY9011"/>
              <a:gd fmla="*/ 3139178 w 8387961" name="connsiteX9012"/>
              <a:gd fmla="*/ 10040 h 3980066" name="connsiteY9012"/>
              <a:gd fmla="*/ 3151642 w 8387961" name="connsiteX9013"/>
              <a:gd fmla="*/ 9694 h 3980066" name="connsiteY9013"/>
              <a:gd fmla="*/ 3276411 w 8387961" name="connsiteX9014"/>
              <a:gd fmla="*/ 8367 h 3980066" name="connsiteY9014"/>
              <a:gd fmla="*/ 3274737 w 8387961" name="connsiteX9015"/>
              <a:gd fmla="*/ 11714 h 3980066" name="connsiteY9015"/>
              <a:gd fmla="*/ 3328292 w 8387961" name="connsiteX9016"/>
              <a:gd fmla="*/ 18407 h 3980066" name="connsiteY9016"/>
              <a:gd fmla="*/ 3249634 w 8387961" name="connsiteX9017"/>
              <a:gd fmla="*/ 23427 h 3980066" name="connsiteY9017"/>
              <a:gd fmla="*/ 3184364 w 8387961" name="connsiteX9018"/>
              <a:gd fmla="*/ 23427 h 3980066" name="connsiteY9018"/>
              <a:gd fmla="*/ 3149219 w 8387961" name="connsiteX9019"/>
              <a:gd fmla="*/ 31794 h 3980066" name="connsiteY9019"/>
              <a:gd fmla="*/ 3264696 w 8387961" name="connsiteX9020"/>
              <a:gd fmla="*/ 26774 h 3980066" name="connsiteY9020"/>
              <a:gd fmla="*/ 3258002 w 8387961" name="connsiteX9021"/>
              <a:gd fmla="*/ 31794 h 3980066" name="connsiteY9021"/>
              <a:gd fmla="*/ 3234572 w 8387961" name="connsiteX9022"/>
              <a:gd fmla="*/ 38487 h 3980066" name="connsiteY9022"/>
              <a:gd fmla="*/ 3283105 w 8387961" name="connsiteX9023"/>
              <a:gd fmla="*/ 30120 h 3980066" name="connsiteY9023"/>
              <a:gd fmla="*/ 3289800 w 8387961" name="connsiteX9024"/>
              <a:gd fmla="*/ 26774 h 3980066" name="connsiteY9024"/>
              <a:gd fmla="*/ 3316577 w 8387961" name="connsiteX9025"/>
              <a:gd fmla="*/ 28447 h 3980066" name="connsiteY9025"/>
              <a:gd fmla="*/ 3299841 w 8387961" name="connsiteX9026"/>
              <a:gd fmla="*/ 40160 h 3980066" name="connsiteY9026"/>
              <a:gd fmla="*/ 3276411 w 8387961" name="connsiteX9027"/>
              <a:gd fmla="*/ 51874 h 3980066" name="connsiteY9027"/>
              <a:gd fmla="*/ 3343354 w 8387961" name="connsiteX9028"/>
              <a:gd fmla="*/ 33467 h 3980066" name="connsiteY9028"/>
              <a:gd fmla="*/ 3345028 w 8387961" name="connsiteX9029"/>
              <a:gd fmla="*/ 36814 h 3980066" name="connsiteY9029"/>
              <a:gd fmla="*/ 3380173 w 8387961" name="connsiteX9030"/>
              <a:gd fmla="*/ 33467 h 3980066" name="connsiteY9030"/>
              <a:gd fmla="*/ 3413644 w 8387961" name="connsiteX9031"/>
              <a:gd fmla="*/ 28447 h 3980066" name="connsiteY9031"/>
              <a:gd fmla="*/ 3473893 w 8387961" name="connsiteX9032"/>
              <a:gd fmla="*/ 33467 h 3980066" name="connsiteY9032"/>
              <a:gd fmla="*/ 3427033 w 8387961" name="connsiteX9033"/>
              <a:gd fmla="*/ 41834 h 3980066" name="connsiteY9033"/>
              <a:gd fmla="*/ 3430380 w 8387961" name="connsiteX9034"/>
              <a:gd fmla="*/ 46854 h 3980066" name="connsiteY9034"/>
              <a:gd fmla="*/ 3333313 w 8387961" name="connsiteX9035"/>
              <a:gd fmla="*/ 51874 h 3980066" name="connsiteY9035"/>
              <a:gd fmla="*/ 3403603 w 8387961" name="connsiteX9036"/>
              <a:gd fmla="*/ 51874 h 3980066" name="connsiteY9036"/>
              <a:gd fmla="*/ 3365110 w 8387961" name="connsiteX9037"/>
              <a:gd fmla="*/ 58567 h 3980066" name="connsiteY9037"/>
              <a:gd fmla="*/ 3328292 w 8387961" name="connsiteX9038"/>
              <a:gd fmla="*/ 61914 h 3980066" name="connsiteY9038"/>
              <a:gd fmla="*/ 3334986 w 8387961" name="connsiteX9039"/>
              <a:gd fmla="*/ 66934 h 3980066" name="connsiteY9039"/>
              <a:gd fmla="*/ 3373478 w 8387961" name="connsiteX9040"/>
              <a:gd fmla="*/ 60241 h 3980066" name="connsiteY9040"/>
              <a:gd fmla="*/ 3370131 w 8387961" name="connsiteX9041"/>
              <a:gd fmla="*/ 66934 h 3980066" name="connsiteY9041"/>
              <a:gd fmla="*/ 3350048 w 8387961" name="connsiteX9042"/>
              <a:gd fmla="*/ 68608 h 3980066" name="connsiteY9042"/>
              <a:gd fmla="*/ 3336660 w 8387961" name="connsiteX9043"/>
              <a:gd fmla="*/ 80321 h 3980066" name="connsiteY9043"/>
              <a:gd fmla="*/ 3346701 w 8387961" name="connsiteX9044"/>
              <a:gd fmla="*/ 78648 h 3980066" name="connsiteY9044"/>
              <a:gd fmla="*/ 3334986 w 8387961" name="connsiteX9045"/>
              <a:gd fmla="*/ 87015 h 3980066" name="connsiteY9045"/>
              <a:gd fmla="*/ 3308209 w 8387961" name="connsiteX9046"/>
              <a:gd fmla="*/ 92034 h 3980066" name="connsiteY9046"/>
              <a:gd fmla="*/ 3294820 w 8387961" name="connsiteX9047"/>
              <a:gd fmla="*/ 110441 h 3980066" name="connsiteY9047"/>
              <a:gd fmla="*/ 3299841 w 8387961" name="connsiteX9048"/>
              <a:gd fmla="*/ 113787 h 3980066" name="connsiteY9048"/>
              <a:gd fmla="*/ 3308209 w 8387961" name="connsiteX9049"/>
              <a:gd fmla="*/ 108768 h 3980066" name="connsiteY9049"/>
              <a:gd fmla="*/ 3343354 w 8387961" name="connsiteX9050"/>
              <a:gd fmla="*/ 113787 h 3980066" name="connsiteY9050"/>
              <a:gd fmla="*/ 3309883 w 8387961" name="connsiteX9051"/>
              <a:gd fmla="*/ 113787 h 3980066" name="connsiteY9051"/>
              <a:gd fmla="*/ 3323271 w 8387961" name="connsiteX9052"/>
              <a:gd fmla="*/ 120481 h 3980066" name="connsiteY9052"/>
              <a:gd fmla="*/ 3350048 w 8387961" name="connsiteX9053"/>
              <a:gd fmla="*/ 120481 h 3980066" name="connsiteY9053"/>
              <a:gd fmla="*/ 3353395 w 8387961" name="connsiteX9054"/>
              <a:gd fmla="*/ 132195 h 3980066" name="connsiteY9054"/>
              <a:gd fmla="*/ 3303188 w 8387961" name="connsiteX9055"/>
              <a:gd fmla="*/ 132195 h 3980066" name="connsiteY9055"/>
              <a:gd fmla="*/ 3274737 w 8387961" name="connsiteX9056"/>
              <a:gd fmla="*/ 133868 h 3980066" name="connsiteY9056"/>
              <a:gd fmla="*/ 3284779 w 8387961" name="connsiteX9057"/>
              <a:gd fmla="*/ 142235 h 3980066" name="connsiteY9057"/>
              <a:gd fmla="*/ 3289800 w 8387961" name="connsiteX9058"/>
              <a:gd fmla="*/ 142235 h 3980066" name="connsiteY9058"/>
              <a:gd fmla="*/ 3303188 w 8387961" name="connsiteX9059"/>
              <a:gd fmla="*/ 147254 h 3980066" name="connsiteY9059"/>
              <a:gd fmla="*/ 3323271 w 8387961" name="connsiteX9060"/>
              <a:gd fmla="*/ 148928 h 3980066" name="connsiteY9060"/>
              <a:gd fmla="*/ 3286452 w 8387961" name="connsiteX9061"/>
              <a:gd fmla="*/ 152275 h 3980066" name="connsiteY9061"/>
              <a:gd fmla="*/ 3318250 w 8387961" name="connsiteX9062"/>
              <a:gd fmla="*/ 152275 h 3980066" name="connsiteY9062"/>
              <a:gd fmla="*/ 3319924 w 8387961" name="connsiteX9063"/>
              <a:gd fmla="*/ 169008 h 3980066" name="connsiteY9063"/>
              <a:gd fmla="*/ 3278085 w 8387961" name="connsiteX9064"/>
              <a:gd fmla="*/ 158967 h 3980066" name="connsiteY9064"/>
              <a:gd fmla="*/ 3276411 w 8387961" name="connsiteX9065"/>
              <a:gd fmla="*/ 162315 h 3980066" name="connsiteY9065"/>
              <a:gd fmla="*/ 3296494 w 8387961" name="connsiteX9066"/>
              <a:gd fmla="*/ 169008 h 3980066" name="connsiteY9066"/>
              <a:gd fmla="*/ 3276411 w 8387961" name="connsiteX9067"/>
              <a:gd fmla="*/ 172355 h 3980066" name="connsiteY9067"/>
              <a:gd fmla="*/ 3294820 w 8387961" name="connsiteX9068"/>
              <a:gd fmla="*/ 172355 h 3980066" name="connsiteY9068"/>
              <a:gd fmla="*/ 3298168 w 8387961" name="connsiteX9069"/>
              <a:gd fmla="*/ 180721 h 3980066" name="connsiteY9069"/>
              <a:gd fmla="*/ 3318250 w 8387961" name="connsiteX9070"/>
              <a:gd fmla="*/ 180721 h 3980066" name="connsiteY9070"/>
              <a:gd fmla="*/ 3323271 w 8387961" name="connsiteX9071"/>
              <a:gd fmla="*/ 189088 h 3980066" name="connsiteY9071"/>
              <a:gd fmla="*/ 3274737 w 8387961" name="connsiteX9072"/>
              <a:gd fmla="*/ 184068 h 3980066" name="connsiteY9072"/>
              <a:gd fmla="*/ 3264696 w 8387961" name="connsiteX9073"/>
              <a:gd fmla="*/ 192435 h 3980066" name="connsiteY9073"/>
              <a:gd fmla="*/ 3269717 w 8387961" name="connsiteX9074"/>
              <a:gd fmla="*/ 202474 h 3980066" name="connsiteY9074"/>
              <a:gd fmla="*/ 3273064 w 8387961" name="connsiteX9075"/>
              <a:gd fmla="*/ 200801 h 3980066" name="connsiteY9075"/>
              <a:gd fmla="*/ 3298168 w 8387961" name="connsiteX9076"/>
              <a:gd fmla="*/ 200801 h 3980066" name="connsiteY9076"/>
              <a:gd fmla="*/ 3296494 w 8387961" name="connsiteX9077"/>
              <a:gd fmla="*/ 207495 h 3980066" name="connsiteY9077"/>
              <a:gd fmla="*/ 3268043 w 8387961" name="connsiteX9078"/>
              <a:gd fmla="*/ 214189 h 3980066" name="connsiteY9078"/>
              <a:gd fmla="*/ 3232898 w 8387961" name="connsiteX9079"/>
              <a:gd fmla="*/ 207495 h 3980066" name="connsiteY9079"/>
              <a:gd fmla="*/ 3254655 w 8387961" name="connsiteX9080"/>
              <a:gd fmla="*/ 209168 h 3980066" name="connsiteY9080"/>
              <a:gd fmla="*/ 3239592 w 8387961" name="connsiteX9081"/>
              <a:gd fmla="*/ 204148 h 3980066" name="connsiteY9081"/>
              <a:gd fmla="*/ 3222857 w 8387961" name="connsiteX9082"/>
              <a:gd fmla="*/ 207495 h 3980066" name="connsiteY9082"/>
              <a:gd fmla="*/ 3207795 w 8387961" name="connsiteX9083"/>
              <a:gd fmla="*/ 202474 h 3980066" name="connsiteY9083"/>
              <a:gd fmla="*/ 3212815 w 8387961" name="connsiteX9084"/>
              <a:gd fmla="*/ 207495 h 3980066" name="connsiteY9084"/>
              <a:gd fmla="*/ 3202774 w 8387961" name="connsiteX9085"/>
              <a:gd fmla="*/ 212515 h 3980066" name="connsiteY9085"/>
              <a:gd fmla="*/ 3174323 w 8387961" name="connsiteX9086"/>
              <a:gd fmla="*/ 210841 h 3980066" name="connsiteY9086"/>
              <a:gd fmla="*/ 3177670 w 8387961" name="connsiteX9087"/>
              <a:gd fmla="*/ 214189 h 3980066" name="connsiteY9087"/>
              <a:gd fmla="*/ 3165955 w 8387961" name="connsiteX9088"/>
              <a:gd fmla="*/ 219208 h 3980066" name="connsiteY9088"/>
              <a:gd fmla="*/ 3165955 w 8387961" name="connsiteX9089"/>
              <a:gd fmla="*/ 222554 h 3980066" name="connsiteY9089"/>
              <a:gd fmla="*/ 3167629 w 8387961" name="connsiteX9090"/>
              <a:gd fmla="*/ 219208 h 3980066" name="connsiteY9090"/>
              <a:gd fmla="*/ 3207795 w 8387961" name="connsiteX9091"/>
              <a:gd fmla="*/ 220881 h 3980066" name="connsiteY9091"/>
              <a:gd fmla="*/ 3169302 w 8387961" name="connsiteX9092"/>
              <a:gd fmla="*/ 227575 h 3980066" name="connsiteY9092"/>
              <a:gd fmla="*/ 3174323 w 8387961" name="connsiteX9093"/>
              <a:gd fmla="*/ 229248 h 3980066" name="connsiteY9093"/>
              <a:gd fmla="*/ 3186038 w 8387961" name="connsiteX9094"/>
              <a:gd fmla="*/ 229248 h 3980066" name="connsiteY9094"/>
              <a:gd fmla="*/ 3212815 w 8387961" name="connsiteX9095"/>
              <a:gd fmla="*/ 230921 h 3980066" name="connsiteY9095"/>
              <a:gd fmla="*/ 3196080 w 8387961" name="connsiteX9096"/>
              <a:gd fmla="*/ 234268 h 3980066" name="connsiteY9096"/>
              <a:gd fmla="*/ 3196080 w 8387961" name="connsiteX9097"/>
              <a:gd fmla="*/ 240961 h 3980066" name="connsiteY9097"/>
              <a:gd fmla="*/ 3202774 w 8387961" name="connsiteX9098"/>
              <a:gd fmla="*/ 237615 h 3980066" name="connsiteY9098"/>
              <a:gd fmla="*/ 3246287 w 8387961" name="connsiteX9099"/>
              <a:gd fmla="*/ 247655 h 3980066" name="connsiteY9099"/>
              <a:gd fmla="*/ 3239592 w 8387961" name="connsiteX9100"/>
              <a:gd fmla="*/ 252675 h 3980066" name="connsiteY9100"/>
              <a:gd fmla="*/ 3244613 w 8387961" name="connsiteX9101"/>
              <a:gd fmla="*/ 254348 h 3980066" name="connsiteY9101"/>
              <a:gd fmla="*/ 3252981 w 8387961" name="connsiteX9102"/>
              <a:gd fmla="*/ 254348 h 3980066" name="connsiteY9102"/>
              <a:gd fmla="*/ 3246287 w 8387961" name="connsiteX9103"/>
              <a:gd fmla="*/ 261042 h 3980066" name="connsiteY9103"/>
              <a:gd fmla="*/ 3258002 w 8387961" name="connsiteX9104"/>
              <a:gd fmla="*/ 259368 h 3980066" name="connsiteY9104"/>
              <a:gd fmla="*/ 3256328 w 8387961" name="connsiteX9105"/>
              <a:gd fmla="*/ 271082 h 3980066" name="connsiteY9105"/>
              <a:gd fmla="*/ 3256328 w 8387961" name="connsiteX9106"/>
              <a:gd fmla="*/ 281122 h 3980066" name="connsiteY9106"/>
              <a:gd fmla="*/ 3246287 w 8387961" name="connsiteX9107"/>
              <a:gd fmla="*/ 282795 h 3980066" name="connsiteY9107"/>
              <a:gd fmla="*/ 3244613 w 8387961" name="connsiteX9108"/>
              <a:gd fmla="*/ 274428 h 3980066" name="connsiteY9108"/>
              <a:gd fmla="*/ 3239592 w 8387961" name="connsiteX9109"/>
              <a:gd fmla="*/ 281122 h 3980066" name="connsiteY9109"/>
              <a:gd fmla="*/ 3224530 w 8387961" name="connsiteX9110"/>
              <a:gd fmla="*/ 284468 h 3980066" name="connsiteY9110"/>
              <a:gd fmla="*/ 3212815 w 8387961" name="connsiteX9111"/>
              <a:gd fmla="*/ 269409 h 3980066" name="connsiteY9111"/>
              <a:gd fmla="*/ 3186182 w 8387961" name="connsiteX9112"/>
              <a:gd fmla="*/ 260088 h 3980066" name="connsiteY9112"/>
              <a:gd fmla="*/ 3186038 w 8387961" name="connsiteX9113"/>
              <a:gd fmla="*/ 259368 h 3980066" name="connsiteY9113"/>
              <a:gd fmla="*/ 3184364 w 8387961" name="connsiteX9114"/>
              <a:gd fmla="*/ 259368 h 3980066" name="connsiteY9114"/>
              <a:gd fmla="*/ 3184092 w 8387961" name="connsiteX9115"/>
              <a:gd fmla="*/ 259357 h 3980066" name="connsiteY9115"/>
              <a:gd fmla="*/ 3179344 w 8387961" name="connsiteX9116"/>
              <a:gd fmla="*/ 257695 h 3980066" name="connsiteY9116"/>
              <a:gd fmla="*/ 3142525 w 8387961" name="connsiteX9117"/>
              <a:gd fmla="*/ 244308 h 3980066" name="connsiteY9117"/>
              <a:gd fmla="*/ 3157587 w 8387961" name="connsiteX9118"/>
              <a:gd fmla="*/ 252675 h 3980066" name="connsiteY9118"/>
              <a:gd fmla="*/ 3145872 w 8387961" name="connsiteX9119"/>
              <a:gd fmla="*/ 257695 h 3980066" name="connsiteY9119"/>
              <a:gd fmla="*/ 3184092 w 8387961" name="connsiteX9120"/>
              <a:gd fmla="*/ 259357 h 3980066" name="connsiteY9120"/>
              <a:gd fmla="*/ 3186182 w 8387961" name="connsiteX9121"/>
              <a:gd fmla="*/ 260088 h 3980066" name="connsiteY9121"/>
              <a:gd fmla="*/ 3187712 w 8387961" name="connsiteX9122"/>
              <a:gd fmla="*/ 267735 h 3980066" name="connsiteY9122"/>
              <a:gd fmla="*/ 3144199 w 8387961" name="connsiteX9123"/>
              <a:gd fmla="*/ 269409 h 3980066" name="connsiteY9123"/>
              <a:gd fmla="*/ 3142525 w 8387961" name="connsiteX9124"/>
              <a:gd fmla="*/ 271082 h 3980066" name="connsiteY9124"/>
              <a:gd fmla="*/ 3142525 w 8387961" name="connsiteX9125"/>
              <a:gd fmla="*/ 272755 h 3980066" name="connsiteY9125"/>
              <a:gd fmla="*/ 3117422 w 8387961" name="connsiteX9126"/>
              <a:gd fmla="*/ 282795 h 3980066" name="connsiteY9126"/>
              <a:gd fmla="*/ 3165955 w 8387961" name="connsiteX9127"/>
              <a:gd fmla="*/ 282795 h 3980066" name="connsiteY9127"/>
              <a:gd fmla="*/ 3132484 w 8387961" name="connsiteX9128"/>
              <a:gd fmla="*/ 291162 h 3980066" name="connsiteY9128"/>
              <a:gd fmla="*/ 3134157 w 8387961" name="connsiteX9129"/>
              <a:gd fmla="*/ 294508 h 3980066" name="connsiteY9129"/>
              <a:gd fmla="*/ 3182691 w 8387961" name="connsiteX9130"/>
              <a:gd fmla="*/ 287816 h 3980066" name="connsiteY9130"/>
              <a:gd fmla="*/ 3239592 w 8387961" name="connsiteX9131"/>
              <a:gd fmla="*/ 292835 h 3980066" name="connsiteY9131"/>
              <a:gd fmla="*/ 3226204 w 8387961" name="connsiteX9132"/>
              <a:gd fmla="*/ 297855 h 3980066" name="connsiteY9132"/>
              <a:gd fmla="*/ 3214489 w 8387961" name="connsiteX9133"/>
              <a:gd fmla="*/ 302875 h 3980066" name="connsiteY9133"/>
              <a:gd fmla="*/ 3206121 w 8387961" name="connsiteX9134"/>
              <a:gd fmla="*/ 307895 h 3980066" name="connsiteY9134"/>
              <a:gd fmla="*/ 3189385 w 8387961" name="connsiteX9135"/>
              <a:gd fmla="*/ 314588 h 3980066" name="connsiteY9135"/>
              <a:gd fmla="*/ 3175997 w 8387961" name="connsiteX9136"/>
              <a:gd fmla="*/ 321282 h 3980066" name="connsiteY9136"/>
              <a:gd fmla="*/ 3134157 w 8387961" name="connsiteX9137"/>
              <a:gd fmla="*/ 331322 h 3980066" name="connsiteY9137"/>
              <a:gd fmla="*/ 3092318 w 8387961" name="connsiteX9138"/>
              <a:gd fmla="*/ 341362 h 3980066" name="connsiteY9138"/>
              <a:gd fmla="*/ 3085624 w 8387961" name="connsiteX9139"/>
              <a:gd fmla="*/ 339688 h 3980066" name="connsiteY9139"/>
              <a:gd fmla="*/ 3075582 w 8387961" name="connsiteX9140"/>
              <a:gd fmla="*/ 341362 h 3980066" name="connsiteY9140"/>
              <a:gd fmla="*/ 3063867 w 8387961" name="connsiteX9141"/>
              <a:gd fmla="*/ 344709 h 3980066" name="connsiteY9141"/>
              <a:gd fmla="*/ 3042111 w 8387961" name="connsiteX9142"/>
              <a:gd fmla="*/ 332996 h 3980066" name="connsiteY9142"/>
              <a:gd fmla="*/ 3037090 w 8387961" name="connsiteX9143"/>
              <a:gd fmla="*/ 341362 h 3980066" name="connsiteY9143"/>
              <a:gd fmla="*/ 3037090 w 8387961" name="connsiteX9144"/>
              <a:gd fmla="*/ 349728 h 3980066" name="connsiteY9144"/>
              <a:gd fmla="*/ 3006966 w 8387961" name="connsiteX9145"/>
              <a:gd fmla="*/ 363115 h 3980066" name="connsiteY9145"/>
              <a:gd fmla="*/ 2988556 w 8387961" name="connsiteX9146"/>
              <a:gd fmla="*/ 379849 h 3980066" name="connsiteY9146"/>
              <a:gd fmla="*/ 2985209 w 8387961" name="connsiteX9147"/>
              <a:gd fmla="*/ 383195 h 3980066" name="connsiteY9147"/>
              <a:gd fmla="*/ 2966800 w 8387961" name="connsiteX9148"/>
              <a:gd fmla="*/ 389889 h 3980066" name="connsiteY9148"/>
              <a:gd fmla="*/ 2958432 w 8387961" name="connsiteX9149"/>
              <a:gd fmla="*/ 388216 h 3980066" name="connsiteY9149"/>
              <a:gd fmla="*/ 2956758 w 8387961" name="connsiteX9150"/>
              <a:gd fmla="*/ 393235 h 3980066" name="connsiteY9150"/>
              <a:gd fmla="*/ 2926634 w 8387961" name="connsiteX9151"/>
              <a:gd fmla="*/ 401602 h 3980066" name="connsiteY9151"/>
              <a:gd fmla="*/ 2914919 w 8387961" name="connsiteX9152"/>
              <a:gd fmla="*/ 399929 h 3980066" name="connsiteY9152"/>
              <a:gd fmla="*/ 2926634 w 8387961" name="connsiteX9153"/>
              <a:gd fmla="*/ 391562 h 3980066" name="connsiteY9153"/>
              <a:gd fmla="*/ 2916593 w 8387961" name="connsiteX9154"/>
              <a:gd fmla="*/ 389889 h 3980066" name="connsiteY9154"/>
              <a:gd fmla="*/ 2903204 w 8387961" name="connsiteX9155"/>
              <a:gd fmla="*/ 401602 h 3980066" name="connsiteY9155"/>
              <a:gd fmla="*/ 2906551 w 8387961" name="connsiteX9156"/>
              <a:gd fmla="*/ 403275 h 3980066" name="connsiteY9156"/>
              <a:gd fmla="*/ 2884795 w 8387961" name="connsiteX9157"/>
              <a:gd fmla="*/ 408296 h 3980066" name="connsiteY9157"/>
              <a:gd fmla="*/ 2876427 w 8387961" name="connsiteX9158"/>
              <a:gd fmla="*/ 409969 h 3980066" name="connsiteY9158"/>
              <a:gd fmla="*/ 2863038 w 8387961" name="connsiteX9159"/>
              <a:gd fmla="*/ 411642 h 3980066" name="connsiteY9159"/>
              <a:gd fmla="*/ 2864712 w 8387961" name="connsiteX9160"/>
              <a:gd fmla="*/ 420009 h 3980066" name="connsiteY9160"/>
              <a:gd fmla="*/ 2844629 w 8387961" name="connsiteX9161"/>
              <a:gd fmla="*/ 421682 h 3980066" name="connsiteY9161"/>
              <a:gd fmla="*/ 2844629 w 8387961" name="connsiteX9162"/>
              <a:gd fmla="*/ 438416 h 3980066" name="connsiteY9162"/>
              <a:gd fmla="*/ 2824546 w 8387961" name="connsiteX9163"/>
              <a:gd fmla="*/ 441762 h 3980066" name="connsiteY9163"/>
              <a:gd fmla="*/ 2836261 w 8387961" name="connsiteX9164"/>
              <a:gd fmla="*/ 445109 h 3980066" name="connsiteY9164"/>
              <a:gd fmla="*/ 2841282 w 8387961" name="connsiteX9165"/>
              <a:gd fmla="*/ 455149 h 3980066" name="connsiteY9165"/>
              <a:gd fmla="*/ 2824546 w 8387961" name="connsiteX9166"/>
              <a:gd fmla="*/ 455149 h 3980066" name="connsiteY9166"/>
              <a:gd fmla="*/ 2832914 w 8387961" name="connsiteX9167"/>
              <a:gd fmla="*/ 460169 h 3980066" name="connsiteY9167"/>
              <a:gd fmla="*/ 2824546 w 8387961" name="connsiteX9168"/>
              <a:gd fmla="*/ 463516 h 3980066" name="connsiteY9168"/>
              <a:gd fmla="*/ 2817852 w 8387961" name="connsiteX9169"/>
              <a:gd fmla="*/ 465189 h 3980066" name="connsiteY9169"/>
              <a:gd fmla="*/ 2822872 w 8387961" name="connsiteX9170"/>
              <a:gd fmla="*/ 468535 h 3980066" name="connsiteY9170"/>
              <a:gd fmla="*/ 2816178 w 8387961" name="connsiteX9171"/>
              <a:gd fmla="*/ 465189 h 3980066" name="connsiteY9171"/>
              <a:gd fmla="*/ 2814505 w 8387961" name="connsiteX9172"/>
              <a:gd fmla="*/ 471883 h 3980066" name="connsiteY9172"/>
              <a:gd fmla="*/ 2806137 w 8387961" name="connsiteX9173"/>
              <a:gd fmla="*/ 471883 h 3980066" name="connsiteY9173"/>
              <a:gd fmla="*/ 2806137 w 8387961" name="connsiteX9174"/>
              <a:gd fmla="*/ 475229 h 3980066" name="connsiteY9174"/>
              <a:gd fmla="*/ 2811157 w 8387961" name="connsiteX9175"/>
              <a:gd fmla="*/ 478576 h 3980066" name="connsiteY9175"/>
              <a:gd fmla="*/ 2796095 w 8387961" name="connsiteX9176"/>
              <a:gd fmla="*/ 480249 h 3980066" name="connsiteY9176"/>
              <a:gd fmla="*/ 2781033 w 8387961" name="connsiteX9177"/>
              <a:gd fmla="*/ 485269 h 3980066" name="connsiteY9177"/>
              <a:gd fmla="*/ 2787727 w 8387961" name="connsiteX9178"/>
              <a:gd fmla="*/ 493636 h 3980066" name="connsiteY9178"/>
              <a:gd fmla="*/ 2784380 w 8387961" name="connsiteX9179"/>
              <a:gd fmla="*/ 493636 h 3980066" name="connsiteY9179"/>
              <a:gd fmla="*/ 2791075 w 8387961" name="connsiteX9180"/>
              <a:gd fmla="*/ 502002 h 3980066" name="connsiteY9180"/>
              <a:gd fmla="*/ 2787727 w 8387961" name="connsiteX9181"/>
              <a:gd fmla="*/ 503676 h 3980066" name="connsiteY9181"/>
              <a:gd fmla="*/ 2781033 w 8387961" name="connsiteX9182"/>
              <a:gd fmla="*/ 512042 h 3980066" name="connsiteY9182"/>
              <a:gd fmla="*/ 2782707 w 8387961" name="connsiteX9183"/>
              <a:gd fmla="*/ 515389 h 3980066" name="connsiteY9183"/>
              <a:gd fmla="*/ 2772665 w 8387961" name="connsiteX9184"/>
              <a:gd fmla="*/ 518736 h 3980066" name="connsiteY9184"/>
              <a:gd fmla="*/ 2776012 w 8387961" name="connsiteX9185"/>
              <a:gd fmla="*/ 522082 h 3980066" name="connsiteY9185"/>
              <a:gd fmla="*/ 2770992 w 8387961" name="connsiteX9186"/>
              <a:gd fmla="*/ 523756 h 3980066" name="connsiteY9186"/>
              <a:gd fmla="*/ 2770992 w 8387961" name="connsiteX9187"/>
              <a:gd fmla="*/ 525430 h 3980066" name="connsiteY9187"/>
              <a:gd fmla="*/ 2770992 w 8387961" name="connsiteX9188"/>
              <a:gd fmla="*/ 530449 h 3980066" name="connsiteY9188"/>
              <a:gd fmla="*/ 2757603 w 8387961" name="connsiteX9189"/>
              <a:gd fmla="*/ 530449 h 3980066" name="connsiteY9189"/>
              <a:gd fmla="*/ 2770992 w 8387961" name="connsiteX9190"/>
              <a:gd fmla="*/ 533796 h 3980066" name="connsiteY9190"/>
              <a:gd fmla="*/ 2757603 w 8387961" name="connsiteX9191"/>
              <a:gd fmla="*/ 533796 h 3980066" name="connsiteY9191"/>
              <a:gd fmla="*/ 2760950 w 8387961" name="connsiteX9192"/>
              <a:gd fmla="*/ 535470 h 3980066" name="connsiteY9192"/>
              <a:gd fmla="*/ 2757603 w 8387961" name="connsiteX9193"/>
              <a:gd fmla="*/ 538816 h 3980066" name="connsiteY9193"/>
              <a:gd fmla="*/ 2762624 w 8387961" name="connsiteX9194"/>
              <a:gd fmla="*/ 542162 h 3980066" name="connsiteY9194"/>
              <a:gd fmla="*/ 2757603 w 8387961" name="connsiteX9195"/>
              <a:gd fmla="*/ 543836 h 3980066" name="connsiteY9195"/>
              <a:gd fmla="*/ 2735847 w 8387961" name="connsiteX9196"/>
              <a:gd fmla="*/ 542162 h 3980066" name="connsiteY9196"/>
              <a:gd fmla="*/ 2750909 w 8387961" name="connsiteX9197"/>
              <a:gd fmla="*/ 548856 h 3980066" name="connsiteY9197"/>
              <a:gd fmla="*/ 2754256 w 8387961" name="connsiteX9198"/>
              <a:gd fmla="*/ 552203 h 3980066" name="connsiteY9198"/>
              <a:gd fmla="*/ 2752582 w 8387961" name="connsiteX9199"/>
              <a:gd fmla="*/ 555549 h 3980066" name="connsiteY9199"/>
              <a:gd fmla="*/ 2735847 w 8387961" name="connsiteX9200"/>
              <a:gd fmla="*/ 550529 h 3980066" name="connsiteY9200"/>
              <a:gd fmla="*/ 2717437 w 8387961" name="connsiteX9201"/>
              <a:gd fmla="*/ 558896 h 3980066" name="connsiteY9201"/>
              <a:gd fmla="*/ 2714090 w 8387961" name="connsiteX9202"/>
              <a:gd fmla="*/ 553876 h 3980066" name="connsiteY9202"/>
              <a:gd fmla="*/ 2725805 w 8387961" name="connsiteX9203"/>
              <a:gd fmla="*/ 545509 h 3980066" name="connsiteY9203"/>
              <a:gd fmla="*/ 2714090 w 8387961" name="connsiteX9204"/>
              <a:gd fmla="*/ 552203 h 3980066" name="connsiteY9204"/>
              <a:gd fmla="*/ 2722458 w 8387961" name="connsiteX9205"/>
              <a:gd fmla="*/ 542162 h 3980066" name="connsiteY9205"/>
              <a:gd fmla="*/ 2714090 w 8387961" name="connsiteX9206"/>
              <a:gd fmla="*/ 543836 h 3980066" name="connsiteY9206"/>
              <a:gd fmla="*/ 2715764 w 8387961" name="connsiteX9207"/>
              <a:gd fmla="*/ 540489 h 3980066" name="connsiteY9207"/>
              <a:gd fmla="*/ 2704049 w 8387961" name="connsiteX9208"/>
              <a:gd fmla="*/ 542162 h 3980066" name="connsiteY9208"/>
              <a:gd fmla="*/ 2712417 w 8387961" name="connsiteX9209"/>
              <a:gd fmla="*/ 533796 h 3980066" name="connsiteY9209"/>
              <a:gd fmla="*/ 2702375 w 8387961" name="connsiteX9210"/>
              <a:gd fmla="*/ 535470 h 3980066" name="connsiteY9210"/>
              <a:gd fmla="*/ 2715764 w 8387961" name="connsiteX9211"/>
              <a:gd fmla="*/ 525430 h 3980066" name="connsiteY9211"/>
              <a:gd fmla="*/ 2705722 w 8387961" name="connsiteX9212"/>
              <a:gd fmla="*/ 530449 h 3980066" name="connsiteY9212"/>
              <a:gd fmla="*/ 2705722 w 8387961" name="connsiteX9213"/>
              <a:gd fmla="*/ 525430 h 3980066" name="connsiteY9213"/>
              <a:gd fmla="*/ 2682292 w 8387961" name="connsiteX9214"/>
              <a:gd fmla="*/ 533796 h 3980066" name="connsiteY9214"/>
              <a:gd fmla="*/ 2667230 w 8387961" name="connsiteX9215"/>
              <a:gd fmla="*/ 535470 h 3980066" name="connsiteY9215"/>
              <a:gd fmla="*/ 2660536 w 8387961" name="connsiteX9216"/>
              <a:gd fmla="*/ 533796 h 3980066" name="connsiteY9216"/>
              <a:gd fmla="*/ 2660536 w 8387961" name="connsiteX9217"/>
              <a:gd fmla="*/ 532122 h 3980066" name="connsiteY9217"/>
              <a:gd fmla="*/ 2657189 w 8387961" name="connsiteX9218"/>
              <a:gd fmla="*/ 532122 h 3980066" name="connsiteY9218"/>
              <a:gd fmla="*/ 2662209 w 8387961" name="connsiteX9219"/>
              <a:gd fmla="*/ 530449 h 3980066" name="connsiteY9219"/>
              <a:gd fmla="*/ 2660536 w 8387961" name="connsiteX9220"/>
              <a:gd fmla="*/ 523756 h 3980066" name="connsiteY9220"/>
              <a:gd fmla="*/ 2650494 w 8387961" name="connsiteX9221"/>
              <a:gd fmla="*/ 525430 h 3980066" name="connsiteY9221"/>
              <a:gd fmla="*/ 2652168 w 8387961" name="connsiteX9222"/>
              <a:gd fmla="*/ 520409 h 3980066" name="connsiteY9222"/>
              <a:gd fmla="*/ 2650494 w 8387961" name="connsiteX9223"/>
              <a:gd fmla="*/ 520409 h 3980066" name="connsiteY9223"/>
              <a:gd fmla="*/ 2653842 w 8387961" name="connsiteX9224"/>
              <a:gd fmla="*/ 515389 h 3980066" name="connsiteY9224"/>
              <a:gd fmla="*/ 2643800 w 8387961" name="connsiteX9225"/>
              <a:gd fmla="*/ 515389 h 3980066" name="connsiteY9225"/>
              <a:gd fmla="*/ 2652168 w 8387961" name="connsiteX9226"/>
              <a:gd fmla="*/ 513716 h 3980066" name="connsiteY9226"/>
              <a:gd fmla="*/ 2647147 w 8387961" name="connsiteX9227"/>
              <a:gd fmla="*/ 512042 h 3980066" name="connsiteY9227"/>
              <a:gd fmla="*/ 2650494 w 8387961" name="connsiteX9228"/>
              <a:gd fmla="*/ 505349 h 3980066" name="connsiteY9228"/>
              <a:gd fmla="*/ 2643800 w 8387961" name="connsiteX9229"/>
              <a:gd fmla="*/ 508696 h 3980066" name="connsiteY9229"/>
              <a:gd fmla="*/ 2647147 w 8387961" name="connsiteX9230"/>
              <a:gd fmla="*/ 502002 h 3980066" name="connsiteY9230"/>
              <a:gd fmla="*/ 2637106 w 8387961" name="connsiteX9231"/>
              <a:gd fmla="*/ 502002 h 3980066" name="connsiteY9231"/>
              <a:gd fmla="*/ 2640453 w 8387961" name="connsiteX9232"/>
              <a:gd fmla="*/ 498656 h 3980066" name="connsiteY9232"/>
              <a:gd fmla="*/ 2630411 w 8387961" name="connsiteX9233"/>
              <a:gd fmla="*/ 488616 h 3980066" name="connsiteY9233"/>
              <a:gd fmla="*/ 2633759 w 8387961" name="connsiteX9234"/>
              <a:gd fmla="*/ 483596 h 3980066" name="connsiteY9234"/>
              <a:gd fmla="*/ 2640453 w 8387961" name="connsiteX9235"/>
              <a:gd fmla="*/ 478576 h 3980066" name="connsiteY9235"/>
              <a:gd fmla="*/ 2632085 w 8387961" name="connsiteX9236"/>
              <a:gd fmla="*/ 480249 h 3980066" name="connsiteY9236"/>
              <a:gd fmla="*/ 2633759 w 8387961" name="connsiteX9237"/>
              <a:gd fmla="*/ 473556 h 3980066" name="connsiteY9237"/>
              <a:gd fmla="*/ 2620370 w 8387961" name="connsiteX9238"/>
              <a:gd fmla="*/ 470209 h 3980066" name="connsiteY9238"/>
              <a:gd fmla="*/ 2632085 w 8387961" name="connsiteX9239"/>
              <a:gd fmla="*/ 468535 h 3980066" name="connsiteY9239"/>
              <a:gd fmla="*/ 2620370 w 8387961" name="connsiteX9240"/>
              <a:gd fmla="*/ 465189 h 3980066" name="connsiteY9240"/>
              <a:gd fmla="*/ 2622044 w 8387961" name="connsiteX9241"/>
              <a:gd fmla="*/ 463516 h 3980066" name="connsiteY9241"/>
              <a:gd fmla="*/ 2627064 w 8387961" name="connsiteX9242"/>
              <a:gd fmla="*/ 460169 h 3980066" name="connsiteY9242"/>
              <a:gd fmla="*/ 2617023 w 8387961" name="connsiteX9243"/>
              <a:gd fmla="*/ 461843 h 3980066" name="connsiteY9243"/>
              <a:gd fmla="*/ 2625391 w 8387961" name="connsiteX9244"/>
              <a:gd fmla="*/ 453476 h 3980066" name="connsiteY9244"/>
              <a:gd fmla="*/ 2615349 w 8387961" name="connsiteX9245"/>
              <a:gd fmla="*/ 450129 h 3980066" name="connsiteY9245"/>
              <a:gd fmla="*/ 2647147 w 8387961" name="connsiteX9246"/>
              <a:gd fmla="*/ 443436 h 3980066" name="connsiteY9246"/>
              <a:gd fmla="*/ 2642127 w 8387961" name="connsiteX9247"/>
              <a:gd fmla="*/ 443436 h 3980066" name="connsiteY9247"/>
              <a:gd fmla="*/ 2622044 w 8387961" name="connsiteX9248"/>
              <a:gd fmla="*/ 445109 h 3980066" name="connsiteY9248"/>
              <a:gd fmla="*/ 2645474 w 8387961" name="connsiteX9249"/>
              <a:gd fmla="*/ 440089 h 3980066" name="connsiteY9249"/>
              <a:gd fmla="*/ 2643800 w 8387961" name="connsiteX9250"/>
              <a:gd fmla="*/ 433395 h 3980066" name="connsiteY9250"/>
              <a:gd fmla="*/ 2657189 w 8387961" name="connsiteX9251"/>
              <a:gd fmla="*/ 440089 h 3980066" name="connsiteY9251"/>
              <a:gd fmla="*/ 2653842 w 8387961" name="connsiteX9252"/>
              <a:gd fmla="*/ 428376 h 3980066" name="connsiteY9252"/>
              <a:gd fmla="*/ 2645474 w 8387961" name="connsiteX9253"/>
              <a:gd fmla="*/ 425029 h 3980066" name="connsiteY9253"/>
              <a:gd fmla="*/ 2642127 w 8387961" name="connsiteX9254"/>
              <a:gd fmla="*/ 418336 h 3980066" name="connsiteY9254"/>
              <a:gd fmla="*/ 2637106 w 8387961" name="connsiteX9255"/>
              <a:gd fmla="*/ 431722 h 3980066" name="connsiteY9255"/>
              <a:gd fmla="*/ 2625391 w 8387961" name="connsiteX9256"/>
              <a:gd fmla="*/ 438416 h 3980066" name="connsiteY9256"/>
              <a:gd fmla="*/ 2610329 w 8387961" name="connsiteX9257"/>
              <a:gd fmla="*/ 441762 h 3980066" name="connsiteY9257"/>
              <a:gd fmla="*/ 2622044 w 8387961" name="connsiteX9258"/>
              <a:gd fmla="*/ 428376 h 3980066" name="connsiteY9258"/>
              <a:gd fmla="*/ 2632085 w 8387961" name="connsiteX9259"/>
              <a:gd fmla="*/ 423355 h 3980066" name="connsiteY9259"/>
              <a:gd fmla="*/ 2613676 w 8387961" name="connsiteX9260"/>
              <a:gd fmla="*/ 425029 h 3980066" name="connsiteY9260"/>
              <a:gd fmla="*/ 2615349 w 8387961" name="connsiteX9261"/>
              <a:gd fmla="*/ 420009 h 3980066" name="connsiteY9261"/>
              <a:gd fmla="*/ 2625391 w 8387961" name="connsiteX9262"/>
              <a:gd fmla="*/ 411642 h 3980066" name="connsiteY9262"/>
              <a:gd fmla="*/ 2652168 w 8387961" name="connsiteX9263"/>
              <a:gd fmla="*/ 404949 h 3980066" name="connsiteY9263"/>
              <a:gd fmla="*/ 2627064 w 8387961" name="connsiteX9264"/>
              <a:gd fmla="*/ 409969 h 3980066" name="connsiteY9264"/>
              <a:gd fmla="*/ 2613676 w 8387961" name="connsiteX9265"/>
              <a:gd fmla="*/ 409969 h 3980066" name="connsiteY9265"/>
              <a:gd fmla="*/ 2610329 w 8387961" name="connsiteX9266"/>
              <a:gd fmla="*/ 408296 h 3980066" name="connsiteY9266"/>
              <a:gd fmla="*/ 2606981 w 8387961" name="connsiteX9267"/>
              <a:gd fmla="*/ 403275 h 3980066" name="connsiteY9267"/>
              <a:gd fmla="*/ 2635432 w 8387961" name="connsiteX9268"/>
              <a:gd fmla="*/ 394908 h 3980066" name="connsiteY9268"/>
              <a:gd fmla="*/ 2603634 w 8387961" name="connsiteX9269"/>
              <a:gd fmla="*/ 399929 h 3980066" name="connsiteY9269"/>
              <a:gd fmla="*/ 2612002 w 8387961" name="connsiteX9270"/>
              <a:gd fmla="*/ 398256 h 3980066" name="connsiteY9270"/>
              <a:gd fmla="*/ 2603634 w 8387961" name="connsiteX9271"/>
              <a:gd fmla="*/ 398256 h 3980066" name="connsiteY9271"/>
              <a:gd fmla="*/ 2665557 w 8387961" name="connsiteX9272"/>
              <a:gd fmla="*/ 374829 h 3980066" name="connsiteY9272"/>
              <a:gd fmla="*/ 2675598 w 8387961" name="connsiteX9273"/>
              <a:gd fmla="*/ 371482 h 3980066" name="connsiteY9273"/>
              <a:gd fmla="*/ 2640453 w 8387961" name="connsiteX9274"/>
              <a:gd fmla="*/ 381522 h 3980066" name="connsiteY9274"/>
              <a:gd fmla="*/ 2603634 w 8387961" name="connsiteX9275"/>
              <a:gd fmla="*/ 391562 h 3980066" name="connsiteY9275"/>
              <a:gd fmla="*/ 2606981 w 8387961" name="connsiteX9276"/>
              <a:gd fmla="*/ 384869 h 3980066" name="connsiteY9276"/>
              <a:gd fmla="*/ 2625391 w 8387961" name="connsiteX9277"/>
              <a:gd fmla="*/ 383195 h 3980066" name="connsiteY9277"/>
              <a:gd fmla="*/ 2613676 w 8387961" name="connsiteX9278"/>
              <a:gd fmla="*/ 379849 h 3980066" name="connsiteY9278"/>
              <a:gd fmla="*/ 2620370 w 8387961" name="connsiteX9279"/>
              <a:gd fmla="*/ 379849 h 3980066" name="connsiteY9279"/>
              <a:gd fmla="*/ 2622044 w 8387961" name="connsiteX9280"/>
              <a:gd fmla="*/ 378175 h 3980066" name="connsiteY9280"/>
              <a:gd fmla="*/ 2632085 w 8387961" name="connsiteX9281"/>
              <a:gd fmla="*/ 373155 h 3980066" name="connsiteY9281"/>
              <a:gd fmla="*/ 2613676 w 8387961" name="connsiteX9282"/>
              <a:gd fmla="*/ 371482 h 3980066" name="connsiteY9282"/>
              <a:gd fmla="*/ 2606981 w 8387961" name="connsiteX9283"/>
              <a:gd fmla="*/ 368135 h 3980066" name="connsiteY9283"/>
              <a:gd fmla="*/ 2655515 w 8387961" name="connsiteX9284"/>
              <a:gd fmla="*/ 364789 h 3980066" name="connsiteY9284"/>
              <a:gd fmla="*/ 2667230 w 8387961" name="connsiteX9285"/>
              <a:gd fmla="*/ 368135 h 3980066" name="connsiteY9285"/>
              <a:gd fmla="*/ 2655515 w 8387961" name="connsiteX9286"/>
              <a:gd fmla="*/ 363115 h 3980066" name="connsiteY9286"/>
              <a:gd fmla="*/ 2610329 w 8387961" name="connsiteX9287"/>
              <a:gd fmla="*/ 363115 h 3980066" name="connsiteY9287"/>
              <a:gd fmla="*/ 2643800 w 8387961" name="connsiteX9288"/>
              <a:gd fmla="*/ 353076 h 3980066" name="connsiteY9288"/>
              <a:gd fmla="*/ 2680619 w 8387961" name="connsiteX9289"/>
              <a:gd fmla="*/ 359768 h 3980066" name="connsiteY9289"/>
              <a:gd fmla="*/ 2675598 w 8387961" name="connsiteX9290"/>
              <a:gd fmla="*/ 354749 h 3980066" name="connsiteY9290"/>
              <a:gd fmla="*/ 2683966 w 8387961" name="connsiteX9291"/>
              <a:gd fmla="*/ 353076 h 3980066" name="connsiteY9291"/>
              <a:gd fmla="*/ 2670577 w 8387961" name="connsiteX9292"/>
              <a:gd fmla="*/ 353076 h 3980066" name="connsiteY9292"/>
              <a:gd fmla="*/ 2680619 w 8387961" name="connsiteX9293"/>
              <a:gd fmla="*/ 349728 h 3980066" name="connsiteY9293"/>
              <a:gd fmla="*/ 2672251 w 8387961" name="connsiteX9294"/>
              <a:gd fmla="*/ 349728 h 3980066" name="connsiteY9294"/>
              <a:gd fmla="*/ 2662209 w 8387961" name="connsiteX9295"/>
              <a:gd fmla="*/ 351403 h 3980066" name="connsiteY9295"/>
              <a:gd fmla="*/ 2652092 w 8387961" name="connsiteX9296"/>
              <a:gd fmla="*/ 349957 h 3980066" name="connsiteY9296"/>
              <a:gd fmla="*/ 2653842 w 8387961" name="connsiteX9297"/>
              <a:gd fmla="*/ 349728 h 3980066" name="connsiteY9297"/>
              <a:gd fmla="*/ 2650494 w 8387961" name="connsiteX9298"/>
              <a:gd fmla="*/ 349728 h 3980066" name="connsiteY9298"/>
              <a:gd fmla="*/ 2652092 w 8387961" name="connsiteX9299"/>
              <a:gd fmla="*/ 349957 h 3980066" name="connsiteY9299"/>
              <a:gd fmla="*/ 2615349 w 8387961" name="connsiteX9300"/>
              <a:gd fmla="*/ 354749 h 3980066" name="connsiteY9300"/>
              <a:gd fmla="*/ 2630411 w 8387961" name="connsiteX9301"/>
              <a:gd fmla="*/ 344709 h 3980066" name="connsiteY9301"/>
              <a:gd fmla="*/ 2650494 w 8387961" name="connsiteX9302"/>
              <a:gd fmla="*/ 348055 h 3980066" name="connsiteY9302"/>
              <a:gd fmla="*/ 2633759 w 8387961" name="connsiteX9303"/>
              <a:gd fmla="*/ 341362 h 3980066" name="connsiteY9303"/>
              <a:gd fmla="*/ 2642127 w 8387961" name="connsiteX9304"/>
              <a:gd fmla="*/ 341362 h 3980066" name="connsiteY9304"/>
              <a:gd fmla="*/ 2682292 w 8387961" name="connsiteX9305"/>
              <a:gd fmla="*/ 348055 h 3980066" name="connsiteY9305"/>
              <a:gd fmla="*/ 2673924 w 8387961" name="connsiteX9306"/>
              <a:gd fmla="*/ 341362 h 3980066" name="connsiteY9306"/>
              <a:gd fmla="*/ 2682292 w 8387961" name="connsiteX9307"/>
              <a:gd fmla="*/ 332996 h 3980066" name="connsiteY9307"/>
              <a:gd fmla="*/ 2672251 w 8387961" name="connsiteX9308"/>
              <a:gd fmla="*/ 338015 h 3980066" name="connsiteY9308"/>
              <a:gd fmla="*/ 2642127 w 8387961" name="connsiteX9309"/>
              <a:gd fmla="*/ 341362 h 3980066" name="connsiteY9309"/>
              <a:gd fmla="*/ 2637106 w 8387961" name="connsiteX9310"/>
              <a:gd fmla="*/ 338015 h 3980066" name="connsiteY9310"/>
              <a:gd fmla="*/ 2687313 w 8387961" name="connsiteX9311"/>
              <a:gd fmla="*/ 324629 h 3980066" name="connsiteY9311"/>
              <a:gd fmla="*/ 2680619 w 8387961" name="connsiteX9312"/>
              <a:gd fmla="*/ 322955 h 3980066" name="connsiteY9312"/>
              <a:gd fmla="*/ 2690660 w 8387961" name="connsiteX9313"/>
              <a:gd fmla="*/ 317935 h 3980066" name="connsiteY9313"/>
              <a:gd fmla="*/ 2700702 w 8387961" name="connsiteX9314"/>
              <a:gd fmla="*/ 321282 h 3980066" name="connsiteY9314"/>
              <a:gd fmla="*/ 2700702 w 8387961" name="connsiteX9315"/>
              <a:gd fmla="*/ 317935 h 3980066" name="connsiteY9315"/>
              <a:gd fmla="*/ 2694007 w 8387961" name="connsiteX9316"/>
              <a:gd fmla="*/ 314588 h 3980066" name="connsiteY9316"/>
              <a:gd fmla="*/ 2690660 w 8387961" name="connsiteX9317"/>
              <a:gd fmla="*/ 311242 h 3980066" name="connsiteY9317"/>
              <a:gd fmla="*/ 2697354 w 8387961" name="connsiteX9318"/>
              <a:gd fmla="*/ 307895 h 3980066" name="connsiteY9318"/>
              <a:gd fmla="*/ 2695681 w 8387961" name="connsiteX9319"/>
              <a:gd fmla="*/ 302875 h 3980066" name="connsiteY9319"/>
              <a:gd fmla="*/ 2705722 w 8387961" name="connsiteX9320"/>
              <a:gd fmla="*/ 297855 h 3980066" name="connsiteY9320"/>
              <a:gd fmla="*/ 2642127 w 8387961" name="connsiteX9321"/>
              <a:gd fmla="*/ 282795 h 3980066" name="connsiteY9321"/>
              <a:gd fmla="*/ 2645474 w 8387961" name="connsiteX9322"/>
              <a:gd fmla="*/ 274428 h 3980066" name="connsiteY9322"/>
              <a:gd fmla="*/ 2705722 w 8387961" name="connsiteX9323"/>
              <a:gd fmla="*/ 284468 h 3980066" name="connsiteY9323"/>
              <a:gd fmla="*/ 2704049 w 8387961" name="connsiteX9324"/>
              <a:gd fmla="*/ 281122 h 3980066" name="connsiteY9324"/>
              <a:gd fmla="*/ 2704049 w 8387961" name="connsiteX9325"/>
              <a:gd fmla="*/ 274428 h 3980066" name="connsiteY9325"/>
              <a:gd fmla="*/ 2705722 w 8387961" name="connsiteX9326"/>
              <a:gd fmla="*/ 274428 h 3980066" name="connsiteY9326"/>
              <a:gd fmla="*/ 2692334 w 8387961" name="connsiteX9327"/>
              <a:gd fmla="*/ 269409 h 3980066" name="connsiteY9327"/>
              <a:gd fmla="*/ 2704049 w 8387961" name="connsiteX9328"/>
              <a:gd fmla="*/ 271082 h 3980066" name="connsiteY9328"/>
              <a:gd fmla="*/ 2690660 w 8387961" name="connsiteX9329"/>
              <a:gd fmla="*/ 264388 h 3980066" name="connsiteY9329"/>
              <a:gd fmla="*/ 2695681 w 8387961" name="connsiteX9330"/>
              <a:gd fmla="*/ 262715 h 3980066" name="connsiteY9330"/>
              <a:gd fmla="*/ 2685639 w 8387961" name="connsiteX9331"/>
              <a:gd fmla="*/ 264388 h 3980066" name="connsiteY9331"/>
              <a:gd fmla="*/ 2700702 w 8387961" name="connsiteX9332"/>
              <a:gd fmla="*/ 259368 h 3980066" name="connsiteY9332"/>
              <a:gd fmla="*/ 2682292 w 8387961" name="connsiteX9333"/>
              <a:gd fmla="*/ 259368 h 3980066" name="connsiteY9333"/>
              <a:gd fmla="*/ 2700702 w 8387961" name="connsiteX9334"/>
              <a:gd fmla="*/ 254348 h 3980066" name="connsiteY9334"/>
              <a:gd fmla="*/ 2682292 w 8387961" name="connsiteX9335"/>
              <a:gd fmla="*/ 251002 h 3980066" name="connsiteY9335"/>
              <a:gd fmla="*/ 2685639 w 8387961" name="connsiteX9336"/>
              <a:gd fmla="*/ 247655 h 3980066" name="connsiteY9336"/>
              <a:gd fmla="*/ 2673924 w 8387961" name="connsiteX9337"/>
              <a:gd fmla="*/ 251002 h 3980066" name="connsiteY9337"/>
              <a:gd fmla="*/ 2672251 w 8387961" name="connsiteX9338"/>
              <a:gd fmla="*/ 237615 h 3980066" name="connsiteY9338"/>
              <a:gd fmla="*/ 2660536 w 8387961" name="connsiteX9339"/>
              <a:gd fmla="*/ 254348 h 3980066" name="connsiteY9339"/>
              <a:gd fmla="*/ 2637106 w 8387961" name="connsiteX9340"/>
              <a:gd fmla="*/ 261042 h 3980066" name="connsiteY9340"/>
              <a:gd fmla="*/ 2627064 w 8387961" name="connsiteX9341"/>
              <a:gd fmla="*/ 252675 h 3980066" name="connsiteY9341"/>
              <a:gd fmla="*/ 2652168 w 8387961" name="connsiteX9342"/>
              <a:gd fmla="*/ 244308 h 3980066" name="connsiteY9342"/>
              <a:gd fmla="*/ 2640453 w 8387961" name="connsiteX9343"/>
              <a:gd fmla="*/ 244308 h 3980066" name="connsiteY9343"/>
              <a:gd fmla="*/ 2645474 w 8387961" name="connsiteX9344"/>
              <a:gd fmla="*/ 237615 h 3980066" name="connsiteY9344"/>
              <a:gd fmla="*/ 2655515 w 8387961" name="connsiteX9345"/>
              <a:gd fmla="*/ 232594 h 3980066" name="connsiteY9345"/>
              <a:gd fmla="*/ 2660536 w 8387961" name="connsiteX9346"/>
              <a:gd fmla="*/ 220881 h 3980066" name="connsiteY9346"/>
              <a:gd fmla="*/ 2653842 w 8387961" name="connsiteX9347"/>
              <a:gd fmla="*/ 217535 h 3980066" name="connsiteY9347"/>
              <a:gd fmla="*/ 2655515 w 8387961" name="connsiteX9348"/>
              <a:gd fmla="*/ 210841 h 3980066" name="connsiteY9348"/>
              <a:gd fmla="*/ 2653842 w 8387961" name="connsiteX9349"/>
              <a:gd fmla="*/ 202474 h 3980066" name="connsiteY9349"/>
              <a:gd fmla="*/ 2653842 w 8387961" name="connsiteX9350"/>
              <a:gd fmla="*/ 192435 h 3980066" name="connsiteY9350"/>
              <a:gd fmla="*/ 2640453 w 8387961" name="connsiteX9351"/>
              <a:gd fmla="*/ 192435 h 3980066" name="connsiteY9351"/>
              <a:gd fmla="*/ 2647147 w 8387961" name="connsiteX9352"/>
              <a:gd fmla="*/ 189088 h 3980066" name="connsiteY9352"/>
              <a:gd fmla="*/ 2653842 w 8387961" name="connsiteX9353"/>
              <a:gd fmla="*/ 182395 h 3980066" name="connsiteY9353"/>
              <a:gd fmla="*/ 2647147 w 8387961" name="connsiteX9354"/>
              <a:gd fmla="*/ 177374 h 3980066" name="connsiteY9354"/>
              <a:gd fmla="*/ 2630411 w 8387961" name="connsiteX9355"/>
              <a:gd fmla="*/ 167334 h 3980066" name="connsiteY9355"/>
              <a:gd fmla="*/ 2635432 w 8387961" name="connsiteX9356"/>
              <a:gd fmla="*/ 158967 h 3980066" name="connsiteY9356"/>
              <a:gd fmla="*/ 2556774 w 8387961" name="connsiteX9357"/>
              <a:gd fmla="*/ 143908 h 3980066" name="connsiteY9357"/>
              <a:gd fmla="*/ 2543386 w 8387961" name="connsiteX9358"/>
              <a:gd fmla="*/ 143908 h 3980066" name="connsiteY9358"/>
              <a:gd fmla="*/ 2513261 w 8387961" name="connsiteX9359"/>
              <a:gd fmla="*/ 148928 h 3980066" name="connsiteY9359"/>
              <a:gd fmla="*/ 2503220 w 8387961" name="connsiteX9360"/>
              <a:gd fmla="*/ 148928 h 3980066" name="connsiteY9360"/>
              <a:gd fmla="*/ 2491505 w 8387961" name="connsiteX9361"/>
              <a:gd fmla="*/ 148928 h 3980066" name="connsiteY9361"/>
              <a:gd fmla="*/ 2496526 w 8387961" name="connsiteX9362"/>
              <a:gd fmla="*/ 152275 h 3980066" name="connsiteY9362"/>
              <a:gd fmla="*/ 2453013 w 8387961" name="connsiteX9363"/>
              <a:gd fmla="*/ 142235 h 3980066" name="connsiteY9363"/>
              <a:gd fmla="*/ 2473096 w 8387961" name="connsiteX9364"/>
              <a:gd fmla="*/ 137214 h 3980066" name="connsiteY9364"/>
              <a:gd fmla="*/ 2454686 w 8387961" name="connsiteX9365"/>
              <a:gd fmla="*/ 130521 h 3980066" name="connsiteY9365"/>
              <a:gd fmla="*/ 2432930 w 8387961" name="connsiteX9366"/>
              <a:gd fmla="*/ 128848 h 3980066" name="connsiteY9366"/>
              <a:gd fmla="*/ 2491136 w 8387961" name="connsiteX9367"/>
              <a:gd fmla="*/ 124253 h 3980066" name="connsiteY9367"/>
              <a:gd fmla="*/ 2511588 w 8387961" name="connsiteX9368"/>
              <a:gd fmla="*/ 127174 h 3980066" name="connsiteY9368"/>
              <a:gd fmla="*/ 2496526 w 8387961" name="connsiteX9369"/>
              <a:gd fmla="*/ 123828 h 3980066" name="connsiteY9369"/>
              <a:gd fmla="*/ 2491136 w 8387961" name="connsiteX9370"/>
              <a:gd fmla="*/ 124253 h 3980066" name="connsiteY9370"/>
              <a:gd fmla="*/ 2476443 w 8387961" name="connsiteX9371"/>
              <a:gd fmla="*/ 122154 h 3980066" name="connsiteY9371"/>
              <a:gd fmla="*/ 2521629 w 8387961" name="connsiteX9372"/>
              <a:gd fmla="*/ 122154 h 3980066" name="connsiteY9372"/>
              <a:gd fmla="*/ 2526650 w 8387961" name="connsiteX9373"/>
              <a:gd fmla="*/ 113787 h 3980066" name="connsiteY9373"/>
              <a:gd fmla="*/ 2489831 w 8387961" name="connsiteX9374"/>
              <a:gd fmla="*/ 118808 h 3980066" name="connsiteY9374"/>
              <a:gd fmla="*/ 2463054 w 8387961" name="connsiteX9375"/>
              <a:gd fmla="*/ 117134 h 3980066" name="connsiteY9375"/>
              <a:gd fmla="*/ 2464728 w 8387961" name="connsiteX9376"/>
              <a:gd fmla="*/ 113787 h 3980066" name="connsiteY9376"/>
              <a:gd fmla="*/ 2471422 w 8387961" name="connsiteX9377"/>
              <a:gd fmla="*/ 110441 h 3980066" name="connsiteY9377"/>
              <a:gd fmla="*/ 2434603 w 8387961" name="connsiteX9378"/>
              <a:gd fmla="*/ 107094 h 3980066" name="connsiteY9378"/>
              <a:gd fmla="*/ 2434603 w 8387961" name="connsiteX9379"/>
              <a:gd fmla="*/ 100401 h 3980066" name="connsiteY9379"/>
              <a:gd fmla="*/ 2441298 w 8387961" name="connsiteX9380"/>
              <a:gd fmla="*/ 97054 h 3980066" name="connsiteY9380"/>
              <a:gd fmla="*/ 2509914 w 8387961" name="connsiteX9381"/>
              <a:gd fmla="*/ 87015 h 3980066" name="connsiteY9381"/>
              <a:gd fmla="*/ 2573510 w 8387961" name="connsiteX9382"/>
              <a:gd fmla="*/ 78648 h 3980066" name="connsiteY9382"/>
              <a:gd fmla="*/ 2591919 w 8387961" name="connsiteX9383"/>
              <a:gd fmla="*/ 68608 h 3980066" name="connsiteY9383"/>
              <a:gd fmla="*/ 2595266 w 8387961" name="connsiteX9384"/>
              <a:gd fmla="*/ 61914 h 3980066" name="connsiteY9384"/>
              <a:gd fmla="*/ 2610329 w 8387961" name="connsiteX9385"/>
              <a:gd fmla="*/ 60241 h 3980066" name="connsiteY9385"/>
              <a:gd fmla="*/ 2556774 w 8387961" name="connsiteX9386"/>
              <a:gd fmla="*/ 58567 h 3980066" name="connsiteY9386"/>
              <a:gd fmla="*/ 2640453 w 8387961" name="connsiteX9387"/>
              <a:gd fmla="*/ 41834 h 3980066" name="connsiteY9387"/>
              <a:gd fmla="*/ 2643800 w 8387961" name="connsiteX9388"/>
              <a:gd fmla="*/ 46854 h 3980066" name="connsiteY9388"/>
              <a:gd fmla="*/ 2647147 w 8387961" name="connsiteX9389"/>
              <a:gd fmla="*/ 40160 h 3980066" name="connsiteY9389"/>
              <a:gd fmla="*/ 2680619 w 8387961" name="connsiteX9390"/>
              <a:gd fmla="*/ 40160 h 3980066" name="connsiteY9390"/>
              <a:gd fmla="*/ 2685639 w 8387961" name="connsiteX9391"/>
              <a:gd fmla="*/ 33467 h 3980066" name="connsiteY9391"/>
              <a:gd fmla="*/ 2685639 w 8387961" name="connsiteX9392"/>
              <a:gd fmla="*/ 30120 h 3980066" name="connsiteY9392"/>
              <a:gd fmla="*/ 2725805 w 8387961" name="connsiteX9393"/>
              <a:gd fmla="*/ 31794 h 3980066" name="connsiteY9393"/>
              <a:gd fmla="*/ 2747562 w 8387961" name="connsiteX9394"/>
              <a:gd fmla="*/ 36814 h 3980066" name="connsiteY9394"/>
              <a:gd fmla="*/ 2722458 w 8387961" name="connsiteX9395"/>
              <a:gd fmla="*/ 26774 h 3980066" name="connsiteY9395"/>
              <a:gd fmla="*/ 2807810 w 8387961" name="connsiteX9396"/>
              <a:gd fmla="*/ 21754 h 3980066" name="connsiteY9396"/>
              <a:gd fmla="*/ 2802790 w 8387961" name="connsiteX9397"/>
              <a:gd fmla="*/ 33467 h 3980066" name="connsiteY9397"/>
              <a:gd fmla="*/ 2807810 w 8387961" name="connsiteX9398"/>
              <a:gd fmla="*/ 33467 h 3980066" name="connsiteY9398"/>
              <a:gd fmla="*/ 2826220 w 8387961" name="connsiteX9399"/>
              <a:gd fmla="*/ 26774 h 3980066" name="connsiteY9399"/>
              <a:gd fmla="*/ 2864712 w 8387961" name="connsiteX9400"/>
              <a:gd fmla="*/ 31794 h 3980066" name="connsiteY9400"/>
              <a:gd fmla="*/ 2864712 w 8387961" name="connsiteX9401"/>
              <a:gd fmla="*/ 28447 h 3980066" name="connsiteY9401"/>
              <a:gd fmla="*/ 2871406 w 8387961" name="connsiteX9402"/>
              <a:gd fmla="*/ 18407 h 3980066" name="connsiteY9402"/>
              <a:gd fmla="*/ 2958432 w 8387961" name="connsiteX9403"/>
              <a:gd fmla="*/ 30120 h 3980066" name="connsiteY9403"/>
              <a:gd fmla="*/ 2958432 w 8387961" name="connsiteX9404"/>
              <a:gd fmla="*/ 26774 h 3980066" name="connsiteY9404"/>
              <a:gd fmla="*/ 2963453 w 8387961" name="connsiteX9405"/>
              <a:gd fmla="*/ 21754 h 3980066" name="connsiteY9405"/>
              <a:gd fmla="*/ 2978515 w 8387961" name="connsiteX9406"/>
              <a:gd fmla="*/ 21754 h 3980066" name="connsiteY9406"/>
              <a:gd fmla="*/ 2958432 w 8387961" name="connsiteX9407"/>
              <a:gd fmla="*/ 13388 h 3980066" name="connsiteY9407"/>
              <a:gd fmla="*/ 3006966 w 8387961" name="connsiteX9408"/>
              <a:gd fmla="*/ 16734 h 3980066" name="connsiteY9408"/>
              <a:gd fmla="*/ 3006966 w 8387961" name="connsiteX9409"/>
              <a:gd fmla="*/ 13388 h 3980066" name="connsiteY9409"/>
              <a:gd fmla="*/ 3037090 w 8387961" name="connsiteX9410"/>
              <a:gd fmla="*/ 18407 h 3980066" name="connsiteY9410"/>
              <a:gd fmla="*/ 3005292 w 8387961" name="connsiteX9411"/>
              <a:gd fmla="*/ 11714 h 3980066" name="connsiteY9411"/>
              <a:gd fmla="*/ 2936676 w 8387961" name="connsiteX9412"/>
              <a:gd fmla="*/ 8367 h 3980066" name="connsiteY9412"/>
              <a:gd fmla="*/ 2975168 w 8387961" name="connsiteX9413"/>
              <a:gd fmla="*/ 10040 h 3980066" name="connsiteY9413"/>
              <a:gd fmla="*/ 2966800 w 8387961" name="connsiteX9414"/>
              <a:gd fmla="*/ 6694 h 3980066" name="connsiteY9414"/>
              <a:gd fmla="*/ 3018681 w 8387961" name="connsiteX9415"/>
              <a:gd fmla="*/ 8367 h 3980066" name="connsiteY9415"/>
              <a:gd fmla="*/ 3057173 w 8387961" name="connsiteX9416"/>
              <a:gd fmla="*/ 10040 h 3980066" name="connsiteY9416"/>
              <a:gd fmla="*/ 3062194 w 8387961" name="connsiteX9417"/>
              <a:gd fmla="*/ 8367 h 3980066" name="connsiteY9417"/>
              <a:gd fmla="*/ 3073909 w 8387961" name="connsiteX9418"/>
              <a:gd fmla="*/ 6694 h 3980066" name="connsiteY9418"/>
              <a:gd fmla="*/ 3063867 w 8387961" name="connsiteX9419"/>
              <a:gd fmla="*/ 1674 h 3980066" name="connsiteY94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 ang="0">
                <a:pos x="connsiteX2796" y="connsiteY2796"/>
              </a:cxn>
              <a:cxn ang="0">
                <a:pos x="connsiteX2797" y="connsiteY2797"/>
              </a:cxn>
              <a:cxn ang="0">
                <a:pos x="connsiteX2798" y="connsiteY2798"/>
              </a:cxn>
              <a:cxn ang="0">
                <a:pos x="connsiteX2799" y="connsiteY2799"/>
              </a:cxn>
              <a:cxn ang="0">
                <a:pos x="connsiteX2800" y="connsiteY2800"/>
              </a:cxn>
              <a:cxn ang="0">
                <a:pos x="connsiteX2801" y="connsiteY2801"/>
              </a:cxn>
              <a:cxn ang="0">
                <a:pos x="connsiteX2802" y="connsiteY2802"/>
              </a:cxn>
              <a:cxn ang="0">
                <a:pos x="connsiteX2803" y="connsiteY2803"/>
              </a:cxn>
              <a:cxn ang="0">
                <a:pos x="connsiteX2804" y="connsiteY2804"/>
              </a:cxn>
              <a:cxn ang="0">
                <a:pos x="connsiteX2805" y="connsiteY2805"/>
              </a:cxn>
              <a:cxn ang="0">
                <a:pos x="connsiteX2806" y="connsiteY2806"/>
              </a:cxn>
              <a:cxn ang="0">
                <a:pos x="connsiteX2807" y="connsiteY2807"/>
              </a:cxn>
              <a:cxn ang="0">
                <a:pos x="connsiteX2808" y="connsiteY2808"/>
              </a:cxn>
              <a:cxn ang="0">
                <a:pos x="connsiteX2809" y="connsiteY2809"/>
              </a:cxn>
              <a:cxn ang="0">
                <a:pos x="connsiteX2810" y="connsiteY2810"/>
              </a:cxn>
              <a:cxn ang="0">
                <a:pos x="connsiteX2811" y="connsiteY2811"/>
              </a:cxn>
              <a:cxn ang="0">
                <a:pos x="connsiteX2812" y="connsiteY2812"/>
              </a:cxn>
              <a:cxn ang="0">
                <a:pos x="connsiteX2813" y="connsiteY2813"/>
              </a:cxn>
              <a:cxn ang="0">
                <a:pos x="connsiteX2814" y="connsiteY2814"/>
              </a:cxn>
              <a:cxn ang="0">
                <a:pos x="connsiteX2815" y="connsiteY2815"/>
              </a:cxn>
              <a:cxn ang="0">
                <a:pos x="connsiteX2816" y="connsiteY2816"/>
              </a:cxn>
              <a:cxn ang="0">
                <a:pos x="connsiteX2817" y="connsiteY2817"/>
              </a:cxn>
              <a:cxn ang="0">
                <a:pos x="connsiteX2818" y="connsiteY2818"/>
              </a:cxn>
              <a:cxn ang="0">
                <a:pos x="connsiteX2819" y="connsiteY2819"/>
              </a:cxn>
              <a:cxn ang="0">
                <a:pos x="connsiteX2820" y="connsiteY2820"/>
              </a:cxn>
              <a:cxn ang="0">
                <a:pos x="connsiteX2821" y="connsiteY2821"/>
              </a:cxn>
              <a:cxn ang="0">
                <a:pos x="connsiteX2822" y="connsiteY2822"/>
              </a:cxn>
              <a:cxn ang="0">
                <a:pos x="connsiteX2823" y="connsiteY2823"/>
              </a:cxn>
              <a:cxn ang="0">
                <a:pos x="connsiteX2824" y="connsiteY2824"/>
              </a:cxn>
              <a:cxn ang="0">
                <a:pos x="connsiteX2825" y="connsiteY2825"/>
              </a:cxn>
              <a:cxn ang="0">
                <a:pos x="connsiteX2826" y="connsiteY2826"/>
              </a:cxn>
              <a:cxn ang="0">
                <a:pos x="connsiteX2827" y="connsiteY2827"/>
              </a:cxn>
              <a:cxn ang="0">
                <a:pos x="connsiteX2828" y="connsiteY2828"/>
              </a:cxn>
              <a:cxn ang="0">
                <a:pos x="connsiteX2829" y="connsiteY2829"/>
              </a:cxn>
              <a:cxn ang="0">
                <a:pos x="connsiteX2830" y="connsiteY2830"/>
              </a:cxn>
              <a:cxn ang="0">
                <a:pos x="connsiteX2831" y="connsiteY2831"/>
              </a:cxn>
              <a:cxn ang="0">
                <a:pos x="connsiteX2832" y="connsiteY2832"/>
              </a:cxn>
              <a:cxn ang="0">
                <a:pos x="connsiteX2833" y="connsiteY2833"/>
              </a:cxn>
              <a:cxn ang="0">
                <a:pos x="connsiteX2834" y="connsiteY2834"/>
              </a:cxn>
              <a:cxn ang="0">
                <a:pos x="connsiteX2835" y="connsiteY2835"/>
              </a:cxn>
              <a:cxn ang="0">
                <a:pos x="connsiteX2836" y="connsiteY2836"/>
              </a:cxn>
              <a:cxn ang="0">
                <a:pos x="connsiteX2837" y="connsiteY2837"/>
              </a:cxn>
              <a:cxn ang="0">
                <a:pos x="connsiteX2838" y="connsiteY2838"/>
              </a:cxn>
              <a:cxn ang="0">
                <a:pos x="connsiteX2839" y="connsiteY2839"/>
              </a:cxn>
              <a:cxn ang="0">
                <a:pos x="connsiteX2840" y="connsiteY2840"/>
              </a:cxn>
              <a:cxn ang="0">
                <a:pos x="connsiteX2841" y="connsiteY2841"/>
              </a:cxn>
              <a:cxn ang="0">
                <a:pos x="connsiteX2842" y="connsiteY2842"/>
              </a:cxn>
              <a:cxn ang="0">
                <a:pos x="connsiteX2843" y="connsiteY2843"/>
              </a:cxn>
              <a:cxn ang="0">
                <a:pos x="connsiteX2844" y="connsiteY2844"/>
              </a:cxn>
              <a:cxn ang="0">
                <a:pos x="connsiteX2845" y="connsiteY2845"/>
              </a:cxn>
              <a:cxn ang="0">
                <a:pos x="connsiteX2846" y="connsiteY2846"/>
              </a:cxn>
              <a:cxn ang="0">
                <a:pos x="connsiteX2847" y="connsiteY2847"/>
              </a:cxn>
              <a:cxn ang="0">
                <a:pos x="connsiteX2848" y="connsiteY2848"/>
              </a:cxn>
              <a:cxn ang="0">
                <a:pos x="connsiteX2849" y="connsiteY2849"/>
              </a:cxn>
              <a:cxn ang="0">
                <a:pos x="connsiteX2850" y="connsiteY2850"/>
              </a:cxn>
              <a:cxn ang="0">
                <a:pos x="connsiteX2851" y="connsiteY2851"/>
              </a:cxn>
              <a:cxn ang="0">
                <a:pos x="connsiteX2852" y="connsiteY2852"/>
              </a:cxn>
              <a:cxn ang="0">
                <a:pos x="connsiteX2853" y="connsiteY2853"/>
              </a:cxn>
              <a:cxn ang="0">
                <a:pos x="connsiteX2854" y="connsiteY2854"/>
              </a:cxn>
              <a:cxn ang="0">
                <a:pos x="connsiteX2855" y="connsiteY2855"/>
              </a:cxn>
              <a:cxn ang="0">
                <a:pos x="connsiteX2856" y="connsiteY2856"/>
              </a:cxn>
              <a:cxn ang="0">
                <a:pos x="connsiteX2857" y="connsiteY2857"/>
              </a:cxn>
              <a:cxn ang="0">
                <a:pos x="connsiteX2858" y="connsiteY2858"/>
              </a:cxn>
              <a:cxn ang="0">
                <a:pos x="connsiteX2859" y="connsiteY2859"/>
              </a:cxn>
              <a:cxn ang="0">
                <a:pos x="connsiteX2860" y="connsiteY2860"/>
              </a:cxn>
              <a:cxn ang="0">
                <a:pos x="connsiteX2861" y="connsiteY2861"/>
              </a:cxn>
              <a:cxn ang="0">
                <a:pos x="connsiteX2862" y="connsiteY2862"/>
              </a:cxn>
              <a:cxn ang="0">
                <a:pos x="connsiteX2863" y="connsiteY2863"/>
              </a:cxn>
              <a:cxn ang="0">
                <a:pos x="connsiteX2864" y="connsiteY2864"/>
              </a:cxn>
              <a:cxn ang="0">
                <a:pos x="connsiteX2865" y="connsiteY2865"/>
              </a:cxn>
              <a:cxn ang="0">
                <a:pos x="connsiteX2866" y="connsiteY2866"/>
              </a:cxn>
              <a:cxn ang="0">
                <a:pos x="connsiteX2867" y="connsiteY2867"/>
              </a:cxn>
              <a:cxn ang="0">
                <a:pos x="connsiteX2868" y="connsiteY2868"/>
              </a:cxn>
              <a:cxn ang="0">
                <a:pos x="connsiteX2869" y="connsiteY2869"/>
              </a:cxn>
              <a:cxn ang="0">
                <a:pos x="connsiteX2870" y="connsiteY2870"/>
              </a:cxn>
              <a:cxn ang="0">
                <a:pos x="connsiteX2871" y="connsiteY2871"/>
              </a:cxn>
              <a:cxn ang="0">
                <a:pos x="connsiteX2872" y="connsiteY2872"/>
              </a:cxn>
              <a:cxn ang="0">
                <a:pos x="connsiteX2873" y="connsiteY2873"/>
              </a:cxn>
              <a:cxn ang="0">
                <a:pos x="connsiteX2874" y="connsiteY2874"/>
              </a:cxn>
              <a:cxn ang="0">
                <a:pos x="connsiteX2875" y="connsiteY2875"/>
              </a:cxn>
              <a:cxn ang="0">
                <a:pos x="connsiteX2876" y="connsiteY2876"/>
              </a:cxn>
              <a:cxn ang="0">
                <a:pos x="connsiteX2877" y="connsiteY2877"/>
              </a:cxn>
              <a:cxn ang="0">
                <a:pos x="connsiteX2878" y="connsiteY2878"/>
              </a:cxn>
              <a:cxn ang="0">
                <a:pos x="connsiteX2879" y="connsiteY2879"/>
              </a:cxn>
              <a:cxn ang="0">
                <a:pos x="connsiteX2880" y="connsiteY2880"/>
              </a:cxn>
              <a:cxn ang="0">
                <a:pos x="connsiteX2881" y="connsiteY2881"/>
              </a:cxn>
              <a:cxn ang="0">
                <a:pos x="connsiteX2882" y="connsiteY2882"/>
              </a:cxn>
              <a:cxn ang="0">
                <a:pos x="connsiteX2883" y="connsiteY2883"/>
              </a:cxn>
              <a:cxn ang="0">
                <a:pos x="connsiteX2884" y="connsiteY2884"/>
              </a:cxn>
              <a:cxn ang="0">
                <a:pos x="connsiteX2885" y="connsiteY2885"/>
              </a:cxn>
              <a:cxn ang="0">
                <a:pos x="connsiteX2886" y="connsiteY2886"/>
              </a:cxn>
              <a:cxn ang="0">
                <a:pos x="connsiteX2887" y="connsiteY2887"/>
              </a:cxn>
              <a:cxn ang="0">
                <a:pos x="connsiteX2888" y="connsiteY2888"/>
              </a:cxn>
              <a:cxn ang="0">
                <a:pos x="connsiteX2889" y="connsiteY2889"/>
              </a:cxn>
              <a:cxn ang="0">
                <a:pos x="connsiteX2890" y="connsiteY2890"/>
              </a:cxn>
              <a:cxn ang="0">
                <a:pos x="connsiteX2891" y="connsiteY2891"/>
              </a:cxn>
              <a:cxn ang="0">
                <a:pos x="connsiteX2892" y="connsiteY2892"/>
              </a:cxn>
              <a:cxn ang="0">
                <a:pos x="connsiteX2893" y="connsiteY2893"/>
              </a:cxn>
              <a:cxn ang="0">
                <a:pos x="connsiteX2894" y="connsiteY2894"/>
              </a:cxn>
              <a:cxn ang="0">
                <a:pos x="connsiteX2895" y="connsiteY2895"/>
              </a:cxn>
              <a:cxn ang="0">
                <a:pos x="connsiteX2896" y="connsiteY2896"/>
              </a:cxn>
              <a:cxn ang="0">
                <a:pos x="connsiteX2897" y="connsiteY2897"/>
              </a:cxn>
              <a:cxn ang="0">
                <a:pos x="connsiteX2898" y="connsiteY2898"/>
              </a:cxn>
              <a:cxn ang="0">
                <a:pos x="connsiteX2899" y="connsiteY2899"/>
              </a:cxn>
              <a:cxn ang="0">
                <a:pos x="connsiteX2900" y="connsiteY2900"/>
              </a:cxn>
              <a:cxn ang="0">
                <a:pos x="connsiteX2901" y="connsiteY2901"/>
              </a:cxn>
              <a:cxn ang="0">
                <a:pos x="connsiteX2902" y="connsiteY2902"/>
              </a:cxn>
              <a:cxn ang="0">
                <a:pos x="connsiteX2903" y="connsiteY2903"/>
              </a:cxn>
              <a:cxn ang="0">
                <a:pos x="connsiteX2904" y="connsiteY2904"/>
              </a:cxn>
              <a:cxn ang="0">
                <a:pos x="connsiteX2905" y="connsiteY2905"/>
              </a:cxn>
              <a:cxn ang="0">
                <a:pos x="connsiteX2906" y="connsiteY2906"/>
              </a:cxn>
              <a:cxn ang="0">
                <a:pos x="connsiteX2907" y="connsiteY2907"/>
              </a:cxn>
              <a:cxn ang="0">
                <a:pos x="connsiteX2908" y="connsiteY2908"/>
              </a:cxn>
              <a:cxn ang="0">
                <a:pos x="connsiteX2909" y="connsiteY2909"/>
              </a:cxn>
              <a:cxn ang="0">
                <a:pos x="connsiteX2910" y="connsiteY2910"/>
              </a:cxn>
              <a:cxn ang="0">
                <a:pos x="connsiteX2911" y="connsiteY2911"/>
              </a:cxn>
              <a:cxn ang="0">
                <a:pos x="connsiteX2912" y="connsiteY2912"/>
              </a:cxn>
              <a:cxn ang="0">
                <a:pos x="connsiteX2913" y="connsiteY2913"/>
              </a:cxn>
              <a:cxn ang="0">
                <a:pos x="connsiteX2914" y="connsiteY2914"/>
              </a:cxn>
              <a:cxn ang="0">
                <a:pos x="connsiteX2915" y="connsiteY2915"/>
              </a:cxn>
              <a:cxn ang="0">
                <a:pos x="connsiteX2916" y="connsiteY2916"/>
              </a:cxn>
              <a:cxn ang="0">
                <a:pos x="connsiteX2917" y="connsiteY2917"/>
              </a:cxn>
              <a:cxn ang="0">
                <a:pos x="connsiteX2918" y="connsiteY2918"/>
              </a:cxn>
              <a:cxn ang="0">
                <a:pos x="connsiteX2919" y="connsiteY2919"/>
              </a:cxn>
              <a:cxn ang="0">
                <a:pos x="connsiteX2920" y="connsiteY2920"/>
              </a:cxn>
              <a:cxn ang="0">
                <a:pos x="connsiteX2921" y="connsiteY2921"/>
              </a:cxn>
              <a:cxn ang="0">
                <a:pos x="connsiteX2922" y="connsiteY2922"/>
              </a:cxn>
              <a:cxn ang="0">
                <a:pos x="connsiteX2923" y="connsiteY2923"/>
              </a:cxn>
              <a:cxn ang="0">
                <a:pos x="connsiteX2924" y="connsiteY2924"/>
              </a:cxn>
              <a:cxn ang="0">
                <a:pos x="connsiteX2925" y="connsiteY2925"/>
              </a:cxn>
              <a:cxn ang="0">
                <a:pos x="connsiteX2926" y="connsiteY2926"/>
              </a:cxn>
              <a:cxn ang="0">
                <a:pos x="connsiteX2927" y="connsiteY2927"/>
              </a:cxn>
              <a:cxn ang="0">
                <a:pos x="connsiteX2928" y="connsiteY2928"/>
              </a:cxn>
              <a:cxn ang="0">
                <a:pos x="connsiteX2929" y="connsiteY2929"/>
              </a:cxn>
              <a:cxn ang="0">
                <a:pos x="connsiteX2930" y="connsiteY2930"/>
              </a:cxn>
              <a:cxn ang="0">
                <a:pos x="connsiteX2931" y="connsiteY2931"/>
              </a:cxn>
              <a:cxn ang="0">
                <a:pos x="connsiteX2932" y="connsiteY2932"/>
              </a:cxn>
              <a:cxn ang="0">
                <a:pos x="connsiteX2933" y="connsiteY2933"/>
              </a:cxn>
              <a:cxn ang="0">
                <a:pos x="connsiteX2934" y="connsiteY2934"/>
              </a:cxn>
              <a:cxn ang="0">
                <a:pos x="connsiteX2935" y="connsiteY2935"/>
              </a:cxn>
              <a:cxn ang="0">
                <a:pos x="connsiteX2936" y="connsiteY2936"/>
              </a:cxn>
              <a:cxn ang="0">
                <a:pos x="connsiteX2937" y="connsiteY2937"/>
              </a:cxn>
              <a:cxn ang="0">
                <a:pos x="connsiteX2938" y="connsiteY2938"/>
              </a:cxn>
              <a:cxn ang="0">
                <a:pos x="connsiteX2939" y="connsiteY2939"/>
              </a:cxn>
              <a:cxn ang="0">
                <a:pos x="connsiteX2940" y="connsiteY2940"/>
              </a:cxn>
              <a:cxn ang="0">
                <a:pos x="connsiteX2941" y="connsiteY2941"/>
              </a:cxn>
              <a:cxn ang="0">
                <a:pos x="connsiteX2942" y="connsiteY2942"/>
              </a:cxn>
              <a:cxn ang="0">
                <a:pos x="connsiteX2943" y="connsiteY2943"/>
              </a:cxn>
              <a:cxn ang="0">
                <a:pos x="connsiteX2944" y="connsiteY2944"/>
              </a:cxn>
              <a:cxn ang="0">
                <a:pos x="connsiteX2945" y="connsiteY2945"/>
              </a:cxn>
              <a:cxn ang="0">
                <a:pos x="connsiteX2946" y="connsiteY2946"/>
              </a:cxn>
              <a:cxn ang="0">
                <a:pos x="connsiteX2947" y="connsiteY2947"/>
              </a:cxn>
              <a:cxn ang="0">
                <a:pos x="connsiteX2948" y="connsiteY2948"/>
              </a:cxn>
              <a:cxn ang="0">
                <a:pos x="connsiteX2949" y="connsiteY2949"/>
              </a:cxn>
              <a:cxn ang="0">
                <a:pos x="connsiteX2950" y="connsiteY2950"/>
              </a:cxn>
              <a:cxn ang="0">
                <a:pos x="connsiteX2951" y="connsiteY2951"/>
              </a:cxn>
              <a:cxn ang="0">
                <a:pos x="connsiteX2952" y="connsiteY2952"/>
              </a:cxn>
              <a:cxn ang="0">
                <a:pos x="connsiteX2953" y="connsiteY2953"/>
              </a:cxn>
              <a:cxn ang="0">
                <a:pos x="connsiteX2954" y="connsiteY2954"/>
              </a:cxn>
              <a:cxn ang="0">
                <a:pos x="connsiteX2955" y="connsiteY2955"/>
              </a:cxn>
              <a:cxn ang="0">
                <a:pos x="connsiteX2956" y="connsiteY2956"/>
              </a:cxn>
              <a:cxn ang="0">
                <a:pos x="connsiteX2957" y="connsiteY2957"/>
              </a:cxn>
              <a:cxn ang="0">
                <a:pos x="connsiteX2958" y="connsiteY2958"/>
              </a:cxn>
              <a:cxn ang="0">
                <a:pos x="connsiteX2959" y="connsiteY2959"/>
              </a:cxn>
              <a:cxn ang="0">
                <a:pos x="connsiteX2960" y="connsiteY2960"/>
              </a:cxn>
              <a:cxn ang="0">
                <a:pos x="connsiteX2961" y="connsiteY2961"/>
              </a:cxn>
              <a:cxn ang="0">
                <a:pos x="connsiteX2962" y="connsiteY2962"/>
              </a:cxn>
              <a:cxn ang="0">
                <a:pos x="connsiteX2963" y="connsiteY2963"/>
              </a:cxn>
              <a:cxn ang="0">
                <a:pos x="connsiteX2964" y="connsiteY2964"/>
              </a:cxn>
              <a:cxn ang="0">
                <a:pos x="connsiteX2965" y="connsiteY2965"/>
              </a:cxn>
              <a:cxn ang="0">
                <a:pos x="connsiteX2966" y="connsiteY2966"/>
              </a:cxn>
              <a:cxn ang="0">
                <a:pos x="connsiteX2967" y="connsiteY2967"/>
              </a:cxn>
              <a:cxn ang="0">
                <a:pos x="connsiteX2968" y="connsiteY2968"/>
              </a:cxn>
              <a:cxn ang="0">
                <a:pos x="connsiteX2969" y="connsiteY2969"/>
              </a:cxn>
              <a:cxn ang="0">
                <a:pos x="connsiteX2970" y="connsiteY2970"/>
              </a:cxn>
              <a:cxn ang="0">
                <a:pos x="connsiteX2971" y="connsiteY2971"/>
              </a:cxn>
              <a:cxn ang="0">
                <a:pos x="connsiteX2972" y="connsiteY2972"/>
              </a:cxn>
              <a:cxn ang="0">
                <a:pos x="connsiteX2973" y="connsiteY2973"/>
              </a:cxn>
              <a:cxn ang="0">
                <a:pos x="connsiteX2974" y="connsiteY2974"/>
              </a:cxn>
              <a:cxn ang="0">
                <a:pos x="connsiteX2975" y="connsiteY2975"/>
              </a:cxn>
              <a:cxn ang="0">
                <a:pos x="connsiteX2976" y="connsiteY2976"/>
              </a:cxn>
              <a:cxn ang="0">
                <a:pos x="connsiteX2977" y="connsiteY2977"/>
              </a:cxn>
              <a:cxn ang="0">
                <a:pos x="connsiteX2978" y="connsiteY2978"/>
              </a:cxn>
              <a:cxn ang="0">
                <a:pos x="connsiteX2979" y="connsiteY2979"/>
              </a:cxn>
              <a:cxn ang="0">
                <a:pos x="connsiteX2980" y="connsiteY2980"/>
              </a:cxn>
              <a:cxn ang="0">
                <a:pos x="connsiteX2981" y="connsiteY2981"/>
              </a:cxn>
              <a:cxn ang="0">
                <a:pos x="connsiteX2982" y="connsiteY2982"/>
              </a:cxn>
              <a:cxn ang="0">
                <a:pos x="connsiteX2983" y="connsiteY2983"/>
              </a:cxn>
              <a:cxn ang="0">
                <a:pos x="connsiteX2984" y="connsiteY2984"/>
              </a:cxn>
              <a:cxn ang="0">
                <a:pos x="connsiteX2985" y="connsiteY2985"/>
              </a:cxn>
              <a:cxn ang="0">
                <a:pos x="connsiteX2986" y="connsiteY2986"/>
              </a:cxn>
              <a:cxn ang="0">
                <a:pos x="connsiteX2987" y="connsiteY2987"/>
              </a:cxn>
              <a:cxn ang="0">
                <a:pos x="connsiteX2988" y="connsiteY2988"/>
              </a:cxn>
              <a:cxn ang="0">
                <a:pos x="connsiteX2989" y="connsiteY2989"/>
              </a:cxn>
              <a:cxn ang="0">
                <a:pos x="connsiteX2990" y="connsiteY2990"/>
              </a:cxn>
              <a:cxn ang="0">
                <a:pos x="connsiteX2991" y="connsiteY2991"/>
              </a:cxn>
              <a:cxn ang="0">
                <a:pos x="connsiteX2992" y="connsiteY2992"/>
              </a:cxn>
              <a:cxn ang="0">
                <a:pos x="connsiteX2993" y="connsiteY2993"/>
              </a:cxn>
              <a:cxn ang="0">
                <a:pos x="connsiteX2994" y="connsiteY2994"/>
              </a:cxn>
              <a:cxn ang="0">
                <a:pos x="connsiteX2995" y="connsiteY2995"/>
              </a:cxn>
              <a:cxn ang="0">
                <a:pos x="connsiteX2996" y="connsiteY2996"/>
              </a:cxn>
              <a:cxn ang="0">
                <a:pos x="connsiteX2997" y="connsiteY2997"/>
              </a:cxn>
              <a:cxn ang="0">
                <a:pos x="connsiteX2998" y="connsiteY2998"/>
              </a:cxn>
              <a:cxn ang="0">
                <a:pos x="connsiteX2999" y="connsiteY2999"/>
              </a:cxn>
              <a:cxn ang="0">
                <a:pos x="connsiteX3000" y="connsiteY3000"/>
              </a:cxn>
              <a:cxn ang="0">
                <a:pos x="connsiteX3001" y="connsiteY3001"/>
              </a:cxn>
              <a:cxn ang="0">
                <a:pos x="connsiteX3002" y="connsiteY3002"/>
              </a:cxn>
              <a:cxn ang="0">
                <a:pos x="connsiteX3003" y="connsiteY3003"/>
              </a:cxn>
              <a:cxn ang="0">
                <a:pos x="connsiteX3004" y="connsiteY3004"/>
              </a:cxn>
              <a:cxn ang="0">
                <a:pos x="connsiteX3005" y="connsiteY3005"/>
              </a:cxn>
              <a:cxn ang="0">
                <a:pos x="connsiteX3006" y="connsiteY3006"/>
              </a:cxn>
              <a:cxn ang="0">
                <a:pos x="connsiteX3007" y="connsiteY3007"/>
              </a:cxn>
              <a:cxn ang="0">
                <a:pos x="connsiteX3008" y="connsiteY3008"/>
              </a:cxn>
              <a:cxn ang="0">
                <a:pos x="connsiteX3009" y="connsiteY3009"/>
              </a:cxn>
              <a:cxn ang="0">
                <a:pos x="connsiteX3010" y="connsiteY3010"/>
              </a:cxn>
              <a:cxn ang="0">
                <a:pos x="connsiteX3011" y="connsiteY3011"/>
              </a:cxn>
              <a:cxn ang="0">
                <a:pos x="connsiteX3012" y="connsiteY3012"/>
              </a:cxn>
              <a:cxn ang="0">
                <a:pos x="connsiteX3013" y="connsiteY3013"/>
              </a:cxn>
              <a:cxn ang="0">
                <a:pos x="connsiteX3014" y="connsiteY3014"/>
              </a:cxn>
              <a:cxn ang="0">
                <a:pos x="connsiteX3015" y="connsiteY3015"/>
              </a:cxn>
              <a:cxn ang="0">
                <a:pos x="connsiteX3016" y="connsiteY3016"/>
              </a:cxn>
              <a:cxn ang="0">
                <a:pos x="connsiteX3017" y="connsiteY3017"/>
              </a:cxn>
              <a:cxn ang="0">
                <a:pos x="connsiteX3018" y="connsiteY3018"/>
              </a:cxn>
              <a:cxn ang="0">
                <a:pos x="connsiteX3019" y="connsiteY3019"/>
              </a:cxn>
              <a:cxn ang="0">
                <a:pos x="connsiteX3020" y="connsiteY3020"/>
              </a:cxn>
              <a:cxn ang="0">
                <a:pos x="connsiteX3021" y="connsiteY3021"/>
              </a:cxn>
              <a:cxn ang="0">
                <a:pos x="connsiteX3022" y="connsiteY3022"/>
              </a:cxn>
              <a:cxn ang="0">
                <a:pos x="connsiteX3023" y="connsiteY3023"/>
              </a:cxn>
              <a:cxn ang="0">
                <a:pos x="connsiteX3024" y="connsiteY3024"/>
              </a:cxn>
              <a:cxn ang="0">
                <a:pos x="connsiteX3025" y="connsiteY3025"/>
              </a:cxn>
              <a:cxn ang="0">
                <a:pos x="connsiteX3026" y="connsiteY3026"/>
              </a:cxn>
              <a:cxn ang="0">
                <a:pos x="connsiteX3027" y="connsiteY3027"/>
              </a:cxn>
              <a:cxn ang="0">
                <a:pos x="connsiteX3028" y="connsiteY3028"/>
              </a:cxn>
              <a:cxn ang="0">
                <a:pos x="connsiteX3029" y="connsiteY3029"/>
              </a:cxn>
              <a:cxn ang="0">
                <a:pos x="connsiteX3030" y="connsiteY3030"/>
              </a:cxn>
              <a:cxn ang="0">
                <a:pos x="connsiteX3031" y="connsiteY3031"/>
              </a:cxn>
              <a:cxn ang="0">
                <a:pos x="connsiteX3032" y="connsiteY3032"/>
              </a:cxn>
              <a:cxn ang="0">
                <a:pos x="connsiteX3033" y="connsiteY3033"/>
              </a:cxn>
              <a:cxn ang="0">
                <a:pos x="connsiteX3034" y="connsiteY3034"/>
              </a:cxn>
              <a:cxn ang="0">
                <a:pos x="connsiteX3035" y="connsiteY3035"/>
              </a:cxn>
              <a:cxn ang="0">
                <a:pos x="connsiteX3036" y="connsiteY3036"/>
              </a:cxn>
              <a:cxn ang="0">
                <a:pos x="connsiteX3037" y="connsiteY3037"/>
              </a:cxn>
              <a:cxn ang="0">
                <a:pos x="connsiteX3038" y="connsiteY3038"/>
              </a:cxn>
              <a:cxn ang="0">
                <a:pos x="connsiteX3039" y="connsiteY3039"/>
              </a:cxn>
              <a:cxn ang="0">
                <a:pos x="connsiteX3040" y="connsiteY3040"/>
              </a:cxn>
              <a:cxn ang="0">
                <a:pos x="connsiteX3041" y="connsiteY3041"/>
              </a:cxn>
              <a:cxn ang="0">
                <a:pos x="connsiteX3042" y="connsiteY3042"/>
              </a:cxn>
              <a:cxn ang="0">
                <a:pos x="connsiteX3043" y="connsiteY3043"/>
              </a:cxn>
              <a:cxn ang="0">
                <a:pos x="connsiteX3044" y="connsiteY3044"/>
              </a:cxn>
              <a:cxn ang="0">
                <a:pos x="connsiteX3045" y="connsiteY3045"/>
              </a:cxn>
              <a:cxn ang="0">
                <a:pos x="connsiteX3046" y="connsiteY3046"/>
              </a:cxn>
              <a:cxn ang="0">
                <a:pos x="connsiteX3047" y="connsiteY3047"/>
              </a:cxn>
              <a:cxn ang="0">
                <a:pos x="connsiteX3048" y="connsiteY3048"/>
              </a:cxn>
              <a:cxn ang="0">
                <a:pos x="connsiteX3049" y="connsiteY3049"/>
              </a:cxn>
              <a:cxn ang="0">
                <a:pos x="connsiteX3050" y="connsiteY3050"/>
              </a:cxn>
              <a:cxn ang="0">
                <a:pos x="connsiteX3051" y="connsiteY3051"/>
              </a:cxn>
              <a:cxn ang="0">
                <a:pos x="connsiteX3052" y="connsiteY3052"/>
              </a:cxn>
              <a:cxn ang="0">
                <a:pos x="connsiteX3053" y="connsiteY3053"/>
              </a:cxn>
              <a:cxn ang="0">
                <a:pos x="connsiteX3054" y="connsiteY3054"/>
              </a:cxn>
              <a:cxn ang="0">
                <a:pos x="connsiteX3055" y="connsiteY3055"/>
              </a:cxn>
              <a:cxn ang="0">
                <a:pos x="connsiteX3056" y="connsiteY3056"/>
              </a:cxn>
              <a:cxn ang="0">
                <a:pos x="connsiteX3057" y="connsiteY3057"/>
              </a:cxn>
              <a:cxn ang="0">
                <a:pos x="connsiteX3058" y="connsiteY3058"/>
              </a:cxn>
              <a:cxn ang="0">
                <a:pos x="connsiteX3059" y="connsiteY3059"/>
              </a:cxn>
              <a:cxn ang="0">
                <a:pos x="connsiteX3060" y="connsiteY3060"/>
              </a:cxn>
              <a:cxn ang="0">
                <a:pos x="connsiteX3061" y="connsiteY3061"/>
              </a:cxn>
              <a:cxn ang="0">
                <a:pos x="connsiteX3062" y="connsiteY3062"/>
              </a:cxn>
              <a:cxn ang="0">
                <a:pos x="connsiteX3063" y="connsiteY3063"/>
              </a:cxn>
              <a:cxn ang="0">
                <a:pos x="connsiteX3064" y="connsiteY3064"/>
              </a:cxn>
              <a:cxn ang="0">
                <a:pos x="connsiteX3065" y="connsiteY3065"/>
              </a:cxn>
              <a:cxn ang="0">
                <a:pos x="connsiteX3066" y="connsiteY3066"/>
              </a:cxn>
              <a:cxn ang="0">
                <a:pos x="connsiteX3067" y="connsiteY3067"/>
              </a:cxn>
              <a:cxn ang="0">
                <a:pos x="connsiteX3068" y="connsiteY3068"/>
              </a:cxn>
              <a:cxn ang="0">
                <a:pos x="connsiteX3069" y="connsiteY3069"/>
              </a:cxn>
              <a:cxn ang="0">
                <a:pos x="connsiteX3070" y="connsiteY3070"/>
              </a:cxn>
              <a:cxn ang="0">
                <a:pos x="connsiteX3071" y="connsiteY3071"/>
              </a:cxn>
              <a:cxn ang="0">
                <a:pos x="connsiteX3072" y="connsiteY3072"/>
              </a:cxn>
              <a:cxn ang="0">
                <a:pos x="connsiteX3073" y="connsiteY3073"/>
              </a:cxn>
              <a:cxn ang="0">
                <a:pos x="connsiteX3074" y="connsiteY3074"/>
              </a:cxn>
              <a:cxn ang="0">
                <a:pos x="connsiteX3075" y="connsiteY3075"/>
              </a:cxn>
              <a:cxn ang="0">
                <a:pos x="connsiteX3076" y="connsiteY3076"/>
              </a:cxn>
              <a:cxn ang="0">
                <a:pos x="connsiteX3077" y="connsiteY3077"/>
              </a:cxn>
              <a:cxn ang="0">
                <a:pos x="connsiteX3078" y="connsiteY3078"/>
              </a:cxn>
              <a:cxn ang="0">
                <a:pos x="connsiteX3079" y="connsiteY3079"/>
              </a:cxn>
              <a:cxn ang="0">
                <a:pos x="connsiteX3080" y="connsiteY3080"/>
              </a:cxn>
              <a:cxn ang="0">
                <a:pos x="connsiteX3081" y="connsiteY3081"/>
              </a:cxn>
              <a:cxn ang="0">
                <a:pos x="connsiteX3082" y="connsiteY3082"/>
              </a:cxn>
              <a:cxn ang="0">
                <a:pos x="connsiteX3083" y="connsiteY3083"/>
              </a:cxn>
              <a:cxn ang="0">
                <a:pos x="connsiteX3084" y="connsiteY3084"/>
              </a:cxn>
              <a:cxn ang="0">
                <a:pos x="connsiteX3085" y="connsiteY3085"/>
              </a:cxn>
              <a:cxn ang="0">
                <a:pos x="connsiteX3086" y="connsiteY3086"/>
              </a:cxn>
              <a:cxn ang="0">
                <a:pos x="connsiteX3087" y="connsiteY3087"/>
              </a:cxn>
              <a:cxn ang="0">
                <a:pos x="connsiteX3088" y="connsiteY3088"/>
              </a:cxn>
              <a:cxn ang="0">
                <a:pos x="connsiteX3089" y="connsiteY3089"/>
              </a:cxn>
              <a:cxn ang="0">
                <a:pos x="connsiteX3090" y="connsiteY3090"/>
              </a:cxn>
              <a:cxn ang="0">
                <a:pos x="connsiteX3091" y="connsiteY3091"/>
              </a:cxn>
              <a:cxn ang="0">
                <a:pos x="connsiteX3092" y="connsiteY3092"/>
              </a:cxn>
              <a:cxn ang="0">
                <a:pos x="connsiteX3093" y="connsiteY3093"/>
              </a:cxn>
              <a:cxn ang="0">
                <a:pos x="connsiteX3094" y="connsiteY3094"/>
              </a:cxn>
              <a:cxn ang="0">
                <a:pos x="connsiteX3095" y="connsiteY3095"/>
              </a:cxn>
              <a:cxn ang="0">
                <a:pos x="connsiteX3096" y="connsiteY3096"/>
              </a:cxn>
              <a:cxn ang="0">
                <a:pos x="connsiteX3097" y="connsiteY3097"/>
              </a:cxn>
              <a:cxn ang="0">
                <a:pos x="connsiteX3098" y="connsiteY3098"/>
              </a:cxn>
              <a:cxn ang="0">
                <a:pos x="connsiteX3099" y="connsiteY3099"/>
              </a:cxn>
              <a:cxn ang="0">
                <a:pos x="connsiteX3100" y="connsiteY3100"/>
              </a:cxn>
              <a:cxn ang="0">
                <a:pos x="connsiteX3101" y="connsiteY3101"/>
              </a:cxn>
              <a:cxn ang="0">
                <a:pos x="connsiteX3102" y="connsiteY3102"/>
              </a:cxn>
              <a:cxn ang="0">
                <a:pos x="connsiteX3103" y="connsiteY3103"/>
              </a:cxn>
              <a:cxn ang="0">
                <a:pos x="connsiteX3104" y="connsiteY3104"/>
              </a:cxn>
              <a:cxn ang="0">
                <a:pos x="connsiteX3105" y="connsiteY3105"/>
              </a:cxn>
              <a:cxn ang="0">
                <a:pos x="connsiteX3106" y="connsiteY3106"/>
              </a:cxn>
              <a:cxn ang="0">
                <a:pos x="connsiteX3107" y="connsiteY3107"/>
              </a:cxn>
              <a:cxn ang="0">
                <a:pos x="connsiteX3108" y="connsiteY3108"/>
              </a:cxn>
              <a:cxn ang="0">
                <a:pos x="connsiteX3109" y="connsiteY3109"/>
              </a:cxn>
              <a:cxn ang="0">
                <a:pos x="connsiteX3110" y="connsiteY3110"/>
              </a:cxn>
              <a:cxn ang="0">
                <a:pos x="connsiteX3111" y="connsiteY3111"/>
              </a:cxn>
              <a:cxn ang="0">
                <a:pos x="connsiteX3112" y="connsiteY3112"/>
              </a:cxn>
              <a:cxn ang="0">
                <a:pos x="connsiteX3113" y="connsiteY3113"/>
              </a:cxn>
              <a:cxn ang="0">
                <a:pos x="connsiteX3114" y="connsiteY3114"/>
              </a:cxn>
              <a:cxn ang="0">
                <a:pos x="connsiteX3115" y="connsiteY3115"/>
              </a:cxn>
              <a:cxn ang="0">
                <a:pos x="connsiteX3116" y="connsiteY3116"/>
              </a:cxn>
              <a:cxn ang="0">
                <a:pos x="connsiteX3117" y="connsiteY3117"/>
              </a:cxn>
              <a:cxn ang="0">
                <a:pos x="connsiteX3118" y="connsiteY3118"/>
              </a:cxn>
              <a:cxn ang="0">
                <a:pos x="connsiteX3119" y="connsiteY3119"/>
              </a:cxn>
              <a:cxn ang="0">
                <a:pos x="connsiteX3120" y="connsiteY3120"/>
              </a:cxn>
              <a:cxn ang="0">
                <a:pos x="connsiteX3121" y="connsiteY3121"/>
              </a:cxn>
              <a:cxn ang="0">
                <a:pos x="connsiteX3122" y="connsiteY3122"/>
              </a:cxn>
              <a:cxn ang="0">
                <a:pos x="connsiteX3123" y="connsiteY3123"/>
              </a:cxn>
              <a:cxn ang="0">
                <a:pos x="connsiteX3124" y="connsiteY3124"/>
              </a:cxn>
              <a:cxn ang="0">
                <a:pos x="connsiteX3125" y="connsiteY3125"/>
              </a:cxn>
              <a:cxn ang="0">
                <a:pos x="connsiteX3126" y="connsiteY3126"/>
              </a:cxn>
              <a:cxn ang="0">
                <a:pos x="connsiteX3127" y="connsiteY3127"/>
              </a:cxn>
              <a:cxn ang="0">
                <a:pos x="connsiteX3128" y="connsiteY3128"/>
              </a:cxn>
              <a:cxn ang="0">
                <a:pos x="connsiteX3129" y="connsiteY3129"/>
              </a:cxn>
              <a:cxn ang="0">
                <a:pos x="connsiteX3130" y="connsiteY3130"/>
              </a:cxn>
              <a:cxn ang="0">
                <a:pos x="connsiteX3131" y="connsiteY3131"/>
              </a:cxn>
              <a:cxn ang="0">
                <a:pos x="connsiteX3132" y="connsiteY3132"/>
              </a:cxn>
              <a:cxn ang="0">
                <a:pos x="connsiteX3133" y="connsiteY3133"/>
              </a:cxn>
              <a:cxn ang="0">
                <a:pos x="connsiteX3134" y="connsiteY3134"/>
              </a:cxn>
              <a:cxn ang="0">
                <a:pos x="connsiteX3135" y="connsiteY3135"/>
              </a:cxn>
              <a:cxn ang="0">
                <a:pos x="connsiteX3136" y="connsiteY3136"/>
              </a:cxn>
              <a:cxn ang="0">
                <a:pos x="connsiteX3137" y="connsiteY3137"/>
              </a:cxn>
              <a:cxn ang="0">
                <a:pos x="connsiteX3138" y="connsiteY3138"/>
              </a:cxn>
              <a:cxn ang="0">
                <a:pos x="connsiteX3139" y="connsiteY3139"/>
              </a:cxn>
              <a:cxn ang="0">
                <a:pos x="connsiteX3140" y="connsiteY3140"/>
              </a:cxn>
              <a:cxn ang="0">
                <a:pos x="connsiteX3141" y="connsiteY3141"/>
              </a:cxn>
              <a:cxn ang="0">
                <a:pos x="connsiteX3142" y="connsiteY3142"/>
              </a:cxn>
              <a:cxn ang="0">
                <a:pos x="connsiteX3143" y="connsiteY3143"/>
              </a:cxn>
              <a:cxn ang="0">
                <a:pos x="connsiteX3144" y="connsiteY3144"/>
              </a:cxn>
              <a:cxn ang="0">
                <a:pos x="connsiteX3145" y="connsiteY3145"/>
              </a:cxn>
              <a:cxn ang="0">
                <a:pos x="connsiteX3146" y="connsiteY3146"/>
              </a:cxn>
              <a:cxn ang="0">
                <a:pos x="connsiteX3147" y="connsiteY3147"/>
              </a:cxn>
              <a:cxn ang="0">
                <a:pos x="connsiteX3148" y="connsiteY3148"/>
              </a:cxn>
              <a:cxn ang="0">
                <a:pos x="connsiteX3149" y="connsiteY3149"/>
              </a:cxn>
              <a:cxn ang="0">
                <a:pos x="connsiteX3150" y="connsiteY3150"/>
              </a:cxn>
              <a:cxn ang="0">
                <a:pos x="connsiteX3151" y="connsiteY3151"/>
              </a:cxn>
              <a:cxn ang="0">
                <a:pos x="connsiteX3152" y="connsiteY3152"/>
              </a:cxn>
              <a:cxn ang="0">
                <a:pos x="connsiteX3153" y="connsiteY3153"/>
              </a:cxn>
              <a:cxn ang="0">
                <a:pos x="connsiteX3154" y="connsiteY3154"/>
              </a:cxn>
              <a:cxn ang="0">
                <a:pos x="connsiteX3155" y="connsiteY3155"/>
              </a:cxn>
              <a:cxn ang="0">
                <a:pos x="connsiteX3156" y="connsiteY3156"/>
              </a:cxn>
              <a:cxn ang="0">
                <a:pos x="connsiteX3157" y="connsiteY3157"/>
              </a:cxn>
              <a:cxn ang="0">
                <a:pos x="connsiteX3158" y="connsiteY3158"/>
              </a:cxn>
              <a:cxn ang="0">
                <a:pos x="connsiteX3159" y="connsiteY3159"/>
              </a:cxn>
              <a:cxn ang="0">
                <a:pos x="connsiteX3160" y="connsiteY3160"/>
              </a:cxn>
              <a:cxn ang="0">
                <a:pos x="connsiteX3161" y="connsiteY3161"/>
              </a:cxn>
              <a:cxn ang="0">
                <a:pos x="connsiteX3162" y="connsiteY3162"/>
              </a:cxn>
              <a:cxn ang="0">
                <a:pos x="connsiteX3163" y="connsiteY3163"/>
              </a:cxn>
              <a:cxn ang="0">
                <a:pos x="connsiteX3164" y="connsiteY3164"/>
              </a:cxn>
              <a:cxn ang="0">
                <a:pos x="connsiteX3165" y="connsiteY3165"/>
              </a:cxn>
              <a:cxn ang="0">
                <a:pos x="connsiteX3166" y="connsiteY3166"/>
              </a:cxn>
              <a:cxn ang="0">
                <a:pos x="connsiteX3167" y="connsiteY3167"/>
              </a:cxn>
              <a:cxn ang="0">
                <a:pos x="connsiteX3168" y="connsiteY3168"/>
              </a:cxn>
              <a:cxn ang="0">
                <a:pos x="connsiteX3169" y="connsiteY3169"/>
              </a:cxn>
              <a:cxn ang="0">
                <a:pos x="connsiteX3170" y="connsiteY3170"/>
              </a:cxn>
              <a:cxn ang="0">
                <a:pos x="connsiteX3171" y="connsiteY3171"/>
              </a:cxn>
              <a:cxn ang="0">
                <a:pos x="connsiteX3172" y="connsiteY3172"/>
              </a:cxn>
              <a:cxn ang="0">
                <a:pos x="connsiteX3173" y="connsiteY3173"/>
              </a:cxn>
              <a:cxn ang="0">
                <a:pos x="connsiteX3174" y="connsiteY3174"/>
              </a:cxn>
              <a:cxn ang="0">
                <a:pos x="connsiteX3175" y="connsiteY3175"/>
              </a:cxn>
              <a:cxn ang="0">
                <a:pos x="connsiteX3176" y="connsiteY3176"/>
              </a:cxn>
              <a:cxn ang="0">
                <a:pos x="connsiteX3177" y="connsiteY3177"/>
              </a:cxn>
              <a:cxn ang="0">
                <a:pos x="connsiteX3178" y="connsiteY3178"/>
              </a:cxn>
              <a:cxn ang="0">
                <a:pos x="connsiteX3179" y="connsiteY3179"/>
              </a:cxn>
              <a:cxn ang="0">
                <a:pos x="connsiteX3180" y="connsiteY3180"/>
              </a:cxn>
              <a:cxn ang="0">
                <a:pos x="connsiteX3181" y="connsiteY3181"/>
              </a:cxn>
              <a:cxn ang="0">
                <a:pos x="connsiteX3182" y="connsiteY3182"/>
              </a:cxn>
              <a:cxn ang="0">
                <a:pos x="connsiteX3183" y="connsiteY3183"/>
              </a:cxn>
              <a:cxn ang="0">
                <a:pos x="connsiteX3184" y="connsiteY3184"/>
              </a:cxn>
              <a:cxn ang="0">
                <a:pos x="connsiteX3185" y="connsiteY3185"/>
              </a:cxn>
              <a:cxn ang="0">
                <a:pos x="connsiteX3186" y="connsiteY3186"/>
              </a:cxn>
              <a:cxn ang="0">
                <a:pos x="connsiteX3187" y="connsiteY3187"/>
              </a:cxn>
              <a:cxn ang="0">
                <a:pos x="connsiteX3188" y="connsiteY3188"/>
              </a:cxn>
              <a:cxn ang="0">
                <a:pos x="connsiteX3189" y="connsiteY3189"/>
              </a:cxn>
              <a:cxn ang="0">
                <a:pos x="connsiteX3190" y="connsiteY3190"/>
              </a:cxn>
              <a:cxn ang="0">
                <a:pos x="connsiteX3191" y="connsiteY3191"/>
              </a:cxn>
              <a:cxn ang="0">
                <a:pos x="connsiteX3192" y="connsiteY3192"/>
              </a:cxn>
              <a:cxn ang="0">
                <a:pos x="connsiteX3193" y="connsiteY3193"/>
              </a:cxn>
              <a:cxn ang="0">
                <a:pos x="connsiteX3194" y="connsiteY3194"/>
              </a:cxn>
              <a:cxn ang="0">
                <a:pos x="connsiteX3195" y="connsiteY3195"/>
              </a:cxn>
              <a:cxn ang="0">
                <a:pos x="connsiteX3196" y="connsiteY3196"/>
              </a:cxn>
              <a:cxn ang="0">
                <a:pos x="connsiteX3197" y="connsiteY3197"/>
              </a:cxn>
              <a:cxn ang="0">
                <a:pos x="connsiteX3198" y="connsiteY3198"/>
              </a:cxn>
              <a:cxn ang="0">
                <a:pos x="connsiteX3199" y="connsiteY3199"/>
              </a:cxn>
              <a:cxn ang="0">
                <a:pos x="connsiteX3200" y="connsiteY3200"/>
              </a:cxn>
              <a:cxn ang="0">
                <a:pos x="connsiteX3201" y="connsiteY3201"/>
              </a:cxn>
              <a:cxn ang="0">
                <a:pos x="connsiteX3202" y="connsiteY3202"/>
              </a:cxn>
              <a:cxn ang="0">
                <a:pos x="connsiteX3203" y="connsiteY3203"/>
              </a:cxn>
              <a:cxn ang="0">
                <a:pos x="connsiteX3204" y="connsiteY3204"/>
              </a:cxn>
              <a:cxn ang="0">
                <a:pos x="connsiteX3205" y="connsiteY3205"/>
              </a:cxn>
              <a:cxn ang="0">
                <a:pos x="connsiteX3206" y="connsiteY3206"/>
              </a:cxn>
              <a:cxn ang="0">
                <a:pos x="connsiteX3207" y="connsiteY3207"/>
              </a:cxn>
              <a:cxn ang="0">
                <a:pos x="connsiteX3208" y="connsiteY3208"/>
              </a:cxn>
              <a:cxn ang="0">
                <a:pos x="connsiteX3209" y="connsiteY3209"/>
              </a:cxn>
              <a:cxn ang="0">
                <a:pos x="connsiteX3210" y="connsiteY3210"/>
              </a:cxn>
              <a:cxn ang="0">
                <a:pos x="connsiteX3211" y="connsiteY3211"/>
              </a:cxn>
              <a:cxn ang="0">
                <a:pos x="connsiteX3212" y="connsiteY3212"/>
              </a:cxn>
              <a:cxn ang="0">
                <a:pos x="connsiteX3213" y="connsiteY3213"/>
              </a:cxn>
              <a:cxn ang="0">
                <a:pos x="connsiteX3214" y="connsiteY3214"/>
              </a:cxn>
              <a:cxn ang="0">
                <a:pos x="connsiteX3215" y="connsiteY3215"/>
              </a:cxn>
              <a:cxn ang="0">
                <a:pos x="connsiteX3216" y="connsiteY3216"/>
              </a:cxn>
              <a:cxn ang="0">
                <a:pos x="connsiteX3217" y="connsiteY3217"/>
              </a:cxn>
              <a:cxn ang="0">
                <a:pos x="connsiteX3218" y="connsiteY3218"/>
              </a:cxn>
              <a:cxn ang="0">
                <a:pos x="connsiteX3219" y="connsiteY3219"/>
              </a:cxn>
              <a:cxn ang="0">
                <a:pos x="connsiteX3220" y="connsiteY3220"/>
              </a:cxn>
              <a:cxn ang="0">
                <a:pos x="connsiteX3221" y="connsiteY3221"/>
              </a:cxn>
              <a:cxn ang="0">
                <a:pos x="connsiteX3222" y="connsiteY3222"/>
              </a:cxn>
              <a:cxn ang="0">
                <a:pos x="connsiteX3223" y="connsiteY3223"/>
              </a:cxn>
              <a:cxn ang="0">
                <a:pos x="connsiteX3224" y="connsiteY3224"/>
              </a:cxn>
              <a:cxn ang="0">
                <a:pos x="connsiteX3225" y="connsiteY3225"/>
              </a:cxn>
              <a:cxn ang="0">
                <a:pos x="connsiteX3226" y="connsiteY3226"/>
              </a:cxn>
              <a:cxn ang="0">
                <a:pos x="connsiteX3227" y="connsiteY3227"/>
              </a:cxn>
              <a:cxn ang="0">
                <a:pos x="connsiteX3228" y="connsiteY3228"/>
              </a:cxn>
              <a:cxn ang="0">
                <a:pos x="connsiteX3229" y="connsiteY3229"/>
              </a:cxn>
              <a:cxn ang="0">
                <a:pos x="connsiteX3230" y="connsiteY3230"/>
              </a:cxn>
              <a:cxn ang="0">
                <a:pos x="connsiteX3231" y="connsiteY3231"/>
              </a:cxn>
              <a:cxn ang="0">
                <a:pos x="connsiteX3232" y="connsiteY3232"/>
              </a:cxn>
              <a:cxn ang="0">
                <a:pos x="connsiteX3233" y="connsiteY3233"/>
              </a:cxn>
              <a:cxn ang="0">
                <a:pos x="connsiteX3234" y="connsiteY3234"/>
              </a:cxn>
              <a:cxn ang="0">
                <a:pos x="connsiteX3235" y="connsiteY3235"/>
              </a:cxn>
              <a:cxn ang="0">
                <a:pos x="connsiteX3236" y="connsiteY3236"/>
              </a:cxn>
              <a:cxn ang="0">
                <a:pos x="connsiteX3237" y="connsiteY3237"/>
              </a:cxn>
              <a:cxn ang="0">
                <a:pos x="connsiteX3238" y="connsiteY3238"/>
              </a:cxn>
              <a:cxn ang="0">
                <a:pos x="connsiteX3239" y="connsiteY3239"/>
              </a:cxn>
              <a:cxn ang="0">
                <a:pos x="connsiteX3240" y="connsiteY3240"/>
              </a:cxn>
              <a:cxn ang="0">
                <a:pos x="connsiteX3241" y="connsiteY3241"/>
              </a:cxn>
              <a:cxn ang="0">
                <a:pos x="connsiteX3242" y="connsiteY3242"/>
              </a:cxn>
              <a:cxn ang="0">
                <a:pos x="connsiteX3243" y="connsiteY3243"/>
              </a:cxn>
              <a:cxn ang="0">
                <a:pos x="connsiteX3244" y="connsiteY3244"/>
              </a:cxn>
              <a:cxn ang="0">
                <a:pos x="connsiteX3245" y="connsiteY3245"/>
              </a:cxn>
              <a:cxn ang="0">
                <a:pos x="connsiteX3246" y="connsiteY3246"/>
              </a:cxn>
              <a:cxn ang="0">
                <a:pos x="connsiteX3247" y="connsiteY3247"/>
              </a:cxn>
              <a:cxn ang="0">
                <a:pos x="connsiteX3248" y="connsiteY3248"/>
              </a:cxn>
              <a:cxn ang="0">
                <a:pos x="connsiteX3249" y="connsiteY3249"/>
              </a:cxn>
              <a:cxn ang="0">
                <a:pos x="connsiteX3250" y="connsiteY3250"/>
              </a:cxn>
              <a:cxn ang="0">
                <a:pos x="connsiteX3251" y="connsiteY3251"/>
              </a:cxn>
              <a:cxn ang="0">
                <a:pos x="connsiteX3252" y="connsiteY3252"/>
              </a:cxn>
              <a:cxn ang="0">
                <a:pos x="connsiteX3253" y="connsiteY3253"/>
              </a:cxn>
              <a:cxn ang="0">
                <a:pos x="connsiteX3254" y="connsiteY3254"/>
              </a:cxn>
              <a:cxn ang="0">
                <a:pos x="connsiteX3255" y="connsiteY3255"/>
              </a:cxn>
              <a:cxn ang="0">
                <a:pos x="connsiteX3256" y="connsiteY3256"/>
              </a:cxn>
              <a:cxn ang="0">
                <a:pos x="connsiteX3257" y="connsiteY3257"/>
              </a:cxn>
              <a:cxn ang="0">
                <a:pos x="connsiteX3258" y="connsiteY3258"/>
              </a:cxn>
              <a:cxn ang="0">
                <a:pos x="connsiteX3259" y="connsiteY3259"/>
              </a:cxn>
              <a:cxn ang="0">
                <a:pos x="connsiteX3260" y="connsiteY3260"/>
              </a:cxn>
              <a:cxn ang="0">
                <a:pos x="connsiteX3261" y="connsiteY3261"/>
              </a:cxn>
              <a:cxn ang="0">
                <a:pos x="connsiteX3262" y="connsiteY3262"/>
              </a:cxn>
              <a:cxn ang="0">
                <a:pos x="connsiteX3263" y="connsiteY3263"/>
              </a:cxn>
              <a:cxn ang="0">
                <a:pos x="connsiteX3264" y="connsiteY3264"/>
              </a:cxn>
              <a:cxn ang="0">
                <a:pos x="connsiteX3265" y="connsiteY3265"/>
              </a:cxn>
              <a:cxn ang="0">
                <a:pos x="connsiteX3266" y="connsiteY3266"/>
              </a:cxn>
              <a:cxn ang="0">
                <a:pos x="connsiteX3267" y="connsiteY3267"/>
              </a:cxn>
              <a:cxn ang="0">
                <a:pos x="connsiteX3268" y="connsiteY3268"/>
              </a:cxn>
              <a:cxn ang="0">
                <a:pos x="connsiteX3269" y="connsiteY3269"/>
              </a:cxn>
              <a:cxn ang="0">
                <a:pos x="connsiteX3270" y="connsiteY3270"/>
              </a:cxn>
              <a:cxn ang="0">
                <a:pos x="connsiteX3271" y="connsiteY3271"/>
              </a:cxn>
              <a:cxn ang="0">
                <a:pos x="connsiteX3272" y="connsiteY3272"/>
              </a:cxn>
              <a:cxn ang="0">
                <a:pos x="connsiteX3273" y="connsiteY3273"/>
              </a:cxn>
              <a:cxn ang="0">
                <a:pos x="connsiteX3274" y="connsiteY3274"/>
              </a:cxn>
              <a:cxn ang="0">
                <a:pos x="connsiteX3275" y="connsiteY3275"/>
              </a:cxn>
              <a:cxn ang="0">
                <a:pos x="connsiteX3276" y="connsiteY3276"/>
              </a:cxn>
              <a:cxn ang="0">
                <a:pos x="connsiteX3277" y="connsiteY3277"/>
              </a:cxn>
              <a:cxn ang="0">
                <a:pos x="connsiteX3278" y="connsiteY3278"/>
              </a:cxn>
              <a:cxn ang="0">
                <a:pos x="connsiteX3279" y="connsiteY3279"/>
              </a:cxn>
              <a:cxn ang="0">
                <a:pos x="connsiteX3280" y="connsiteY3280"/>
              </a:cxn>
              <a:cxn ang="0">
                <a:pos x="connsiteX3281" y="connsiteY3281"/>
              </a:cxn>
              <a:cxn ang="0">
                <a:pos x="connsiteX3282" y="connsiteY3282"/>
              </a:cxn>
              <a:cxn ang="0">
                <a:pos x="connsiteX3283" y="connsiteY3283"/>
              </a:cxn>
              <a:cxn ang="0">
                <a:pos x="connsiteX3284" y="connsiteY3284"/>
              </a:cxn>
              <a:cxn ang="0">
                <a:pos x="connsiteX3285" y="connsiteY3285"/>
              </a:cxn>
              <a:cxn ang="0">
                <a:pos x="connsiteX3286" y="connsiteY3286"/>
              </a:cxn>
              <a:cxn ang="0">
                <a:pos x="connsiteX3287" y="connsiteY3287"/>
              </a:cxn>
              <a:cxn ang="0">
                <a:pos x="connsiteX3288" y="connsiteY3288"/>
              </a:cxn>
              <a:cxn ang="0">
                <a:pos x="connsiteX3289" y="connsiteY3289"/>
              </a:cxn>
              <a:cxn ang="0">
                <a:pos x="connsiteX3290" y="connsiteY3290"/>
              </a:cxn>
              <a:cxn ang="0">
                <a:pos x="connsiteX3291" y="connsiteY3291"/>
              </a:cxn>
              <a:cxn ang="0">
                <a:pos x="connsiteX3292" y="connsiteY3292"/>
              </a:cxn>
              <a:cxn ang="0">
                <a:pos x="connsiteX3293" y="connsiteY3293"/>
              </a:cxn>
              <a:cxn ang="0">
                <a:pos x="connsiteX3294" y="connsiteY3294"/>
              </a:cxn>
              <a:cxn ang="0">
                <a:pos x="connsiteX3295" y="connsiteY3295"/>
              </a:cxn>
              <a:cxn ang="0">
                <a:pos x="connsiteX3296" y="connsiteY3296"/>
              </a:cxn>
              <a:cxn ang="0">
                <a:pos x="connsiteX3297" y="connsiteY3297"/>
              </a:cxn>
              <a:cxn ang="0">
                <a:pos x="connsiteX3298" y="connsiteY3298"/>
              </a:cxn>
              <a:cxn ang="0">
                <a:pos x="connsiteX3299" y="connsiteY3299"/>
              </a:cxn>
              <a:cxn ang="0">
                <a:pos x="connsiteX3300" y="connsiteY3300"/>
              </a:cxn>
              <a:cxn ang="0">
                <a:pos x="connsiteX3301" y="connsiteY3301"/>
              </a:cxn>
              <a:cxn ang="0">
                <a:pos x="connsiteX3302" y="connsiteY3302"/>
              </a:cxn>
              <a:cxn ang="0">
                <a:pos x="connsiteX3303" y="connsiteY3303"/>
              </a:cxn>
              <a:cxn ang="0">
                <a:pos x="connsiteX3304" y="connsiteY3304"/>
              </a:cxn>
              <a:cxn ang="0">
                <a:pos x="connsiteX3305" y="connsiteY3305"/>
              </a:cxn>
              <a:cxn ang="0">
                <a:pos x="connsiteX3306" y="connsiteY3306"/>
              </a:cxn>
              <a:cxn ang="0">
                <a:pos x="connsiteX3307" y="connsiteY3307"/>
              </a:cxn>
              <a:cxn ang="0">
                <a:pos x="connsiteX3308" y="connsiteY3308"/>
              </a:cxn>
              <a:cxn ang="0">
                <a:pos x="connsiteX3309" y="connsiteY3309"/>
              </a:cxn>
              <a:cxn ang="0">
                <a:pos x="connsiteX3310" y="connsiteY3310"/>
              </a:cxn>
              <a:cxn ang="0">
                <a:pos x="connsiteX3311" y="connsiteY3311"/>
              </a:cxn>
              <a:cxn ang="0">
                <a:pos x="connsiteX3312" y="connsiteY3312"/>
              </a:cxn>
              <a:cxn ang="0">
                <a:pos x="connsiteX3313" y="connsiteY3313"/>
              </a:cxn>
              <a:cxn ang="0">
                <a:pos x="connsiteX3314" y="connsiteY3314"/>
              </a:cxn>
              <a:cxn ang="0">
                <a:pos x="connsiteX3315" y="connsiteY3315"/>
              </a:cxn>
              <a:cxn ang="0">
                <a:pos x="connsiteX3316" y="connsiteY3316"/>
              </a:cxn>
              <a:cxn ang="0">
                <a:pos x="connsiteX3317" y="connsiteY3317"/>
              </a:cxn>
              <a:cxn ang="0">
                <a:pos x="connsiteX3318" y="connsiteY3318"/>
              </a:cxn>
              <a:cxn ang="0">
                <a:pos x="connsiteX3319" y="connsiteY3319"/>
              </a:cxn>
              <a:cxn ang="0">
                <a:pos x="connsiteX3320" y="connsiteY3320"/>
              </a:cxn>
              <a:cxn ang="0">
                <a:pos x="connsiteX3321" y="connsiteY3321"/>
              </a:cxn>
              <a:cxn ang="0">
                <a:pos x="connsiteX3322" y="connsiteY3322"/>
              </a:cxn>
              <a:cxn ang="0">
                <a:pos x="connsiteX3323" y="connsiteY3323"/>
              </a:cxn>
              <a:cxn ang="0">
                <a:pos x="connsiteX3324" y="connsiteY3324"/>
              </a:cxn>
              <a:cxn ang="0">
                <a:pos x="connsiteX3325" y="connsiteY3325"/>
              </a:cxn>
              <a:cxn ang="0">
                <a:pos x="connsiteX3326" y="connsiteY3326"/>
              </a:cxn>
              <a:cxn ang="0">
                <a:pos x="connsiteX3327" y="connsiteY3327"/>
              </a:cxn>
              <a:cxn ang="0">
                <a:pos x="connsiteX3328" y="connsiteY3328"/>
              </a:cxn>
              <a:cxn ang="0">
                <a:pos x="connsiteX3329" y="connsiteY3329"/>
              </a:cxn>
              <a:cxn ang="0">
                <a:pos x="connsiteX3330" y="connsiteY3330"/>
              </a:cxn>
              <a:cxn ang="0">
                <a:pos x="connsiteX3331" y="connsiteY3331"/>
              </a:cxn>
              <a:cxn ang="0">
                <a:pos x="connsiteX3332" y="connsiteY3332"/>
              </a:cxn>
              <a:cxn ang="0">
                <a:pos x="connsiteX3333" y="connsiteY3333"/>
              </a:cxn>
              <a:cxn ang="0">
                <a:pos x="connsiteX3334" y="connsiteY3334"/>
              </a:cxn>
              <a:cxn ang="0">
                <a:pos x="connsiteX3335" y="connsiteY3335"/>
              </a:cxn>
              <a:cxn ang="0">
                <a:pos x="connsiteX3336" y="connsiteY3336"/>
              </a:cxn>
              <a:cxn ang="0">
                <a:pos x="connsiteX3337" y="connsiteY3337"/>
              </a:cxn>
              <a:cxn ang="0">
                <a:pos x="connsiteX3338" y="connsiteY3338"/>
              </a:cxn>
              <a:cxn ang="0">
                <a:pos x="connsiteX3339" y="connsiteY3339"/>
              </a:cxn>
              <a:cxn ang="0">
                <a:pos x="connsiteX3340" y="connsiteY3340"/>
              </a:cxn>
              <a:cxn ang="0">
                <a:pos x="connsiteX3341" y="connsiteY3341"/>
              </a:cxn>
              <a:cxn ang="0">
                <a:pos x="connsiteX3342" y="connsiteY3342"/>
              </a:cxn>
              <a:cxn ang="0">
                <a:pos x="connsiteX3343" y="connsiteY3343"/>
              </a:cxn>
              <a:cxn ang="0">
                <a:pos x="connsiteX3344" y="connsiteY3344"/>
              </a:cxn>
              <a:cxn ang="0">
                <a:pos x="connsiteX3345" y="connsiteY3345"/>
              </a:cxn>
              <a:cxn ang="0">
                <a:pos x="connsiteX3346" y="connsiteY3346"/>
              </a:cxn>
              <a:cxn ang="0">
                <a:pos x="connsiteX3347" y="connsiteY3347"/>
              </a:cxn>
              <a:cxn ang="0">
                <a:pos x="connsiteX3348" y="connsiteY3348"/>
              </a:cxn>
              <a:cxn ang="0">
                <a:pos x="connsiteX3349" y="connsiteY3349"/>
              </a:cxn>
              <a:cxn ang="0">
                <a:pos x="connsiteX3350" y="connsiteY3350"/>
              </a:cxn>
              <a:cxn ang="0">
                <a:pos x="connsiteX3351" y="connsiteY3351"/>
              </a:cxn>
              <a:cxn ang="0">
                <a:pos x="connsiteX3352" y="connsiteY3352"/>
              </a:cxn>
              <a:cxn ang="0">
                <a:pos x="connsiteX3353" y="connsiteY3353"/>
              </a:cxn>
              <a:cxn ang="0">
                <a:pos x="connsiteX3354" y="connsiteY3354"/>
              </a:cxn>
              <a:cxn ang="0">
                <a:pos x="connsiteX3355" y="connsiteY3355"/>
              </a:cxn>
              <a:cxn ang="0">
                <a:pos x="connsiteX3356" y="connsiteY3356"/>
              </a:cxn>
              <a:cxn ang="0">
                <a:pos x="connsiteX3357" y="connsiteY3357"/>
              </a:cxn>
              <a:cxn ang="0">
                <a:pos x="connsiteX3358" y="connsiteY3358"/>
              </a:cxn>
              <a:cxn ang="0">
                <a:pos x="connsiteX3359" y="connsiteY3359"/>
              </a:cxn>
              <a:cxn ang="0">
                <a:pos x="connsiteX3360" y="connsiteY3360"/>
              </a:cxn>
              <a:cxn ang="0">
                <a:pos x="connsiteX3361" y="connsiteY3361"/>
              </a:cxn>
              <a:cxn ang="0">
                <a:pos x="connsiteX3362" y="connsiteY3362"/>
              </a:cxn>
              <a:cxn ang="0">
                <a:pos x="connsiteX3363" y="connsiteY3363"/>
              </a:cxn>
              <a:cxn ang="0">
                <a:pos x="connsiteX3364" y="connsiteY3364"/>
              </a:cxn>
              <a:cxn ang="0">
                <a:pos x="connsiteX3365" y="connsiteY3365"/>
              </a:cxn>
              <a:cxn ang="0">
                <a:pos x="connsiteX3366" y="connsiteY3366"/>
              </a:cxn>
              <a:cxn ang="0">
                <a:pos x="connsiteX3367" y="connsiteY3367"/>
              </a:cxn>
              <a:cxn ang="0">
                <a:pos x="connsiteX3368" y="connsiteY3368"/>
              </a:cxn>
              <a:cxn ang="0">
                <a:pos x="connsiteX3369" y="connsiteY3369"/>
              </a:cxn>
              <a:cxn ang="0">
                <a:pos x="connsiteX3370" y="connsiteY3370"/>
              </a:cxn>
              <a:cxn ang="0">
                <a:pos x="connsiteX3371" y="connsiteY3371"/>
              </a:cxn>
              <a:cxn ang="0">
                <a:pos x="connsiteX3372" y="connsiteY3372"/>
              </a:cxn>
              <a:cxn ang="0">
                <a:pos x="connsiteX3373" y="connsiteY3373"/>
              </a:cxn>
              <a:cxn ang="0">
                <a:pos x="connsiteX3374" y="connsiteY3374"/>
              </a:cxn>
              <a:cxn ang="0">
                <a:pos x="connsiteX3375" y="connsiteY3375"/>
              </a:cxn>
              <a:cxn ang="0">
                <a:pos x="connsiteX3376" y="connsiteY3376"/>
              </a:cxn>
              <a:cxn ang="0">
                <a:pos x="connsiteX3377" y="connsiteY3377"/>
              </a:cxn>
              <a:cxn ang="0">
                <a:pos x="connsiteX3378" y="connsiteY3378"/>
              </a:cxn>
              <a:cxn ang="0">
                <a:pos x="connsiteX3379" y="connsiteY3379"/>
              </a:cxn>
              <a:cxn ang="0">
                <a:pos x="connsiteX3380" y="connsiteY3380"/>
              </a:cxn>
              <a:cxn ang="0">
                <a:pos x="connsiteX3381" y="connsiteY3381"/>
              </a:cxn>
              <a:cxn ang="0">
                <a:pos x="connsiteX3382" y="connsiteY3382"/>
              </a:cxn>
              <a:cxn ang="0">
                <a:pos x="connsiteX3383" y="connsiteY3383"/>
              </a:cxn>
              <a:cxn ang="0">
                <a:pos x="connsiteX3384" y="connsiteY3384"/>
              </a:cxn>
              <a:cxn ang="0">
                <a:pos x="connsiteX3385" y="connsiteY3385"/>
              </a:cxn>
              <a:cxn ang="0">
                <a:pos x="connsiteX3386" y="connsiteY3386"/>
              </a:cxn>
              <a:cxn ang="0">
                <a:pos x="connsiteX3387" y="connsiteY3387"/>
              </a:cxn>
              <a:cxn ang="0">
                <a:pos x="connsiteX3388" y="connsiteY3388"/>
              </a:cxn>
              <a:cxn ang="0">
                <a:pos x="connsiteX3389" y="connsiteY3389"/>
              </a:cxn>
              <a:cxn ang="0">
                <a:pos x="connsiteX3390" y="connsiteY3390"/>
              </a:cxn>
              <a:cxn ang="0">
                <a:pos x="connsiteX3391" y="connsiteY3391"/>
              </a:cxn>
              <a:cxn ang="0">
                <a:pos x="connsiteX3392" y="connsiteY3392"/>
              </a:cxn>
              <a:cxn ang="0">
                <a:pos x="connsiteX3393" y="connsiteY3393"/>
              </a:cxn>
              <a:cxn ang="0">
                <a:pos x="connsiteX3394" y="connsiteY3394"/>
              </a:cxn>
              <a:cxn ang="0">
                <a:pos x="connsiteX3395" y="connsiteY3395"/>
              </a:cxn>
              <a:cxn ang="0">
                <a:pos x="connsiteX3396" y="connsiteY3396"/>
              </a:cxn>
              <a:cxn ang="0">
                <a:pos x="connsiteX3397" y="connsiteY3397"/>
              </a:cxn>
              <a:cxn ang="0">
                <a:pos x="connsiteX3398" y="connsiteY3398"/>
              </a:cxn>
              <a:cxn ang="0">
                <a:pos x="connsiteX3399" y="connsiteY3399"/>
              </a:cxn>
              <a:cxn ang="0">
                <a:pos x="connsiteX3400" y="connsiteY3400"/>
              </a:cxn>
              <a:cxn ang="0">
                <a:pos x="connsiteX3401" y="connsiteY3401"/>
              </a:cxn>
              <a:cxn ang="0">
                <a:pos x="connsiteX3402" y="connsiteY3402"/>
              </a:cxn>
              <a:cxn ang="0">
                <a:pos x="connsiteX3403" y="connsiteY3403"/>
              </a:cxn>
              <a:cxn ang="0">
                <a:pos x="connsiteX3404" y="connsiteY3404"/>
              </a:cxn>
              <a:cxn ang="0">
                <a:pos x="connsiteX3405" y="connsiteY3405"/>
              </a:cxn>
              <a:cxn ang="0">
                <a:pos x="connsiteX3406" y="connsiteY3406"/>
              </a:cxn>
              <a:cxn ang="0">
                <a:pos x="connsiteX3407" y="connsiteY3407"/>
              </a:cxn>
              <a:cxn ang="0">
                <a:pos x="connsiteX3408" y="connsiteY3408"/>
              </a:cxn>
              <a:cxn ang="0">
                <a:pos x="connsiteX3409" y="connsiteY3409"/>
              </a:cxn>
              <a:cxn ang="0">
                <a:pos x="connsiteX3410" y="connsiteY3410"/>
              </a:cxn>
              <a:cxn ang="0">
                <a:pos x="connsiteX3411" y="connsiteY3411"/>
              </a:cxn>
              <a:cxn ang="0">
                <a:pos x="connsiteX3412" y="connsiteY3412"/>
              </a:cxn>
              <a:cxn ang="0">
                <a:pos x="connsiteX3413" y="connsiteY3413"/>
              </a:cxn>
              <a:cxn ang="0">
                <a:pos x="connsiteX3414" y="connsiteY3414"/>
              </a:cxn>
              <a:cxn ang="0">
                <a:pos x="connsiteX3415" y="connsiteY3415"/>
              </a:cxn>
              <a:cxn ang="0">
                <a:pos x="connsiteX3416" y="connsiteY3416"/>
              </a:cxn>
              <a:cxn ang="0">
                <a:pos x="connsiteX3417" y="connsiteY3417"/>
              </a:cxn>
              <a:cxn ang="0">
                <a:pos x="connsiteX3418" y="connsiteY3418"/>
              </a:cxn>
              <a:cxn ang="0">
                <a:pos x="connsiteX3419" y="connsiteY3419"/>
              </a:cxn>
              <a:cxn ang="0">
                <a:pos x="connsiteX3420" y="connsiteY3420"/>
              </a:cxn>
              <a:cxn ang="0">
                <a:pos x="connsiteX3421" y="connsiteY3421"/>
              </a:cxn>
              <a:cxn ang="0">
                <a:pos x="connsiteX3422" y="connsiteY3422"/>
              </a:cxn>
              <a:cxn ang="0">
                <a:pos x="connsiteX3423" y="connsiteY3423"/>
              </a:cxn>
              <a:cxn ang="0">
                <a:pos x="connsiteX3424" y="connsiteY3424"/>
              </a:cxn>
              <a:cxn ang="0">
                <a:pos x="connsiteX3425" y="connsiteY3425"/>
              </a:cxn>
              <a:cxn ang="0">
                <a:pos x="connsiteX3426" y="connsiteY3426"/>
              </a:cxn>
              <a:cxn ang="0">
                <a:pos x="connsiteX3427" y="connsiteY3427"/>
              </a:cxn>
              <a:cxn ang="0">
                <a:pos x="connsiteX3428" y="connsiteY3428"/>
              </a:cxn>
              <a:cxn ang="0">
                <a:pos x="connsiteX3429" y="connsiteY3429"/>
              </a:cxn>
              <a:cxn ang="0">
                <a:pos x="connsiteX3430" y="connsiteY3430"/>
              </a:cxn>
              <a:cxn ang="0">
                <a:pos x="connsiteX3431" y="connsiteY3431"/>
              </a:cxn>
              <a:cxn ang="0">
                <a:pos x="connsiteX3432" y="connsiteY3432"/>
              </a:cxn>
              <a:cxn ang="0">
                <a:pos x="connsiteX3433" y="connsiteY3433"/>
              </a:cxn>
              <a:cxn ang="0">
                <a:pos x="connsiteX3434" y="connsiteY3434"/>
              </a:cxn>
              <a:cxn ang="0">
                <a:pos x="connsiteX3435" y="connsiteY3435"/>
              </a:cxn>
              <a:cxn ang="0">
                <a:pos x="connsiteX3436" y="connsiteY3436"/>
              </a:cxn>
              <a:cxn ang="0">
                <a:pos x="connsiteX3437" y="connsiteY3437"/>
              </a:cxn>
              <a:cxn ang="0">
                <a:pos x="connsiteX3438" y="connsiteY3438"/>
              </a:cxn>
              <a:cxn ang="0">
                <a:pos x="connsiteX3439" y="connsiteY3439"/>
              </a:cxn>
              <a:cxn ang="0">
                <a:pos x="connsiteX3440" y="connsiteY3440"/>
              </a:cxn>
              <a:cxn ang="0">
                <a:pos x="connsiteX3441" y="connsiteY3441"/>
              </a:cxn>
              <a:cxn ang="0">
                <a:pos x="connsiteX3442" y="connsiteY3442"/>
              </a:cxn>
              <a:cxn ang="0">
                <a:pos x="connsiteX3443" y="connsiteY3443"/>
              </a:cxn>
              <a:cxn ang="0">
                <a:pos x="connsiteX3444" y="connsiteY3444"/>
              </a:cxn>
              <a:cxn ang="0">
                <a:pos x="connsiteX3445" y="connsiteY3445"/>
              </a:cxn>
              <a:cxn ang="0">
                <a:pos x="connsiteX3446" y="connsiteY3446"/>
              </a:cxn>
              <a:cxn ang="0">
                <a:pos x="connsiteX3447" y="connsiteY3447"/>
              </a:cxn>
              <a:cxn ang="0">
                <a:pos x="connsiteX3448" y="connsiteY3448"/>
              </a:cxn>
              <a:cxn ang="0">
                <a:pos x="connsiteX3449" y="connsiteY3449"/>
              </a:cxn>
              <a:cxn ang="0">
                <a:pos x="connsiteX3450" y="connsiteY3450"/>
              </a:cxn>
              <a:cxn ang="0">
                <a:pos x="connsiteX3451" y="connsiteY3451"/>
              </a:cxn>
              <a:cxn ang="0">
                <a:pos x="connsiteX3452" y="connsiteY3452"/>
              </a:cxn>
              <a:cxn ang="0">
                <a:pos x="connsiteX3453" y="connsiteY3453"/>
              </a:cxn>
              <a:cxn ang="0">
                <a:pos x="connsiteX3454" y="connsiteY3454"/>
              </a:cxn>
              <a:cxn ang="0">
                <a:pos x="connsiteX3455" y="connsiteY3455"/>
              </a:cxn>
              <a:cxn ang="0">
                <a:pos x="connsiteX3456" y="connsiteY3456"/>
              </a:cxn>
              <a:cxn ang="0">
                <a:pos x="connsiteX3457" y="connsiteY3457"/>
              </a:cxn>
              <a:cxn ang="0">
                <a:pos x="connsiteX3458" y="connsiteY3458"/>
              </a:cxn>
              <a:cxn ang="0">
                <a:pos x="connsiteX3459" y="connsiteY3459"/>
              </a:cxn>
              <a:cxn ang="0">
                <a:pos x="connsiteX3460" y="connsiteY3460"/>
              </a:cxn>
              <a:cxn ang="0">
                <a:pos x="connsiteX3461" y="connsiteY3461"/>
              </a:cxn>
              <a:cxn ang="0">
                <a:pos x="connsiteX3462" y="connsiteY3462"/>
              </a:cxn>
              <a:cxn ang="0">
                <a:pos x="connsiteX3463" y="connsiteY3463"/>
              </a:cxn>
              <a:cxn ang="0">
                <a:pos x="connsiteX3464" y="connsiteY3464"/>
              </a:cxn>
              <a:cxn ang="0">
                <a:pos x="connsiteX3465" y="connsiteY3465"/>
              </a:cxn>
              <a:cxn ang="0">
                <a:pos x="connsiteX3466" y="connsiteY3466"/>
              </a:cxn>
              <a:cxn ang="0">
                <a:pos x="connsiteX3467" y="connsiteY3467"/>
              </a:cxn>
              <a:cxn ang="0">
                <a:pos x="connsiteX3468" y="connsiteY3468"/>
              </a:cxn>
              <a:cxn ang="0">
                <a:pos x="connsiteX3469" y="connsiteY3469"/>
              </a:cxn>
              <a:cxn ang="0">
                <a:pos x="connsiteX3470" y="connsiteY3470"/>
              </a:cxn>
              <a:cxn ang="0">
                <a:pos x="connsiteX3471" y="connsiteY3471"/>
              </a:cxn>
              <a:cxn ang="0">
                <a:pos x="connsiteX3472" y="connsiteY3472"/>
              </a:cxn>
              <a:cxn ang="0">
                <a:pos x="connsiteX3473" y="connsiteY3473"/>
              </a:cxn>
              <a:cxn ang="0">
                <a:pos x="connsiteX3474" y="connsiteY3474"/>
              </a:cxn>
              <a:cxn ang="0">
                <a:pos x="connsiteX3475" y="connsiteY3475"/>
              </a:cxn>
              <a:cxn ang="0">
                <a:pos x="connsiteX3476" y="connsiteY3476"/>
              </a:cxn>
              <a:cxn ang="0">
                <a:pos x="connsiteX3477" y="connsiteY3477"/>
              </a:cxn>
              <a:cxn ang="0">
                <a:pos x="connsiteX3478" y="connsiteY3478"/>
              </a:cxn>
              <a:cxn ang="0">
                <a:pos x="connsiteX3479" y="connsiteY3479"/>
              </a:cxn>
              <a:cxn ang="0">
                <a:pos x="connsiteX3480" y="connsiteY3480"/>
              </a:cxn>
              <a:cxn ang="0">
                <a:pos x="connsiteX3481" y="connsiteY3481"/>
              </a:cxn>
              <a:cxn ang="0">
                <a:pos x="connsiteX3482" y="connsiteY3482"/>
              </a:cxn>
              <a:cxn ang="0">
                <a:pos x="connsiteX3483" y="connsiteY3483"/>
              </a:cxn>
              <a:cxn ang="0">
                <a:pos x="connsiteX3484" y="connsiteY3484"/>
              </a:cxn>
              <a:cxn ang="0">
                <a:pos x="connsiteX3485" y="connsiteY3485"/>
              </a:cxn>
              <a:cxn ang="0">
                <a:pos x="connsiteX3486" y="connsiteY3486"/>
              </a:cxn>
              <a:cxn ang="0">
                <a:pos x="connsiteX3487" y="connsiteY3487"/>
              </a:cxn>
              <a:cxn ang="0">
                <a:pos x="connsiteX3488" y="connsiteY3488"/>
              </a:cxn>
              <a:cxn ang="0">
                <a:pos x="connsiteX3489" y="connsiteY3489"/>
              </a:cxn>
              <a:cxn ang="0">
                <a:pos x="connsiteX3490" y="connsiteY3490"/>
              </a:cxn>
              <a:cxn ang="0">
                <a:pos x="connsiteX3491" y="connsiteY3491"/>
              </a:cxn>
              <a:cxn ang="0">
                <a:pos x="connsiteX3492" y="connsiteY3492"/>
              </a:cxn>
              <a:cxn ang="0">
                <a:pos x="connsiteX3493" y="connsiteY3493"/>
              </a:cxn>
              <a:cxn ang="0">
                <a:pos x="connsiteX3494" y="connsiteY3494"/>
              </a:cxn>
              <a:cxn ang="0">
                <a:pos x="connsiteX3495" y="connsiteY3495"/>
              </a:cxn>
              <a:cxn ang="0">
                <a:pos x="connsiteX3496" y="connsiteY3496"/>
              </a:cxn>
              <a:cxn ang="0">
                <a:pos x="connsiteX3497" y="connsiteY3497"/>
              </a:cxn>
              <a:cxn ang="0">
                <a:pos x="connsiteX3498" y="connsiteY3498"/>
              </a:cxn>
              <a:cxn ang="0">
                <a:pos x="connsiteX3499" y="connsiteY3499"/>
              </a:cxn>
              <a:cxn ang="0">
                <a:pos x="connsiteX3500" y="connsiteY3500"/>
              </a:cxn>
              <a:cxn ang="0">
                <a:pos x="connsiteX3501" y="connsiteY3501"/>
              </a:cxn>
              <a:cxn ang="0">
                <a:pos x="connsiteX3502" y="connsiteY3502"/>
              </a:cxn>
              <a:cxn ang="0">
                <a:pos x="connsiteX3503" y="connsiteY3503"/>
              </a:cxn>
              <a:cxn ang="0">
                <a:pos x="connsiteX3504" y="connsiteY3504"/>
              </a:cxn>
              <a:cxn ang="0">
                <a:pos x="connsiteX3505" y="connsiteY3505"/>
              </a:cxn>
              <a:cxn ang="0">
                <a:pos x="connsiteX3506" y="connsiteY3506"/>
              </a:cxn>
              <a:cxn ang="0">
                <a:pos x="connsiteX3507" y="connsiteY3507"/>
              </a:cxn>
              <a:cxn ang="0">
                <a:pos x="connsiteX3508" y="connsiteY3508"/>
              </a:cxn>
              <a:cxn ang="0">
                <a:pos x="connsiteX3509" y="connsiteY3509"/>
              </a:cxn>
              <a:cxn ang="0">
                <a:pos x="connsiteX3510" y="connsiteY3510"/>
              </a:cxn>
              <a:cxn ang="0">
                <a:pos x="connsiteX3511" y="connsiteY3511"/>
              </a:cxn>
              <a:cxn ang="0">
                <a:pos x="connsiteX3512" y="connsiteY3512"/>
              </a:cxn>
              <a:cxn ang="0">
                <a:pos x="connsiteX3513" y="connsiteY3513"/>
              </a:cxn>
              <a:cxn ang="0">
                <a:pos x="connsiteX3514" y="connsiteY3514"/>
              </a:cxn>
              <a:cxn ang="0">
                <a:pos x="connsiteX3515" y="connsiteY3515"/>
              </a:cxn>
              <a:cxn ang="0">
                <a:pos x="connsiteX3516" y="connsiteY3516"/>
              </a:cxn>
              <a:cxn ang="0">
                <a:pos x="connsiteX3517" y="connsiteY3517"/>
              </a:cxn>
              <a:cxn ang="0">
                <a:pos x="connsiteX3518" y="connsiteY3518"/>
              </a:cxn>
              <a:cxn ang="0">
                <a:pos x="connsiteX3519" y="connsiteY3519"/>
              </a:cxn>
              <a:cxn ang="0">
                <a:pos x="connsiteX3520" y="connsiteY3520"/>
              </a:cxn>
              <a:cxn ang="0">
                <a:pos x="connsiteX3521" y="connsiteY3521"/>
              </a:cxn>
              <a:cxn ang="0">
                <a:pos x="connsiteX3522" y="connsiteY3522"/>
              </a:cxn>
              <a:cxn ang="0">
                <a:pos x="connsiteX3523" y="connsiteY3523"/>
              </a:cxn>
              <a:cxn ang="0">
                <a:pos x="connsiteX3524" y="connsiteY3524"/>
              </a:cxn>
              <a:cxn ang="0">
                <a:pos x="connsiteX3525" y="connsiteY3525"/>
              </a:cxn>
              <a:cxn ang="0">
                <a:pos x="connsiteX3526" y="connsiteY3526"/>
              </a:cxn>
              <a:cxn ang="0">
                <a:pos x="connsiteX3527" y="connsiteY3527"/>
              </a:cxn>
              <a:cxn ang="0">
                <a:pos x="connsiteX3528" y="connsiteY3528"/>
              </a:cxn>
              <a:cxn ang="0">
                <a:pos x="connsiteX3529" y="connsiteY3529"/>
              </a:cxn>
              <a:cxn ang="0">
                <a:pos x="connsiteX3530" y="connsiteY3530"/>
              </a:cxn>
              <a:cxn ang="0">
                <a:pos x="connsiteX3531" y="connsiteY3531"/>
              </a:cxn>
              <a:cxn ang="0">
                <a:pos x="connsiteX3532" y="connsiteY3532"/>
              </a:cxn>
              <a:cxn ang="0">
                <a:pos x="connsiteX3533" y="connsiteY3533"/>
              </a:cxn>
              <a:cxn ang="0">
                <a:pos x="connsiteX3534" y="connsiteY3534"/>
              </a:cxn>
              <a:cxn ang="0">
                <a:pos x="connsiteX3535" y="connsiteY3535"/>
              </a:cxn>
              <a:cxn ang="0">
                <a:pos x="connsiteX3536" y="connsiteY3536"/>
              </a:cxn>
              <a:cxn ang="0">
                <a:pos x="connsiteX3537" y="connsiteY3537"/>
              </a:cxn>
              <a:cxn ang="0">
                <a:pos x="connsiteX3538" y="connsiteY3538"/>
              </a:cxn>
              <a:cxn ang="0">
                <a:pos x="connsiteX3539" y="connsiteY3539"/>
              </a:cxn>
              <a:cxn ang="0">
                <a:pos x="connsiteX3540" y="connsiteY3540"/>
              </a:cxn>
              <a:cxn ang="0">
                <a:pos x="connsiteX3541" y="connsiteY3541"/>
              </a:cxn>
              <a:cxn ang="0">
                <a:pos x="connsiteX3542" y="connsiteY3542"/>
              </a:cxn>
              <a:cxn ang="0">
                <a:pos x="connsiteX3543" y="connsiteY3543"/>
              </a:cxn>
              <a:cxn ang="0">
                <a:pos x="connsiteX3544" y="connsiteY3544"/>
              </a:cxn>
              <a:cxn ang="0">
                <a:pos x="connsiteX3545" y="connsiteY3545"/>
              </a:cxn>
              <a:cxn ang="0">
                <a:pos x="connsiteX3546" y="connsiteY3546"/>
              </a:cxn>
              <a:cxn ang="0">
                <a:pos x="connsiteX3547" y="connsiteY3547"/>
              </a:cxn>
              <a:cxn ang="0">
                <a:pos x="connsiteX3548" y="connsiteY3548"/>
              </a:cxn>
              <a:cxn ang="0">
                <a:pos x="connsiteX3549" y="connsiteY3549"/>
              </a:cxn>
              <a:cxn ang="0">
                <a:pos x="connsiteX3550" y="connsiteY3550"/>
              </a:cxn>
              <a:cxn ang="0">
                <a:pos x="connsiteX3551" y="connsiteY3551"/>
              </a:cxn>
              <a:cxn ang="0">
                <a:pos x="connsiteX3552" y="connsiteY3552"/>
              </a:cxn>
              <a:cxn ang="0">
                <a:pos x="connsiteX3553" y="connsiteY3553"/>
              </a:cxn>
              <a:cxn ang="0">
                <a:pos x="connsiteX3554" y="connsiteY3554"/>
              </a:cxn>
              <a:cxn ang="0">
                <a:pos x="connsiteX3555" y="connsiteY3555"/>
              </a:cxn>
              <a:cxn ang="0">
                <a:pos x="connsiteX3556" y="connsiteY3556"/>
              </a:cxn>
              <a:cxn ang="0">
                <a:pos x="connsiteX3557" y="connsiteY3557"/>
              </a:cxn>
              <a:cxn ang="0">
                <a:pos x="connsiteX3558" y="connsiteY3558"/>
              </a:cxn>
              <a:cxn ang="0">
                <a:pos x="connsiteX3559" y="connsiteY3559"/>
              </a:cxn>
              <a:cxn ang="0">
                <a:pos x="connsiteX3560" y="connsiteY3560"/>
              </a:cxn>
              <a:cxn ang="0">
                <a:pos x="connsiteX3561" y="connsiteY3561"/>
              </a:cxn>
              <a:cxn ang="0">
                <a:pos x="connsiteX3562" y="connsiteY3562"/>
              </a:cxn>
              <a:cxn ang="0">
                <a:pos x="connsiteX3563" y="connsiteY3563"/>
              </a:cxn>
              <a:cxn ang="0">
                <a:pos x="connsiteX3564" y="connsiteY3564"/>
              </a:cxn>
              <a:cxn ang="0">
                <a:pos x="connsiteX3565" y="connsiteY3565"/>
              </a:cxn>
              <a:cxn ang="0">
                <a:pos x="connsiteX3566" y="connsiteY3566"/>
              </a:cxn>
              <a:cxn ang="0">
                <a:pos x="connsiteX3567" y="connsiteY3567"/>
              </a:cxn>
              <a:cxn ang="0">
                <a:pos x="connsiteX3568" y="connsiteY3568"/>
              </a:cxn>
              <a:cxn ang="0">
                <a:pos x="connsiteX3569" y="connsiteY3569"/>
              </a:cxn>
              <a:cxn ang="0">
                <a:pos x="connsiteX3570" y="connsiteY3570"/>
              </a:cxn>
              <a:cxn ang="0">
                <a:pos x="connsiteX3571" y="connsiteY3571"/>
              </a:cxn>
              <a:cxn ang="0">
                <a:pos x="connsiteX3572" y="connsiteY3572"/>
              </a:cxn>
              <a:cxn ang="0">
                <a:pos x="connsiteX3573" y="connsiteY3573"/>
              </a:cxn>
              <a:cxn ang="0">
                <a:pos x="connsiteX3574" y="connsiteY3574"/>
              </a:cxn>
              <a:cxn ang="0">
                <a:pos x="connsiteX3575" y="connsiteY3575"/>
              </a:cxn>
              <a:cxn ang="0">
                <a:pos x="connsiteX3576" y="connsiteY3576"/>
              </a:cxn>
              <a:cxn ang="0">
                <a:pos x="connsiteX3577" y="connsiteY3577"/>
              </a:cxn>
              <a:cxn ang="0">
                <a:pos x="connsiteX3578" y="connsiteY3578"/>
              </a:cxn>
              <a:cxn ang="0">
                <a:pos x="connsiteX3579" y="connsiteY3579"/>
              </a:cxn>
              <a:cxn ang="0">
                <a:pos x="connsiteX3580" y="connsiteY3580"/>
              </a:cxn>
              <a:cxn ang="0">
                <a:pos x="connsiteX3581" y="connsiteY3581"/>
              </a:cxn>
              <a:cxn ang="0">
                <a:pos x="connsiteX3582" y="connsiteY3582"/>
              </a:cxn>
              <a:cxn ang="0">
                <a:pos x="connsiteX3583" y="connsiteY3583"/>
              </a:cxn>
              <a:cxn ang="0">
                <a:pos x="connsiteX3584" y="connsiteY3584"/>
              </a:cxn>
              <a:cxn ang="0">
                <a:pos x="connsiteX3585" y="connsiteY3585"/>
              </a:cxn>
              <a:cxn ang="0">
                <a:pos x="connsiteX3586" y="connsiteY3586"/>
              </a:cxn>
              <a:cxn ang="0">
                <a:pos x="connsiteX3587" y="connsiteY3587"/>
              </a:cxn>
              <a:cxn ang="0">
                <a:pos x="connsiteX3588" y="connsiteY3588"/>
              </a:cxn>
              <a:cxn ang="0">
                <a:pos x="connsiteX3589" y="connsiteY3589"/>
              </a:cxn>
              <a:cxn ang="0">
                <a:pos x="connsiteX3590" y="connsiteY3590"/>
              </a:cxn>
              <a:cxn ang="0">
                <a:pos x="connsiteX3591" y="connsiteY3591"/>
              </a:cxn>
              <a:cxn ang="0">
                <a:pos x="connsiteX3592" y="connsiteY3592"/>
              </a:cxn>
              <a:cxn ang="0">
                <a:pos x="connsiteX3593" y="connsiteY3593"/>
              </a:cxn>
              <a:cxn ang="0">
                <a:pos x="connsiteX3594" y="connsiteY3594"/>
              </a:cxn>
              <a:cxn ang="0">
                <a:pos x="connsiteX3595" y="connsiteY3595"/>
              </a:cxn>
              <a:cxn ang="0">
                <a:pos x="connsiteX3596" y="connsiteY3596"/>
              </a:cxn>
              <a:cxn ang="0">
                <a:pos x="connsiteX3597" y="connsiteY3597"/>
              </a:cxn>
              <a:cxn ang="0">
                <a:pos x="connsiteX3598" y="connsiteY3598"/>
              </a:cxn>
              <a:cxn ang="0">
                <a:pos x="connsiteX3599" y="connsiteY3599"/>
              </a:cxn>
              <a:cxn ang="0">
                <a:pos x="connsiteX3600" y="connsiteY3600"/>
              </a:cxn>
              <a:cxn ang="0">
                <a:pos x="connsiteX3601" y="connsiteY3601"/>
              </a:cxn>
              <a:cxn ang="0">
                <a:pos x="connsiteX3602" y="connsiteY3602"/>
              </a:cxn>
              <a:cxn ang="0">
                <a:pos x="connsiteX3603" y="connsiteY3603"/>
              </a:cxn>
              <a:cxn ang="0">
                <a:pos x="connsiteX3604" y="connsiteY3604"/>
              </a:cxn>
              <a:cxn ang="0">
                <a:pos x="connsiteX3605" y="connsiteY3605"/>
              </a:cxn>
              <a:cxn ang="0">
                <a:pos x="connsiteX3606" y="connsiteY3606"/>
              </a:cxn>
              <a:cxn ang="0">
                <a:pos x="connsiteX3607" y="connsiteY3607"/>
              </a:cxn>
              <a:cxn ang="0">
                <a:pos x="connsiteX3608" y="connsiteY3608"/>
              </a:cxn>
              <a:cxn ang="0">
                <a:pos x="connsiteX3609" y="connsiteY3609"/>
              </a:cxn>
              <a:cxn ang="0">
                <a:pos x="connsiteX3610" y="connsiteY3610"/>
              </a:cxn>
              <a:cxn ang="0">
                <a:pos x="connsiteX3611" y="connsiteY3611"/>
              </a:cxn>
              <a:cxn ang="0">
                <a:pos x="connsiteX3612" y="connsiteY3612"/>
              </a:cxn>
              <a:cxn ang="0">
                <a:pos x="connsiteX3613" y="connsiteY3613"/>
              </a:cxn>
              <a:cxn ang="0">
                <a:pos x="connsiteX3614" y="connsiteY3614"/>
              </a:cxn>
              <a:cxn ang="0">
                <a:pos x="connsiteX3615" y="connsiteY3615"/>
              </a:cxn>
              <a:cxn ang="0">
                <a:pos x="connsiteX3616" y="connsiteY3616"/>
              </a:cxn>
              <a:cxn ang="0">
                <a:pos x="connsiteX3617" y="connsiteY3617"/>
              </a:cxn>
              <a:cxn ang="0">
                <a:pos x="connsiteX3618" y="connsiteY3618"/>
              </a:cxn>
              <a:cxn ang="0">
                <a:pos x="connsiteX3619" y="connsiteY3619"/>
              </a:cxn>
              <a:cxn ang="0">
                <a:pos x="connsiteX3620" y="connsiteY3620"/>
              </a:cxn>
              <a:cxn ang="0">
                <a:pos x="connsiteX3621" y="connsiteY3621"/>
              </a:cxn>
              <a:cxn ang="0">
                <a:pos x="connsiteX3622" y="connsiteY3622"/>
              </a:cxn>
              <a:cxn ang="0">
                <a:pos x="connsiteX3623" y="connsiteY3623"/>
              </a:cxn>
              <a:cxn ang="0">
                <a:pos x="connsiteX3624" y="connsiteY3624"/>
              </a:cxn>
              <a:cxn ang="0">
                <a:pos x="connsiteX3625" y="connsiteY3625"/>
              </a:cxn>
              <a:cxn ang="0">
                <a:pos x="connsiteX3626" y="connsiteY3626"/>
              </a:cxn>
              <a:cxn ang="0">
                <a:pos x="connsiteX3627" y="connsiteY3627"/>
              </a:cxn>
              <a:cxn ang="0">
                <a:pos x="connsiteX3628" y="connsiteY3628"/>
              </a:cxn>
              <a:cxn ang="0">
                <a:pos x="connsiteX3629" y="connsiteY3629"/>
              </a:cxn>
              <a:cxn ang="0">
                <a:pos x="connsiteX3630" y="connsiteY3630"/>
              </a:cxn>
              <a:cxn ang="0">
                <a:pos x="connsiteX3631" y="connsiteY3631"/>
              </a:cxn>
              <a:cxn ang="0">
                <a:pos x="connsiteX3632" y="connsiteY3632"/>
              </a:cxn>
              <a:cxn ang="0">
                <a:pos x="connsiteX3633" y="connsiteY3633"/>
              </a:cxn>
              <a:cxn ang="0">
                <a:pos x="connsiteX3634" y="connsiteY3634"/>
              </a:cxn>
              <a:cxn ang="0">
                <a:pos x="connsiteX3635" y="connsiteY3635"/>
              </a:cxn>
              <a:cxn ang="0">
                <a:pos x="connsiteX3636" y="connsiteY3636"/>
              </a:cxn>
              <a:cxn ang="0">
                <a:pos x="connsiteX3637" y="connsiteY3637"/>
              </a:cxn>
              <a:cxn ang="0">
                <a:pos x="connsiteX3638" y="connsiteY3638"/>
              </a:cxn>
              <a:cxn ang="0">
                <a:pos x="connsiteX3639" y="connsiteY3639"/>
              </a:cxn>
              <a:cxn ang="0">
                <a:pos x="connsiteX3640" y="connsiteY3640"/>
              </a:cxn>
              <a:cxn ang="0">
                <a:pos x="connsiteX3641" y="connsiteY3641"/>
              </a:cxn>
              <a:cxn ang="0">
                <a:pos x="connsiteX3642" y="connsiteY3642"/>
              </a:cxn>
              <a:cxn ang="0">
                <a:pos x="connsiteX3643" y="connsiteY3643"/>
              </a:cxn>
              <a:cxn ang="0">
                <a:pos x="connsiteX3644" y="connsiteY3644"/>
              </a:cxn>
              <a:cxn ang="0">
                <a:pos x="connsiteX3645" y="connsiteY3645"/>
              </a:cxn>
              <a:cxn ang="0">
                <a:pos x="connsiteX3646" y="connsiteY3646"/>
              </a:cxn>
              <a:cxn ang="0">
                <a:pos x="connsiteX3647" y="connsiteY3647"/>
              </a:cxn>
              <a:cxn ang="0">
                <a:pos x="connsiteX3648" y="connsiteY3648"/>
              </a:cxn>
              <a:cxn ang="0">
                <a:pos x="connsiteX3649" y="connsiteY3649"/>
              </a:cxn>
              <a:cxn ang="0">
                <a:pos x="connsiteX3650" y="connsiteY3650"/>
              </a:cxn>
              <a:cxn ang="0">
                <a:pos x="connsiteX3651" y="connsiteY3651"/>
              </a:cxn>
              <a:cxn ang="0">
                <a:pos x="connsiteX3652" y="connsiteY3652"/>
              </a:cxn>
              <a:cxn ang="0">
                <a:pos x="connsiteX3653" y="connsiteY3653"/>
              </a:cxn>
              <a:cxn ang="0">
                <a:pos x="connsiteX3654" y="connsiteY3654"/>
              </a:cxn>
              <a:cxn ang="0">
                <a:pos x="connsiteX3655" y="connsiteY3655"/>
              </a:cxn>
              <a:cxn ang="0">
                <a:pos x="connsiteX3656" y="connsiteY3656"/>
              </a:cxn>
              <a:cxn ang="0">
                <a:pos x="connsiteX3657" y="connsiteY3657"/>
              </a:cxn>
              <a:cxn ang="0">
                <a:pos x="connsiteX3658" y="connsiteY3658"/>
              </a:cxn>
              <a:cxn ang="0">
                <a:pos x="connsiteX3659" y="connsiteY3659"/>
              </a:cxn>
              <a:cxn ang="0">
                <a:pos x="connsiteX3660" y="connsiteY3660"/>
              </a:cxn>
              <a:cxn ang="0">
                <a:pos x="connsiteX3661" y="connsiteY3661"/>
              </a:cxn>
              <a:cxn ang="0">
                <a:pos x="connsiteX3662" y="connsiteY3662"/>
              </a:cxn>
              <a:cxn ang="0">
                <a:pos x="connsiteX3663" y="connsiteY3663"/>
              </a:cxn>
              <a:cxn ang="0">
                <a:pos x="connsiteX3664" y="connsiteY3664"/>
              </a:cxn>
              <a:cxn ang="0">
                <a:pos x="connsiteX3665" y="connsiteY3665"/>
              </a:cxn>
              <a:cxn ang="0">
                <a:pos x="connsiteX3666" y="connsiteY3666"/>
              </a:cxn>
              <a:cxn ang="0">
                <a:pos x="connsiteX3667" y="connsiteY3667"/>
              </a:cxn>
              <a:cxn ang="0">
                <a:pos x="connsiteX3668" y="connsiteY3668"/>
              </a:cxn>
              <a:cxn ang="0">
                <a:pos x="connsiteX3669" y="connsiteY3669"/>
              </a:cxn>
              <a:cxn ang="0">
                <a:pos x="connsiteX3670" y="connsiteY3670"/>
              </a:cxn>
              <a:cxn ang="0">
                <a:pos x="connsiteX3671" y="connsiteY3671"/>
              </a:cxn>
              <a:cxn ang="0">
                <a:pos x="connsiteX3672" y="connsiteY3672"/>
              </a:cxn>
              <a:cxn ang="0">
                <a:pos x="connsiteX3673" y="connsiteY3673"/>
              </a:cxn>
              <a:cxn ang="0">
                <a:pos x="connsiteX3674" y="connsiteY3674"/>
              </a:cxn>
              <a:cxn ang="0">
                <a:pos x="connsiteX3675" y="connsiteY3675"/>
              </a:cxn>
              <a:cxn ang="0">
                <a:pos x="connsiteX3676" y="connsiteY3676"/>
              </a:cxn>
              <a:cxn ang="0">
                <a:pos x="connsiteX3677" y="connsiteY3677"/>
              </a:cxn>
              <a:cxn ang="0">
                <a:pos x="connsiteX3678" y="connsiteY3678"/>
              </a:cxn>
              <a:cxn ang="0">
                <a:pos x="connsiteX3679" y="connsiteY3679"/>
              </a:cxn>
              <a:cxn ang="0">
                <a:pos x="connsiteX3680" y="connsiteY3680"/>
              </a:cxn>
              <a:cxn ang="0">
                <a:pos x="connsiteX3681" y="connsiteY3681"/>
              </a:cxn>
              <a:cxn ang="0">
                <a:pos x="connsiteX3682" y="connsiteY3682"/>
              </a:cxn>
              <a:cxn ang="0">
                <a:pos x="connsiteX3683" y="connsiteY3683"/>
              </a:cxn>
              <a:cxn ang="0">
                <a:pos x="connsiteX3684" y="connsiteY3684"/>
              </a:cxn>
              <a:cxn ang="0">
                <a:pos x="connsiteX3685" y="connsiteY3685"/>
              </a:cxn>
              <a:cxn ang="0">
                <a:pos x="connsiteX3686" y="connsiteY3686"/>
              </a:cxn>
              <a:cxn ang="0">
                <a:pos x="connsiteX3687" y="connsiteY3687"/>
              </a:cxn>
              <a:cxn ang="0">
                <a:pos x="connsiteX3688" y="connsiteY3688"/>
              </a:cxn>
              <a:cxn ang="0">
                <a:pos x="connsiteX3689" y="connsiteY3689"/>
              </a:cxn>
              <a:cxn ang="0">
                <a:pos x="connsiteX3690" y="connsiteY3690"/>
              </a:cxn>
              <a:cxn ang="0">
                <a:pos x="connsiteX3691" y="connsiteY3691"/>
              </a:cxn>
              <a:cxn ang="0">
                <a:pos x="connsiteX3692" y="connsiteY3692"/>
              </a:cxn>
              <a:cxn ang="0">
                <a:pos x="connsiteX3693" y="connsiteY3693"/>
              </a:cxn>
              <a:cxn ang="0">
                <a:pos x="connsiteX3694" y="connsiteY3694"/>
              </a:cxn>
              <a:cxn ang="0">
                <a:pos x="connsiteX3695" y="connsiteY3695"/>
              </a:cxn>
              <a:cxn ang="0">
                <a:pos x="connsiteX3696" y="connsiteY3696"/>
              </a:cxn>
              <a:cxn ang="0">
                <a:pos x="connsiteX3697" y="connsiteY3697"/>
              </a:cxn>
              <a:cxn ang="0">
                <a:pos x="connsiteX3698" y="connsiteY3698"/>
              </a:cxn>
              <a:cxn ang="0">
                <a:pos x="connsiteX3699" y="connsiteY3699"/>
              </a:cxn>
              <a:cxn ang="0">
                <a:pos x="connsiteX3700" y="connsiteY3700"/>
              </a:cxn>
              <a:cxn ang="0">
                <a:pos x="connsiteX3701" y="connsiteY3701"/>
              </a:cxn>
              <a:cxn ang="0">
                <a:pos x="connsiteX3702" y="connsiteY3702"/>
              </a:cxn>
              <a:cxn ang="0">
                <a:pos x="connsiteX3703" y="connsiteY3703"/>
              </a:cxn>
              <a:cxn ang="0">
                <a:pos x="connsiteX3704" y="connsiteY3704"/>
              </a:cxn>
              <a:cxn ang="0">
                <a:pos x="connsiteX3705" y="connsiteY3705"/>
              </a:cxn>
              <a:cxn ang="0">
                <a:pos x="connsiteX3706" y="connsiteY3706"/>
              </a:cxn>
              <a:cxn ang="0">
                <a:pos x="connsiteX3707" y="connsiteY3707"/>
              </a:cxn>
              <a:cxn ang="0">
                <a:pos x="connsiteX3708" y="connsiteY3708"/>
              </a:cxn>
              <a:cxn ang="0">
                <a:pos x="connsiteX3709" y="connsiteY3709"/>
              </a:cxn>
              <a:cxn ang="0">
                <a:pos x="connsiteX3710" y="connsiteY3710"/>
              </a:cxn>
              <a:cxn ang="0">
                <a:pos x="connsiteX3711" y="connsiteY3711"/>
              </a:cxn>
              <a:cxn ang="0">
                <a:pos x="connsiteX3712" y="connsiteY3712"/>
              </a:cxn>
              <a:cxn ang="0">
                <a:pos x="connsiteX3713" y="connsiteY3713"/>
              </a:cxn>
              <a:cxn ang="0">
                <a:pos x="connsiteX3714" y="connsiteY3714"/>
              </a:cxn>
              <a:cxn ang="0">
                <a:pos x="connsiteX3715" y="connsiteY3715"/>
              </a:cxn>
              <a:cxn ang="0">
                <a:pos x="connsiteX3716" y="connsiteY3716"/>
              </a:cxn>
              <a:cxn ang="0">
                <a:pos x="connsiteX3717" y="connsiteY3717"/>
              </a:cxn>
              <a:cxn ang="0">
                <a:pos x="connsiteX3718" y="connsiteY3718"/>
              </a:cxn>
              <a:cxn ang="0">
                <a:pos x="connsiteX3719" y="connsiteY3719"/>
              </a:cxn>
              <a:cxn ang="0">
                <a:pos x="connsiteX3720" y="connsiteY3720"/>
              </a:cxn>
              <a:cxn ang="0">
                <a:pos x="connsiteX3721" y="connsiteY3721"/>
              </a:cxn>
              <a:cxn ang="0">
                <a:pos x="connsiteX3722" y="connsiteY3722"/>
              </a:cxn>
              <a:cxn ang="0">
                <a:pos x="connsiteX3723" y="connsiteY3723"/>
              </a:cxn>
              <a:cxn ang="0">
                <a:pos x="connsiteX3724" y="connsiteY3724"/>
              </a:cxn>
              <a:cxn ang="0">
                <a:pos x="connsiteX3725" y="connsiteY3725"/>
              </a:cxn>
              <a:cxn ang="0">
                <a:pos x="connsiteX3726" y="connsiteY3726"/>
              </a:cxn>
              <a:cxn ang="0">
                <a:pos x="connsiteX3727" y="connsiteY3727"/>
              </a:cxn>
              <a:cxn ang="0">
                <a:pos x="connsiteX3728" y="connsiteY3728"/>
              </a:cxn>
              <a:cxn ang="0">
                <a:pos x="connsiteX3729" y="connsiteY3729"/>
              </a:cxn>
              <a:cxn ang="0">
                <a:pos x="connsiteX3730" y="connsiteY3730"/>
              </a:cxn>
              <a:cxn ang="0">
                <a:pos x="connsiteX3731" y="connsiteY3731"/>
              </a:cxn>
              <a:cxn ang="0">
                <a:pos x="connsiteX3732" y="connsiteY3732"/>
              </a:cxn>
              <a:cxn ang="0">
                <a:pos x="connsiteX3733" y="connsiteY3733"/>
              </a:cxn>
              <a:cxn ang="0">
                <a:pos x="connsiteX3734" y="connsiteY3734"/>
              </a:cxn>
              <a:cxn ang="0">
                <a:pos x="connsiteX3735" y="connsiteY3735"/>
              </a:cxn>
              <a:cxn ang="0">
                <a:pos x="connsiteX3736" y="connsiteY3736"/>
              </a:cxn>
              <a:cxn ang="0">
                <a:pos x="connsiteX3737" y="connsiteY3737"/>
              </a:cxn>
              <a:cxn ang="0">
                <a:pos x="connsiteX3738" y="connsiteY3738"/>
              </a:cxn>
              <a:cxn ang="0">
                <a:pos x="connsiteX3739" y="connsiteY3739"/>
              </a:cxn>
              <a:cxn ang="0">
                <a:pos x="connsiteX3740" y="connsiteY3740"/>
              </a:cxn>
              <a:cxn ang="0">
                <a:pos x="connsiteX3741" y="connsiteY3741"/>
              </a:cxn>
              <a:cxn ang="0">
                <a:pos x="connsiteX3742" y="connsiteY3742"/>
              </a:cxn>
              <a:cxn ang="0">
                <a:pos x="connsiteX3743" y="connsiteY3743"/>
              </a:cxn>
              <a:cxn ang="0">
                <a:pos x="connsiteX3744" y="connsiteY3744"/>
              </a:cxn>
              <a:cxn ang="0">
                <a:pos x="connsiteX3745" y="connsiteY3745"/>
              </a:cxn>
              <a:cxn ang="0">
                <a:pos x="connsiteX3746" y="connsiteY3746"/>
              </a:cxn>
              <a:cxn ang="0">
                <a:pos x="connsiteX3747" y="connsiteY3747"/>
              </a:cxn>
              <a:cxn ang="0">
                <a:pos x="connsiteX3748" y="connsiteY3748"/>
              </a:cxn>
              <a:cxn ang="0">
                <a:pos x="connsiteX3749" y="connsiteY3749"/>
              </a:cxn>
              <a:cxn ang="0">
                <a:pos x="connsiteX3750" y="connsiteY3750"/>
              </a:cxn>
              <a:cxn ang="0">
                <a:pos x="connsiteX3751" y="connsiteY3751"/>
              </a:cxn>
              <a:cxn ang="0">
                <a:pos x="connsiteX3752" y="connsiteY3752"/>
              </a:cxn>
              <a:cxn ang="0">
                <a:pos x="connsiteX3753" y="connsiteY3753"/>
              </a:cxn>
              <a:cxn ang="0">
                <a:pos x="connsiteX3754" y="connsiteY3754"/>
              </a:cxn>
              <a:cxn ang="0">
                <a:pos x="connsiteX3755" y="connsiteY3755"/>
              </a:cxn>
              <a:cxn ang="0">
                <a:pos x="connsiteX3756" y="connsiteY3756"/>
              </a:cxn>
              <a:cxn ang="0">
                <a:pos x="connsiteX3757" y="connsiteY3757"/>
              </a:cxn>
              <a:cxn ang="0">
                <a:pos x="connsiteX3758" y="connsiteY3758"/>
              </a:cxn>
              <a:cxn ang="0">
                <a:pos x="connsiteX3759" y="connsiteY3759"/>
              </a:cxn>
              <a:cxn ang="0">
                <a:pos x="connsiteX3760" y="connsiteY3760"/>
              </a:cxn>
              <a:cxn ang="0">
                <a:pos x="connsiteX3761" y="connsiteY3761"/>
              </a:cxn>
              <a:cxn ang="0">
                <a:pos x="connsiteX3762" y="connsiteY3762"/>
              </a:cxn>
              <a:cxn ang="0">
                <a:pos x="connsiteX3763" y="connsiteY3763"/>
              </a:cxn>
              <a:cxn ang="0">
                <a:pos x="connsiteX3764" y="connsiteY3764"/>
              </a:cxn>
              <a:cxn ang="0">
                <a:pos x="connsiteX3765" y="connsiteY3765"/>
              </a:cxn>
              <a:cxn ang="0">
                <a:pos x="connsiteX3766" y="connsiteY3766"/>
              </a:cxn>
              <a:cxn ang="0">
                <a:pos x="connsiteX3767" y="connsiteY3767"/>
              </a:cxn>
              <a:cxn ang="0">
                <a:pos x="connsiteX3768" y="connsiteY3768"/>
              </a:cxn>
              <a:cxn ang="0">
                <a:pos x="connsiteX3769" y="connsiteY3769"/>
              </a:cxn>
              <a:cxn ang="0">
                <a:pos x="connsiteX3770" y="connsiteY3770"/>
              </a:cxn>
              <a:cxn ang="0">
                <a:pos x="connsiteX3771" y="connsiteY3771"/>
              </a:cxn>
              <a:cxn ang="0">
                <a:pos x="connsiteX3772" y="connsiteY3772"/>
              </a:cxn>
              <a:cxn ang="0">
                <a:pos x="connsiteX3773" y="connsiteY3773"/>
              </a:cxn>
              <a:cxn ang="0">
                <a:pos x="connsiteX3774" y="connsiteY3774"/>
              </a:cxn>
              <a:cxn ang="0">
                <a:pos x="connsiteX3775" y="connsiteY3775"/>
              </a:cxn>
              <a:cxn ang="0">
                <a:pos x="connsiteX3776" y="connsiteY3776"/>
              </a:cxn>
              <a:cxn ang="0">
                <a:pos x="connsiteX3777" y="connsiteY3777"/>
              </a:cxn>
              <a:cxn ang="0">
                <a:pos x="connsiteX3778" y="connsiteY3778"/>
              </a:cxn>
              <a:cxn ang="0">
                <a:pos x="connsiteX3779" y="connsiteY3779"/>
              </a:cxn>
              <a:cxn ang="0">
                <a:pos x="connsiteX3780" y="connsiteY3780"/>
              </a:cxn>
              <a:cxn ang="0">
                <a:pos x="connsiteX3781" y="connsiteY3781"/>
              </a:cxn>
              <a:cxn ang="0">
                <a:pos x="connsiteX3782" y="connsiteY3782"/>
              </a:cxn>
              <a:cxn ang="0">
                <a:pos x="connsiteX3783" y="connsiteY3783"/>
              </a:cxn>
              <a:cxn ang="0">
                <a:pos x="connsiteX3784" y="connsiteY3784"/>
              </a:cxn>
              <a:cxn ang="0">
                <a:pos x="connsiteX3785" y="connsiteY3785"/>
              </a:cxn>
              <a:cxn ang="0">
                <a:pos x="connsiteX3786" y="connsiteY3786"/>
              </a:cxn>
              <a:cxn ang="0">
                <a:pos x="connsiteX3787" y="connsiteY3787"/>
              </a:cxn>
              <a:cxn ang="0">
                <a:pos x="connsiteX3788" y="connsiteY3788"/>
              </a:cxn>
              <a:cxn ang="0">
                <a:pos x="connsiteX3789" y="connsiteY3789"/>
              </a:cxn>
              <a:cxn ang="0">
                <a:pos x="connsiteX3790" y="connsiteY3790"/>
              </a:cxn>
              <a:cxn ang="0">
                <a:pos x="connsiteX3791" y="connsiteY3791"/>
              </a:cxn>
              <a:cxn ang="0">
                <a:pos x="connsiteX3792" y="connsiteY3792"/>
              </a:cxn>
              <a:cxn ang="0">
                <a:pos x="connsiteX3793" y="connsiteY3793"/>
              </a:cxn>
              <a:cxn ang="0">
                <a:pos x="connsiteX3794" y="connsiteY3794"/>
              </a:cxn>
              <a:cxn ang="0">
                <a:pos x="connsiteX3795" y="connsiteY3795"/>
              </a:cxn>
              <a:cxn ang="0">
                <a:pos x="connsiteX3796" y="connsiteY3796"/>
              </a:cxn>
              <a:cxn ang="0">
                <a:pos x="connsiteX3797" y="connsiteY3797"/>
              </a:cxn>
              <a:cxn ang="0">
                <a:pos x="connsiteX3798" y="connsiteY3798"/>
              </a:cxn>
              <a:cxn ang="0">
                <a:pos x="connsiteX3799" y="connsiteY3799"/>
              </a:cxn>
              <a:cxn ang="0">
                <a:pos x="connsiteX3800" y="connsiteY3800"/>
              </a:cxn>
              <a:cxn ang="0">
                <a:pos x="connsiteX3801" y="connsiteY3801"/>
              </a:cxn>
              <a:cxn ang="0">
                <a:pos x="connsiteX3802" y="connsiteY3802"/>
              </a:cxn>
              <a:cxn ang="0">
                <a:pos x="connsiteX3803" y="connsiteY3803"/>
              </a:cxn>
              <a:cxn ang="0">
                <a:pos x="connsiteX3804" y="connsiteY3804"/>
              </a:cxn>
              <a:cxn ang="0">
                <a:pos x="connsiteX3805" y="connsiteY3805"/>
              </a:cxn>
              <a:cxn ang="0">
                <a:pos x="connsiteX3806" y="connsiteY3806"/>
              </a:cxn>
              <a:cxn ang="0">
                <a:pos x="connsiteX3807" y="connsiteY3807"/>
              </a:cxn>
              <a:cxn ang="0">
                <a:pos x="connsiteX3808" y="connsiteY3808"/>
              </a:cxn>
              <a:cxn ang="0">
                <a:pos x="connsiteX3809" y="connsiteY3809"/>
              </a:cxn>
              <a:cxn ang="0">
                <a:pos x="connsiteX3810" y="connsiteY3810"/>
              </a:cxn>
              <a:cxn ang="0">
                <a:pos x="connsiteX3811" y="connsiteY3811"/>
              </a:cxn>
              <a:cxn ang="0">
                <a:pos x="connsiteX3812" y="connsiteY3812"/>
              </a:cxn>
              <a:cxn ang="0">
                <a:pos x="connsiteX3813" y="connsiteY3813"/>
              </a:cxn>
              <a:cxn ang="0">
                <a:pos x="connsiteX3814" y="connsiteY3814"/>
              </a:cxn>
              <a:cxn ang="0">
                <a:pos x="connsiteX3815" y="connsiteY3815"/>
              </a:cxn>
              <a:cxn ang="0">
                <a:pos x="connsiteX3816" y="connsiteY3816"/>
              </a:cxn>
              <a:cxn ang="0">
                <a:pos x="connsiteX3817" y="connsiteY3817"/>
              </a:cxn>
              <a:cxn ang="0">
                <a:pos x="connsiteX3818" y="connsiteY3818"/>
              </a:cxn>
              <a:cxn ang="0">
                <a:pos x="connsiteX3819" y="connsiteY3819"/>
              </a:cxn>
              <a:cxn ang="0">
                <a:pos x="connsiteX3820" y="connsiteY3820"/>
              </a:cxn>
              <a:cxn ang="0">
                <a:pos x="connsiteX3821" y="connsiteY3821"/>
              </a:cxn>
              <a:cxn ang="0">
                <a:pos x="connsiteX3822" y="connsiteY3822"/>
              </a:cxn>
              <a:cxn ang="0">
                <a:pos x="connsiteX3823" y="connsiteY3823"/>
              </a:cxn>
              <a:cxn ang="0">
                <a:pos x="connsiteX3824" y="connsiteY3824"/>
              </a:cxn>
              <a:cxn ang="0">
                <a:pos x="connsiteX3825" y="connsiteY3825"/>
              </a:cxn>
              <a:cxn ang="0">
                <a:pos x="connsiteX3826" y="connsiteY3826"/>
              </a:cxn>
              <a:cxn ang="0">
                <a:pos x="connsiteX3827" y="connsiteY3827"/>
              </a:cxn>
              <a:cxn ang="0">
                <a:pos x="connsiteX3828" y="connsiteY3828"/>
              </a:cxn>
              <a:cxn ang="0">
                <a:pos x="connsiteX3829" y="connsiteY3829"/>
              </a:cxn>
              <a:cxn ang="0">
                <a:pos x="connsiteX3830" y="connsiteY3830"/>
              </a:cxn>
              <a:cxn ang="0">
                <a:pos x="connsiteX3831" y="connsiteY3831"/>
              </a:cxn>
              <a:cxn ang="0">
                <a:pos x="connsiteX3832" y="connsiteY3832"/>
              </a:cxn>
              <a:cxn ang="0">
                <a:pos x="connsiteX3833" y="connsiteY3833"/>
              </a:cxn>
              <a:cxn ang="0">
                <a:pos x="connsiteX3834" y="connsiteY3834"/>
              </a:cxn>
              <a:cxn ang="0">
                <a:pos x="connsiteX3835" y="connsiteY3835"/>
              </a:cxn>
              <a:cxn ang="0">
                <a:pos x="connsiteX3836" y="connsiteY3836"/>
              </a:cxn>
              <a:cxn ang="0">
                <a:pos x="connsiteX3837" y="connsiteY3837"/>
              </a:cxn>
              <a:cxn ang="0">
                <a:pos x="connsiteX3838" y="connsiteY3838"/>
              </a:cxn>
              <a:cxn ang="0">
                <a:pos x="connsiteX3839" y="connsiteY3839"/>
              </a:cxn>
              <a:cxn ang="0">
                <a:pos x="connsiteX3840" y="connsiteY3840"/>
              </a:cxn>
              <a:cxn ang="0">
                <a:pos x="connsiteX3841" y="connsiteY3841"/>
              </a:cxn>
              <a:cxn ang="0">
                <a:pos x="connsiteX3842" y="connsiteY3842"/>
              </a:cxn>
              <a:cxn ang="0">
                <a:pos x="connsiteX3843" y="connsiteY3843"/>
              </a:cxn>
              <a:cxn ang="0">
                <a:pos x="connsiteX3844" y="connsiteY3844"/>
              </a:cxn>
              <a:cxn ang="0">
                <a:pos x="connsiteX3845" y="connsiteY3845"/>
              </a:cxn>
              <a:cxn ang="0">
                <a:pos x="connsiteX3846" y="connsiteY3846"/>
              </a:cxn>
              <a:cxn ang="0">
                <a:pos x="connsiteX3847" y="connsiteY3847"/>
              </a:cxn>
              <a:cxn ang="0">
                <a:pos x="connsiteX3848" y="connsiteY3848"/>
              </a:cxn>
              <a:cxn ang="0">
                <a:pos x="connsiteX3849" y="connsiteY3849"/>
              </a:cxn>
              <a:cxn ang="0">
                <a:pos x="connsiteX3850" y="connsiteY3850"/>
              </a:cxn>
              <a:cxn ang="0">
                <a:pos x="connsiteX3851" y="connsiteY3851"/>
              </a:cxn>
              <a:cxn ang="0">
                <a:pos x="connsiteX3852" y="connsiteY3852"/>
              </a:cxn>
              <a:cxn ang="0">
                <a:pos x="connsiteX3853" y="connsiteY3853"/>
              </a:cxn>
              <a:cxn ang="0">
                <a:pos x="connsiteX3854" y="connsiteY3854"/>
              </a:cxn>
              <a:cxn ang="0">
                <a:pos x="connsiteX3855" y="connsiteY3855"/>
              </a:cxn>
              <a:cxn ang="0">
                <a:pos x="connsiteX3856" y="connsiteY3856"/>
              </a:cxn>
              <a:cxn ang="0">
                <a:pos x="connsiteX3857" y="connsiteY3857"/>
              </a:cxn>
              <a:cxn ang="0">
                <a:pos x="connsiteX3858" y="connsiteY3858"/>
              </a:cxn>
              <a:cxn ang="0">
                <a:pos x="connsiteX3859" y="connsiteY3859"/>
              </a:cxn>
              <a:cxn ang="0">
                <a:pos x="connsiteX3860" y="connsiteY3860"/>
              </a:cxn>
              <a:cxn ang="0">
                <a:pos x="connsiteX3861" y="connsiteY3861"/>
              </a:cxn>
              <a:cxn ang="0">
                <a:pos x="connsiteX3862" y="connsiteY3862"/>
              </a:cxn>
              <a:cxn ang="0">
                <a:pos x="connsiteX3863" y="connsiteY3863"/>
              </a:cxn>
              <a:cxn ang="0">
                <a:pos x="connsiteX3864" y="connsiteY3864"/>
              </a:cxn>
              <a:cxn ang="0">
                <a:pos x="connsiteX3865" y="connsiteY3865"/>
              </a:cxn>
              <a:cxn ang="0">
                <a:pos x="connsiteX3866" y="connsiteY3866"/>
              </a:cxn>
              <a:cxn ang="0">
                <a:pos x="connsiteX3867" y="connsiteY3867"/>
              </a:cxn>
              <a:cxn ang="0">
                <a:pos x="connsiteX3868" y="connsiteY3868"/>
              </a:cxn>
              <a:cxn ang="0">
                <a:pos x="connsiteX3869" y="connsiteY3869"/>
              </a:cxn>
              <a:cxn ang="0">
                <a:pos x="connsiteX3870" y="connsiteY3870"/>
              </a:cxn>
              <a:cxn ang="0">
                <a:pos x="connsiteX3871" y="connsiteY3871"/>
              </a:cxn>
              <a:cxn ang="0">
                <a:pos x="connsiteX3872" y="connsiteY3872"/>
              </a:cxn>
              <a:cxn ang="0">
                <a:pos x="connsiteX3873" y="connsiteY3873"/>
              </a:cxn>
              <a:cxn ang="0">
                <a:pos x="connsiteX3874" y="connsiteY3874"/>
              </a:cxn>
              <a:cxn ang="0">
                <a:pos x="connsiteX3875" y="connsiteY3875"/>
              </a:cxn>
              <a:cxn ang="0">
                <a:pos x="connsiteX3876" y="connsiteY3876"/>
              </a:cxn>
              <a:cxn ang="0">
                <a:pos x="connsiteX3877" y="connsiteY3877"/>
              </a:cxn>
              <a:cxn ang="0">
                <a:pos x="connsiteX3878" y="connsiteY3878"/>
              </a:cxn>
              <a:cxn ang="0">
                <a:pos x="connsiteX3879" y="connsiteY3879"/>
              </a:cxn>
              <a:cxn ang="0">
                <a:pos x="connsiteX3880" y="connsiteY3880"/>
              </a:cxn>
              <a:cxn ang="0">
                <a:pos x="connsiteX3881" y="connsiteY3881"/>
              </a:cxn>
              <a:cxn ang="0">
                <a:pos x="connsiteX3882" y="connsiteY3882"/>
              </a:cxn>
              <a:cxn ang="0">
                <a:pos x="connsiteX3883" y="connsiteY3883"/>
              </a:cxn>
              <a:cxn ang="0">
                <a:pos x="connsiteX3884" y="connsiteY3884"/>
              </a:cxn>
              <a:cxn ang="0">
                <a:pos x="connsiteX3885" y="connsiteY3885"/>
              </a:cxn>
              <a:cxn ang="0">
                <a:pos x="connsiteX3886" y="connsiteY3886"/>
              </a:cxn>
              <a:cxn ang="0">
                <a:pos x="connsiteX3887" y="connsiteY3887"/>
              </a:cxn>
              <a:cxn ang="0">
                <a:pos x="connsiteX3888" y="connsiteY3888"/>
              </a:cxn>
              <a:cxn ang="0">
                <a:pos x="connsiteX3889" y="connsiteY3889"/>
              </a:cxn>
              <a:cxn ang="0">
                <a:pos x="connsiteX3890" y="connsiteY3890"/>
              </a:cxn>
              <a:cxn ang="0">
                <a:pos x="connsiteX3891" y="connsiteY3891"/>
              </a:cxn>
              <a:cxn ang="0">
                <a:pos x="connsiteX3892" y="connsiteY3892"/>
              </a:cxn>
              <a:cxn ang="0">
                <a:pos x="connsiteX3893" y="connsiteY3893"/>
              </a:cxn>
              <a:cxn ang="0">
                <a:pos x="connsiteX3894" y="connsiteY3894"/>
              </a:cxn>
              <a:cxn ang="0">
                <a:pos x="connsiteX3895" y="connsiteY3895"/>
              </a:cxn>
              <a:cxn ang="0">
                <a:pos x="connsiteX3896" y="connsiteY3896"/>
              </a:cxn>
              <a:cxn ang="0">
                <a:pos x="connsiteX3897" y="connsiteY3897"/>
              </a:cxn>
              <a:cxn ang="0">
                <a:pos x="connsiteX3898" y="connsiteY3898"/>
              </a:cxn>
              <a:cxn ang="0">
                <a:pos x="connsiteX3899" y="connsiteY3899"/>
              </a:cxn>
              <a:cxn ang="0">
                <a:pos x="connsiteX3900" y="connsiteY3900"/>
              </a:cxn>
              <a:cxn ang="0">
                <a:pos x="connsiteX3901" y="connsiteY3901"/>
              </a:cxn>
              <a:cxn ang="0">
                <a:pos x="connsiteX3902" y="connsiteY3902"/>
              </a:cxn>
              <a:cxn ang="0">
                <a:pos x="connsiteX3903" y="connsiteY3903"/>
              </a:cxn>
              <a:cxn ang="0">
                <a:pos x="connsiteX3904" y="connsiteY3904"/>
              </a:cxn>
              <a:cxn ang="0">
                <a:pos x="connsiteX3905" y="connsiteY3905"/>
              </a:cxn>
              <a:cxn ang="0">
                <a:pos x="connsiteX3906" y="connsiteY3906"/>
              </a:cxn>
              <a:cxn ang="0">
                <a:pos x="connsiteX3907" y="connsiteY3907"/>
              </a:cxn>
              <a:cxn ang="0">
                <a:pos x="connsiteX3908" y="connsiteY3908"/>
              </a:cxn>
              <a:cxn ang="0">
                <a:pos x="connsiteX3909" y="connsiteY3909"/>
              </a:cxn>
              <a:cxn ang="0">
                <a:pos x="connsiteX3910" y="connsiteY3910"/>
              </a:cxn>
              <a:cxn ang="0">
                <a:pos x="connsiteX3911" y="connsiteY3911"/>
              </a:cxn>
              <a:cxn ang="0">
                <a:pos x="connsiteX3912" y="connsiteY3912"/>
              </a:cxn>
              <a:cxn ang="0">
                <a:pos x="connsiteX3913" y="connsiteY3913"/>
              </a:cxn>
              <a:cxn ang="0">
                <a:pos x="connsiteX3914" y="connsiteY3914"/>
              </a:cxn>
              <a:cxn ang="0">
                <a:pos x="connsiteX3915" y="connsiteY3915"/>
              </a:cxn>
              <a:cxn ang="0">
                <a:pos x="connsiteX3916" y="connsiteY3916"/>
              </a:cxn>
              <a:cxn ang="0">
                <a:pos x="connsiteX3917" y="connsiteY3917"/>
              </a:cxn>
              <a:cxn ang="0">
                <a:pos x="connsiteX3918" y="connsiteY3918"/>
              </a:cxn>
              <a:cxn ang="0">
                <a:pos x="connsiteX3919" y="connsiteY3919"/>
              </a:cxn>
              <a:cxn ang="0">
                <a:pos x="connsiteX3920" y="connsiteY3920"/>
              </a:cxn>
              <a:cxn ang="0">
                <a:pos x="connsiteX3921" y="connsiteY3921"/>
              </a:cxn>
              <a:cxn ang="0">
                <a:pos x="connsiteX3922" y="connsiteY3922"/>
              </a:cxn>
              <a:cxn ang="0">
                <a:pos x="connsiteX3923" y="connsiteY3923"/>
              </a:cxn>
              <a:cxn ang="0">
                <a:pos x="connsiteX3924" y="connsiteY3924"/>
              </a:cxn>
              <a:cxn ang="0">
                <a:pos x="connsiteX3925" y="connsiteY3925"/>
              </a:cxn>
              <a:cxn ang="0">
                <a:pos x="connsiteX3926" y="connsiteY3926"/>
              </a:cxn>
              <a:cxn ang="0">
                <a:pos x="connsiteX3927" y="connsiteY3927"/>
              </a:cxn>
              <a:cxn ang="0">
                <a:pos x="connsiteX3928" y="connsiteY3928"/>
              </a:cxn>
              <a:cxn ang="0">
                <a:pos x="connsiteX3929" y="connsiteY3929"/>
              </a:cxn>
              <a:cxn ang="0">
                <a:pos x="connsiteX3930" y="connsiteY3930"/>
              </a:cxn>
              <a:cxn ang="0">
                <a:pos x="connsiteX3931" y="connsiteY3931"/>
              </a:cxn>
              <a:cxn ang="0">
                <a:pos x="connsiteX3932" y="connsiteY3932"/>
              </a:cxn>
              <a:cxn ang="0">
                <a:pos x="connsiteX3933" y="connsiteY3933"/>
              </a:cxn>
              <a:cxn ang="0">
                <a:pos x="connsiteX3934" y="connsiteY3934"/>
              </a:cxn>
              <a:cxn ang="0">
                <a:pos x="connsiteX3935" y="connsiteY3935"/>
              </a:cxn>
              <a:cxn ang="0">
                <a:pos x="connsiteX3936" y="connsiteY3936"/>
              </a:cxn>
              <a:cxn ang="0">
                <a:pos x="connsiteX3937" y="connsiteY3937"/>
              </a:cxn>
              <a:cxn ang="0">
                <a:pos x="connsiteX3938" y="connsiteY3938"/>
              </a:cxn>
              <a:cxn ang="0">
                <a:pos x="connsiteX3939" y="connsiteY3939"/>
              </a:cxn>
              <a:cxn ang="0">
                <a:pos x="connsiteX3940" y="connsiteY3940"/>
              </a:cxn>
              <a:cxn ang="0">
                <a:pos x="connsiteX3941" y="connsiteY3941"/>
              </a:cxn>
              <a:cxn ang="0">
                <a:pos x="connsiteX3942" y="connsiteY3942"/>
              </a:cxn>
              <a:cxn ang="0">
                <a:pos x="connsiteX3943" y="connsiteY3943"/>
              </a:cxn>
              <a:cxn ang="0">
                <a:pos x="connsiteX3944" y="connsiteY3944"/>
              </a:cxn>
              <a:cxn ang="0">
                <a:pos x="connsiteX3945" y="connsiteY3945"/>
              </a:cxn>
              <a:cxn ang="0">
                <a:pos x="connsiteX3946" y="connsiteY3946"/>
              </a:cxn>
              <a:cxn ang="0">
                <a:pos x="connsiteX3947" y="connsiteY3947"/>
              </a:cxn>
              <a:cxn ang="0">
                <a:pos x="connsiteX3948" y="connsiteY3948"/>
              </a:cxn>
              <a:cxn ang="0">
                <a:pos x="connsiteX3949" y="connsiteY3949"/>
              </a:cxn>
              <a:cxn ang="0">
                <a:pos x="connsiteX3950" y="connsiteY3950"/>
              </a:cxn>
              <a:cxn ang="0">
                <a:pos x="connsiteX3951" y="connsiteY3951"/>
              </a:cxn>
              <a:cxn ang="0">
                <a:pos x="connsiteX3952" y="connsiteY3952"/>
              </a:cxn>
              <a:cxn ang="0">
                <a:pos x="connsiteX3953" y="connsiteY3953"/>
              </a:cxn>
              <a:cxn ang="0">
                <a:pos x="connsiteX3954" y="connsiteY3954"/>
              </a:cxn>
              <a:cxn ang="0">
                <a:pos x="connsiteX3955" y="connsiteY3955"/>
              </a:cxn>
              <a:cxn ang="0">
                <a:pos x="connsiteX3956" y="connsiteY3956"/>
              </a:cxn>
              <a:cxn ang="0">
                <a:pos x="connsiteX3957" y="connsiteY3957"/>
              </a:cxn>
              <a:cxn ang="0">
                <a:pos x="connsiteX3958" y="connsiteY3958"/>
              </a:cxn>
              <a:cxn ang="0">
                <a:pos x="connsiteX3959" y="connsiteY3959"/>
              </a:cxn>
              <a:cxn ang="0">
                <a:pos x="connsiteX3960" y="connsiteY3960"/>
              </a:cxn>
              <a:cxn ang="0">
                <a:pos x="connsiteX3961" y="connsiteY3961"/>
              </a:cxn>
              <a:cxn ang="0">
                <a:pos x="connsiteX3962" y="connsiteY3962"/>
              </a:cxn>
              <a:cxn ang="0">
                <a:pos x="connsiteX3963" y="connsiteY3963"/>
              </a:cxn>
              <a:cxn ang="0">
                <a:pos x="connsiteX3964" y="connsiteY3964"/>
              </a:cxn>
              <a:cxn ang="0">
                <a:pos x="connsiteX3965" y="connsiteY3965"/>
              </a:cxn>
              <a:cxn ang="0">
                <a:pos x="connsiteX3966" y="connsiteY3966"/>
              </a:cxn>
              <a:cxn ang="0">
                <a:pos x="connsiteX3967" y="connsiteY3967"/>
              </a:cxn>
              <a:cxn ang="0">
                <a:pos x="connsiteX3968" y="connsiteY3968"/>
              </a:cxn>
              <a:cxn ang="0">
                <a:pos x="connsiteX3969" y="connsiteY3969"/>
              </a:cxn>
              <a:cxn ang="0">
                <a:pos x="connsiteX3970" y="connsiteY3970"/>
              </a:cxn>
              <a:cxn ang="0">
                <a:pos x="connsiteX3971" y="connsiteY3971"/>
              </a:cxn>
              <a:cxn ang="0">
                <a:pos x="connsiteX3972" y="connsiteY3972"/>
              </a:cxn>
              <a:cxn ang="0">
                <a:pos x="connsiteX3973" y="connsiteY3973"/>
              </a:cxn>
              <a:cxn ang="0">
                <a:pos x="connsiteX3974" y="connsiteY3974"/>
              </a:cxn>
              <a:cxn ang="0">
                <a:pos x="connsiteX3975" y="connsiteY3975"/>
              </a:cxn>
              <a:cxn ang="0">
                <a:pos x="connsiteX3976" y="connsiteY3976"/>
              </a:cxn>
              <a:cxn ang="0">
                <a:pos x="connsiteX3977" y="connsiteY3977"/>
              </a:cxn>
              <a:cxn ang="0">
                <a:pos x="connsiteX3978" y="connsiteY3978"/>
              </a:cxn>
              <a:cxn ang="0">
                <a:pos x="connsiteX3979" y="connsiteY3979"/>
              </a:cxn>
              <a:cxn ang="0">
                <a:pos x="connsiteX3980" y="connsiteY3980"/>
              </a:cxn>
              <a:cxn ang="0">
                <a:pos x="connsiteX3981" y="connsiteY3981"/>
              </a:cxn>
              <a:cxn ang="0">
                <a:pos x="connsiteX3982" y="connsiteY3982"/>
              </a:cxn>
              <a:cxn ang="0">
                <a:pos x="connsiteX3983" y="connsiteY3983"/>
              </a:cxn>
              <a:cxn ang="0">
                <a:pos x="connsiteX3984" y="connsiteY3984"/>
              </a:cxn>
              <a:cxn ang="0">
                <a:pos x="connsiteX3985" y="connsiteY3985"/>
              </a:cxn>
              <a:cxn ang="0">
                <a:pos x="connsiteX3986" y="connsiteY3986"/>
              </a:cxn>
              <a:cxn ang="0">
                <a:pos x="connsiteX3987" y="connsiteY3987"/>
              </a:cxn>
              <a:cxn ang="0">
                <a:pos x="connsiteX3988" y="connsiteY3988"/>
              </a:cxn>
              <a:cxn ang="0">
                <a:pos x="connsiteX3989" y="connsiteY3989"/>
              </a:cxn>
              <a:cxn ang="0">
                <a:pos x="connsiteX3990" y="connsiteY3990"/>
              </a:cxn>
              <a:cxn ang="0">
                <a:pos x="connsiteX3991" y="connsiteY3991"/>
              </a:cxn>
              <a:cxn ang="0">
                <a:pos x="connsiteX3992" y="connsiteY3992"/>
              </a:cxn>
              <a:cxn ang="0">
                <a:pos x="connsiteX3993" y="connsiteY3993"/>
              </a:cxn>
              <a:cxn ang="0">
                <a:pos x="connsiteX3994" y="connsiteY3994"/>
              </a:cxn>
              <a:cxn ang="0">
                <a:pos x="connsiteX3995" y="connsiteY3995"/>
              </a:cxn>
              <a:cxn ang="0">
                <a:pos x="connsiteX3996" y="connsiteY3996"/>
              </a:cxn>
              <a:cxn ang="0">
                <a:pos x="connsiteX3997" y="connsiteY3997"/>
              </a:cxn>
              <a:cxn ang="0">
                <a:pos x="connsiteX3998" y="connsiteY3998"/>
              </a:cxn>
              <a:cxn ang="0">
                <a:pos x="connsiteX3999" y="connsiteY3999"/>
              </a:cxn>
              <a:cxn ang="0">
                <a:pos x="connsiteX4000" y="connsiteY4000"/>
              </a:cxn>
              <a:cxn ang="0">
                <a:pos x="connsiteX4001" y="connsiteY4001"/>
              </a:cxn>
              <a:cxn ang="0">
                <a:pos x="connsiteX4002" y="connsiteY4002"/>
              </a:cxn>
              <a:cxn ang="0">
                <a:pos x="connsiteX4003" y="connsiteY4003"/>
              </a:cxn>
              <a:cxn ang="0">
                <a:pos x="connsiteX4004" y="connsiteY4004"/>
              </a:cxn>
              <a:cxn ang="0">
                <a:pos x="connsiteX4005" y="connsiteY4005"/>
              </a:cxn>
              <a:cxn ang="0">
                <a:pos x="connsiteX4006" y="connsiteY4006"/>
              </a:cxn>
              <a:cxn ang="0">
                <a:pos x="connsiteX4007" y="connsiteY4007"/>
              </a:cxn>
              <a:cxn ang="0">
                <a:pos x="connsiteX4008" y="connsiteY4008"/>
              </a:cxn>
              <a:cxn ang="0">
                <a:pos x="connsiteX4009" y="connsiteY4009"/>
              </a:cxn>
              <a:cxn ang="0">
                <a:pos x="connsiteX4010" y="connsiteY4010"/>
              </a:cxn>
              <a:cxn ang="0">
                <a:pos x="connsiteX4011" y="connsiteY4011"/>
              </a:cxn>
              <a:cxn ang="0">
                <a:pos x="connsiteX4012" y="connsiteY4012"/>
              </a:cxn>
              <a:cxn ang="0">
                <a:pos x="connsiteX4013" y="connsiteY4013"/>
              </a:cxn>
              <a:cxn ang="0">
                <a:pos x="connsiteX4014" y="connsiteY4014"/>
              </a:cxn>
              <a:cxn ang="0">
                <a:pos x="connsiteX4015" y="connsiteY4015"/>
              </a:cxn>
              <a:cxn ang="0">
                <a:pos x="connsiteX4016" y="connsiteY4016"/>
              </a:cxn>
              <a:cxn ang="0">
                <a:pos x="connsiteX4017" y="connsiteY4017"/>
              </a:cxn>
              <a:cxn ang="0">
                <a:pos x="connsiteX4018" y="connsiteY4018"/>
              </a:cxn>
              <a:cxn ang="0">
                <a:pos x="connsiteX4019" y="connsiteY4019"/>
              </a:cxn>
              <a:cxn ang="0">
                <a:pos x="connsiteX4020" y="connsiteY4020"/>
              </a:cxn>
              <a:cxn ang="0">
                <a:pos x="connsiteX4021" y="connsiteY4021"/>
              </a:cxn>
              <a:cxn ang="0">
                <a:pos x="connsiteX4022" y="connsiteY4022"/>
              </a:cxn>
              <a:cxn ang="0">
                <a:pos x="connsiteX4023" y="connsiteY4023"/>
              </a:cxn>
              <a:cxn ang="0">
                <a:pos x="connsiteX4024" y="connsiteY4024"/>
              </a:cxn>
              <a:cxn ang="0">
                <a:pos x="connsiteX4025" y="connsiteY4025"/>
              </a:cxn>
              <a:cxn ang="0">
                <a:pos x="connsiteX4026" y="connsiteY4026"/>
              </a:cxn>
              <a:cxn ang="0">
                <a:pos x="connsiteX4027" y="connsiteY4027"/>
              </a:cxn>
              <a:cxn ang="0">
                <a:pos x="connsiteX4028" y="connsiteY4028"/>
              </a:cxn>
              <a:cxn ang="0">
                <a:pos x="connsiteX4029" y="connsiteY4029"/>
              </a:cxn>
              <a:cxn ang="0">
                <a:pos x="connsiteX4030" y="connsiteY4030"/>
              </a:cxn>
              <a:cxn ang="0">
                <a:pos x="connsiteX4031" y="connsiteY4031"/>
              </a:cxn>
              <a:cxn ang="0">
                <a:pos x="connsiteX4032" y="connsiteY4032"/>
              </a:cxn>
              <a:cxn ang="0">
                <a:pos x="connsiteX4033" y="connsiteY4033"/>
              </a:cxn>
              <a:cxn ang="0">
                <a:pos x="connsiteX4034" y="connsiteY4034"/>
              </a:cxn>
              <a:cxn ang="0">
                <a:pos x="connsiteX4035" y="connsiteY4035"/>
              </a:cxn>
              <a:cxn ang="0">
                <a:pos x="connsiteX4036" y="connsiteY4036"/>
              </a:cxn>
              <a:cxn ang="0">
                <a:pos x="connsiteX4037" y="connsiteY4037"/>
              </a:cxn>
              <a:cxn ang="0">
                <a:pos x="connsiteX4038" y="connsiteY4038"/>
              </a:cxn>
              <a:cxn ang="0">
                <a:pos x="connsiteX4039" y="connsiteY4039"/>
              </a:cxn>
              <a:cxn ang="0">
                <a:pos x="connsiteX4040" y="connsiteY4040"/>
              </a:cxn>
              <a:cxn ang="0">
                <a:pos x="connsiteX4041" y="connsiteY4041"/>
              </a:cxn>
              <a:cxn ang="0">
                <a:pos x="connsiteX4042" y="connsiteY4042"/>
              </a:cxn>
              <a:cxn ang="0">
                <a:pos x="connsiteX4043" y="connsiteY4043"/>
              </a:cxn>
              <a:cxn ang="0">
                <a:pos x="connsiteX4044" y="connsiteY4044"/>
              </a:cxn>
              <a:cxn ang="0">
                <a:pos x="connsiteX4045" y="connsiteY4045"/>
              </a:cxn>
              <a:cxn ang="0">
                <a:pos x="connsiteX4046" y="connsiteY4046"/>
              </a:cxn>
              <a:cxn ang="0">
                <a:pos x="connsiteX4047" y="connsiteY4047"/>
              </a:cxn>
              <a:cxn ang="0">
                <a:pos x="connsiteX4048" y="connsiteY4048"/>
              </a:cxn>
              <a:cxn ang="0">
                <a:pos x="connsiteX4049" y="connsiteY4049"/>
              </a:cxn>
              <a:cxn ang="0">
                <a:pos x="connsiteX4050" y="connsiteY4050"/>
              </a:cxn>
              <a:cxn ang="0">
                <a:pos x="connsiteX4051" y="connsiteY4051"/>
              </a:cxn>
              <a:cxn ang="0">
                <a:pos x="connsiteX4052" y="connsiteY4052"/>
              </a:cxn>
              <a:cxn ang="0">
                <a:pos x="connsiteX4053" y="connsiteY4053"/>
              </a:cxn>
              <a:cxn ang="0">
                <a:pos x="connsiteX4054" y="connsiteY4054"/>
              </a:cxn>
              <a:cxn ang="0">
                <a:pos x="connsiteX4055" y="connsiteY4055"/>
              </a:cxn>
              <a:cxn ang="0">
                <a:pos x="connsiteX4056" y="connsiteY4056"/>
              </a:cxn>
              <a:cxn ang="0">
                <a:pos x="connsiteX4057" y="connsiteY4057"/>
              </a:cxn>
              <a:cxn ang="0">
                <a:pos x="connsiteX4058" y="connsiteY4058"/>
              </a:cxn>
              <a:cxn ang="0">
                <a:pos x="connsiteX4059" y="connsiteY4059"/>
              </a:cxn>
              <a:cxn ang="0">
                <a:pos x="connsiteX4060" y="connsiteY4060"/>
              </a:cxn>
              <a:cxn ang="0">
                <a:pos x="connsiteX4061" y="connsiteY4061"/>
              </a:cxn>
              <a:cxn ang="0">
                <a:pos x="connsiteX4062" y="connsiteY4062"/>
              </a:cxn>
              <a:cxn ang="0">
                <a:pos x="connsiteX4063" y="connsiteY4063"/>
              </a:cxn>
              <a:cxn ang="0">
                <a:pos x="connsiteX4064" y="connsiteY4064"/>
              </a:cxn>
              <a:cxn ang="0">
                <a:pos x="connsiteX4065" y="connsiteY4065"/>
              </a:cxn>
              <a:cxn ang="0">
                <a:pos x="connsiteX4066" y="connsiteY4066"/>
              </a:cxn>
              <a:cxn ang="0">
                <a:pos x="connsiteX4067" y="connsiteY4067"/>
              </a:cxn>
              <a:cxn ang="0">
                <a:pos x="connsiteX4068" y="connsiteY4068"/>
              </a:cxn>
              <a:cxn ang="0">
                <a:pos x="connsiteX4069" y="connsiteY4069"/>
              </a:cxn>
              <a:cxn ang="0">
                <a:pos x="connsiteX4070" y="connsiteY4070"/>
              </a:cxn>
              <a:cxn ang="0">
                <a:pos x="connsiteX4071" y="connsiteY4071"/>
              </a:cxn>
              <a:cxn ang="0">
                <a:pos x="connsiteX4072" y="connsiteY4072"/>
              </a:cxn>
              <a:cxn ang="0">
                <a:pos x="connsiteX4073" y="connsiteY4073"/>
              </a:cxn>
              <a:cxn ang="0">
                <a:pos x="connsiteX4074" y="connsiteY4074"/>
              </a:cxn>
              <a:cxn ang="0">
                <a:pos x="connsiteX4075" y="connsiteY4075"/>
              </a:cxn>
              <a:cxn ang="0">
                <a:pos x="connsiteX4076" y="connsiteY4076"/>
              </a:cxn>
              <a:cxn ang="0">
                <a:pos x="connsiteX4077" y="connsiteY4077"/>
              </a:cxn>
              <a:cxn ang="0">
                <a:pos x="connsiteX4078" y="connsiteY4078"/>
              </a:cxn>
              <a:cxn ang="0">
                <a:pos x="connsiteX4079" y="connsiteY4079"/>
              </a:cxn>
              <a:cxn ang="0">
                <a:pos x="connsiteX4080" y="connsiteY4080"/>
              </a:cxn>
              <a:cxn ang="0">
                <a:pos x="connsiteX4081" y="connsiteY4081"/>
              </a:cxn>
              <a:cxn ang="0">
                <a:pos x="connsiteX4082" y="connsiteY4082"/>
              </a:cxn>
              <a:cxn ang="0">
                <a:pos x="connsiteX4083" y="connsiteY4083"/>
              </a:cxn>
              <a:cxn ang="0">
                <a:pos x="connsiteX4084" y="connsiteY4084"/>
              </a:cxn>
              <a:cxn ang="0">
                <a:pos x="connsiteX4085" y="connsiteY4085"/>
              </a:cxn>
              <a:cxn ang="0">
                <a:pos x="connsiteX4086" y="connsiteY4086"/>
              </a:cxn>
              <a:cxn ang="0">
                <a:pos x="connsiteX4087" y="connsiteY4087"/>
              </a:cxn>
              <a:cxn ang="0">
                <a:pos x="connsiteX4088" y="connsiteY4088"/>
              </a:cxn>
              <a:cxn ang="0">
                <a:pos x="connsiteX4089" y="connsiteY4089"/>
              </a:cxn>
              <a:cxn ang="0">
                <a:pos x="connsiteX4090" y="connsiteY4090"/>
              </a:cxn>
              <a:cxn ang="0">
                <a:pos x="connsiteX4091" y="connsiteY4091"/>
              </a:cxn>
              <a:cxn ang="0">
                <a:pos x="connsiteX4092" y="connsiteY4092"/>
              </a:cxn>
              <a:cxn ang="0">
                <a:pos x="connsiteX4093" y="connsiteY4093"/>
              </a:cxn>
              <a:cxn ang="0">
                <a:pos x="connsiteX4094" y="connsiteY4094"/>
              </a:cxn>
              <a:cxn ang="0">
                <a:pos x="connsiteX4095" y="connsiteY4095"/>
              </a:cxn>
              <a:cxn ang="0">
                <a:pos x="connsiteX4096" y="connsiteY4096"/>
              </a:cxn>
              <a:cxn ang="0">
                <a:pos x="connsiteX4097" y="connsiteY4097"/>
              </a:cxn>
              <a:cxn ang="0">
                <a:pos x="connsiteX4098" y="connsiteY4098"/>
              </a:cxn>
              <a:cxn ang="0">
                <a:pos x="connsiteX4099" y="connsiteY4099"/>
              </a:cxn>
              <a:cxn ang="0">
                <a:pos x="connsiteX4100" y="connsiteY4100"/>
              </a:cxn>
              <a:cxn ang="0">
                <a:pos x="connsiteX4101" y="connsiteY4101"/>
              </a:cxn>
              <a:cxn ang="0">
                <a:pos x="connsiteX4102" y="connsiteY4102"/>
              </a:cxn>
              <a:cxn ang="0">
                <a:pos x="connsiteX4103" y="connsiteY4103"/>
              </a:cxn>
              <a:cxn ang="0">
                <a:pos x="connsiteX4104" y="connsiteY4104"/>
              </a:cxn>
              <a:cxn ang="0">
                <a:pos x="connsiteX4105" y="connsiteY4105"/>
              </a:cxn>
              <a:cxn ang="0">
                <a:pos x="connsiteX4106" y="connsiteY4106"/>
              </a:cxn>
              <a:cxn ang="0">
                <a:pos x="connsiteX4107" y="connsiteY4107"/>
              </a:cxn>
              <a:cxn ang="0">
                <a:pos x="connsiteX4108" y="connsiteY4108"/>
              </a:cxn>
              <a:cxn ang="0">
                <a:pos x="connsiteX4109" y="connsiteY4109"/>
              </a:cxn>
              <a:cxn ang="0">
                <a:pos x="connsiteX4110" y="connsiteY4110"/>
              </a:cxn>
              <a:cxn ang="0">
                <a:pos x="connsiteX4111" y="connsiteY4111"/>
              </a:cxn>
              <a:cxn ang="0">
                <a:pos x="connsiteX4112" y="connsiteY4112"/>
              </a:cxn>
              <a:cxn ang="0">
                <a:pos x="connsiteX4113" y="connsiteY4113"/>
              </a:cxn>
              <a:cxn ang="0">
                <a:pos x="connsiteX4114" y="connsiteY4114"/>
              </a:cxn>
              <a:cxn ang="0">
                <a:pos x="connsiteX4115" y="connsiteY4115"/>
              </a:cxn>
              <a:cxn ang="0">
                <a:pos x="connsiteX4116" y="connsiteY4116"/>
              </a:cxn>
              <a:cxn ang="0">
                <a:pos x="connsiteX4117" y="connsiteY4117"/>
              </a:cxn>
              <a:cxn ang="0">
                <a:pos x="connsiteX4118" y="connsiteY4118"/>
              </a:cxn>
              <a:cxn ang="0">
                <a:pos x="connsiteX4119" y="connsiteY4119"/>
              </a:cxn>
              <a:cxn ang="0">
                <a:pos x="connsiteX4120" y="connsiteY4120"/>
              </a:cxn>
              <a:cxn ang="0">
                <a:pos x="connsiteX4121" y="connsiteY4121"/>
              </a:cxn>
              <a:cxn ang="0">
                <a:pos x="connsiteX4122" y="connsiteY4122"/>
              </a:cxn>
              <a:cxn ang="0">
                <a:pos x="connsiteX4123" y="connsiteY4123"/>
              </a:cxn>
              <a:cxn ang="0">
                <a:pos x="connsiteX4124" y="connsiteY4124"/>
              </a:cxn>
              <a:cxn ang="0">
                <a:pos x="connsiteX4125" y="connsiteY4125"/>
              </a:cxn>
              <a:cxn ang="0">
                <a:pos x="connsiteX4126" y="connsiteY4126"/>
              </a:cxn>
              <a:cxn ang="0">
                <a:pos x="connsiteX4127" y="connsiteY4127"/>
              </a:cxn>
              <a:cxn ang="0">
                <a:pos x="connsiteX4128" y="connsiteY4128"/>
              </a:cxn>
              <a:cxn ang="0">
                <a:pos x="connsiteX4129" y="connsiteY4129"/>
              </a:cxn>
              <a:cxn ang="0">
                <a:pos x="connsiteX4130" y="connsiteY4130"/>
              </a:cxn>
              <a:cxn ang="0">
                <a:pos x="connsiteX4131" y="connsiteY4131"/>
              </a:cxn>
              <a:cxn ang="0">
                <a:pos x="connsiteX4132" y="connsiteY4132"/>
              </a:cxn>
              <a:cxn ang="0">
                <a:pos x="connsiteX4133" y="connsiteY4133"/>
              </a:cxn>
              <a:cxn ang="0">
                <a:pos x="connsiteX4134" y="connsiteY4134"/>
              </a:cxn>
              <a:cxn ang="0">
                <a:pos x="connsiteX4135" y="connsiteY4135"/>
              </a:cxn>
              <a:cxn ang="0">
                <a:pos x="connsiteX4136" y="connsiteY4136"/>
              </a:cxn>
              <a:cxn ang="0">
                <a:pos x="connsiteX4137" y="connsiteY4137"/>
              </a:cxn>
              <a:cxn ang="0">
                <a:pos x="connsiteX4138" y="connsiteY4138"/>
              </a:cxn>
              <a:cxn ang="0">
                <a:pos x="connsiteX4139" y="connsiteY4139"/>
              </a:cxn>
              <a:cxn ang="0">
                <a:pos x="connsiteX4140" y="connsiteY4140"/>
              </a:cxn>
              <a:cxn ang="0">
                <a:pos x="connsiteX4141" y="connsiteY4141"/>
              </a:cxn>
              <a:cxn ang="0">
                <a:pos x="connsiteX4142" y="connsiteY4142"/>
              </a:cxn>
              <a:cxn ang="0">
                <a:pos x="connsiteX4143" y="connsiteY4143"/>
              </a:cxn>
              <a:cxn ang="0">
                <a:pos x="connsiteX4144" y="connsiteY4144"/>
              </a:cxn>
              <a:cxn ang="0">
                <a:pos x="connsiteX4145" y="connsiteY4145"/>
              </a:cxn>
              <a:cxn ang="0">
                <a:pos x="connsiteX4146" y="connsiteY4146"/>
              </a:cxn>
              <a:cxn ang="0">
                <a:pos x="connsiteX4147" y="connsiteY4147"/>
              </a:cxn>
              <a:cxn ang="0">
                <a:pos x="connsiteX4148" y="connsiteY4148"/>
              </a:cxn>
              <a:cxn ang="0">
                <a:pos x="connsiteX4149" y="connsiteY4149"/>
              </a:cxn>
              <a:cxn ang="0">
                <a:pos x="connsiteX4150" y="connsiteY4150"/>
              </a:cxn>
              <a:cxn ang="0">
                <a:pos x="connsiteX4151" y="connsiteY4151"/>
              </a:cxn>
              <a:cxn ang="0">
                <a:pos x="connsiteX4152" y="connsiteY4152"/>
              </a:cxn>
              <a:cxn ang="0">
                <a:pos x="connsiteX4153" y="connsiteY4153"/>
              </a:cxn>
              <a:cxn ang="0">
                <a:pos x="connsiteX4154" y="connsiteY4154"/>
              </a:cxn>
              <a:cxn ang="0">
                <a:pos x="connsiteX4155" y="connsiteY4155"/>
              </a:cxn>
              <a:cxn ang="0">
                <a:pos x="connsiteX4156" y="connsiteY4156"/>
              </a:cxn>
              <a:cxn ang="0">
                <a:pos x="connsiteX4157" y="connsiteY4157"/>
              </a:cxn>
              <a:cxn ang="0">
                <a:pos x="connsiteX4158" y="connsiteY4158"/>
              </a:cxn>
              <a:cxn ang="0">
                <a:pos x="connsiteX4159" y="connsiteY4159"/>
              </a:cxn>
              <a:cxn ang="0">
                <a:pos x="connsiteX4160" y="connsiteY4160"/>
              </a:cxn>
              <a:cxn ang="0">
                <a:pos x="connsiteX4161" y="connsiteY4161"/>
              </a:cxn>
              <a:cxn ang="0">
                <a:pos x="connsiteX4162" y="connsiteY4162"/>
              </a:cxn>
              <a:cxn ang="0">
                <a:pos x="connsiteX4163" y="connsiteY4163"/>
              </a:cxn>
              <a:cxn ang="0">
                <a:pos x="connsiteX4164" y="connsiteY4164"/>
              </a:cxn>
              <a:cxn ang="0">
                <a:pos x="connsiteX4165" y="connsiteY4165"/>
              </a:cxn>
              <a:cxn ang="0">
                <a:pos x="connsiteX4166" y="connsiteY4166"/>
              </a:cxn>
              <a:cxn ang="0">
                <a:pos x="connsiteX4167" y="connsiteY4167"/>
              </a:cxn>
              <a:cxn ang="0">
                <a:pos x="connsiteX4168" y="connsiteY4168"/>
              </a:cxn>
              <a:cxn ang="0">
                <a:pos x="connsiteX4169" y="connsiteY4169"/>
              </a:cxn>
              <a:cxn ang="0">
                <a:pos x="connsiteX4170" y="connsiteY4170"/>
              </a:cxn>
              <a:cxn ang="0">
                <a:pos x="connsiteX4171" y="connsiteY4171"/>
              </a:cxn>
              <a:cxn ang="0">
                <a:pos x="connsiteX4172" y="connsiteY4172"/>
              </a:cxn>
              <a:cxn ang="0">
                <a:pos x="connsiteX4173" y="connsiteY4173"/>
              </a:cxn>
              <a:cxn ang="0">
                <a:pos x="connsiteX4174" y="connsiteY4174"/>
              </a:cxn>
              <a:cxn ang="0">
                <a:pos x="connsiteX4175" y="connsiteY4175"/>
              </a:cxn>
              <a:cxn ang="0">
                <a:pos x="connsiteX4176" y="connsiteY4176"/>
              </a:cxn>
              <a:cxn ang="0">
                <a:pos x="connsiteX4177" y="connsiteY4177"/>
              </a:cxn>
              <a:cxn ang="0">
                <a:pos x="connsiteX4178" y="connsiteY4178"/>
              </a:cxn>
              <a:cxn ang="0">
                <a:pos x="connsiteX4179" y="connsiteY4179"/>
              </a:cxn>
              <a:cxn ang="0">
                <a:pos x="connsiteX4180" y="connsiteY4180"/>
              </a:cxn>
              <a:cxn ang="0">
                <a:pos x="connsiteX4181" y="connsiteY4181"/>
              </a:cxn>
              <a:cxn ang="0">
                <a:pos x="connsiteX4182" y="connsiteY4182"/>
              </a:cxn>
              <a:cxn ang="0">
                <a:pos x="connsiteX4183" y="connsiteY4183"/>
              </a:cxn>
              <a:cxn ang="0">
                <a:pos x="connsiteX4184" y="connsiteY4184"/>
              </a:cxn>
              <a:cxn ang="0">
                <a:pos x="connsiteX4185" y="connsiteY4185"/>
              </a:cxn>
              <a:cxn ang="0">
                <a:pos x="connsiteX4186" y="connsiteY4186"/>
              </a:cxn>
              <a:cxn ang="0">
                <a:pos x="connsiteX4187" y="connsiteY4187"/>
              </a:cxn>
              <a:cxn ang="0">
                <a:pos x="connsiteX4188" y="connsiteY4188"/>
              </a:cxn>
              <a:cxn ang="0">
                <a:pos x="connsiteX4189" y="connsiteY4189"/>
              </a:cxn>
              <a:cxn ang="0">
                <a:pos x="connsiteX4190" y="connsiteY4190"/>
              </a:cxn>
              <a:cxn ang="0">
                <a:pos x="connsiteX4191" y="connsiteY4191"/>
              </a:cxn>
              <a:cxn ang="0">
                <a:pos x="connsiteX4192" y="connsiteY4192"/>
              </a:cxn>
              <a:cxn ang="0">
                <a:pos x="connsiteX4193" y="connsiteY4193"/>
              </a:cxn>
              <a:cxn ang="0">
                <a:pos x="connsiteX4194" y="connsiteY4194"/>
              </a:cxn>
              <a:cxn ang="0">
                <a:pos x="connsiteX4195" y="connsiteY4195"/>
              </a:cxn>
              <a:cxn ang="0">
                <a:pos x="connsiteX4196" y="connsiteY4196"/>
              </a:cxn>
              <a:cxn ang="0">
                <a:pos x="connsiteX4197" y="connsiteY4197"/>
              </a:cxn>
              <a:cxn ang="0">
                <a:pos x="connsiteX4198" y="connsiteY4198"/>
              </a:cxn>
              <a:cxn ang="0">
                <a:pos x="connsiteX4199" y="connsiteY4199"/>
              </a:cxn>
              <a:cxn ang="0">
                <a:pos x="connsiteX4200" y="connsiteY4200"/>
              </a:cxn>
              <a:cxn ang="0">
                <a:pos x="connsiteX4201" y="connsiteY4201"/>
              </a:cxn>
              <a:cxn ang="0">
                <a:pos x="connsiteX4202" y="connsiteY4202"/>
              </a:cxn>
              <a:cxn ang="0">
                <a:pos x="connsiteX4203" y="connsiteY4203"/>
              </a:cxn>
              <a:cxn ang="0">
                <a:pos x="connsiteX4204" y="connsiteY4204"/>
              </a:cxn>
              <a:cxn ang="0">
                <a:pos x="connsiteX4205" y="connsiteY4205"/>
              </a:cxn>
              <a:cxn ang="0">
                <a:pos x="connsiteX4206" y="connsiteY4206"/>
              </a:cxn>
              <a:cxn ang="0">
                <a:pos x="connsiteX4207" y="connsiteY4207"/>
              </a:cxn>
              <a:cxn ang="0">
                <a:pos x="connsiteX4208" y="connsiteY4208"/>
              </a:cxn>
              <a:cxn ang="0">
                <a:pos x="connsiteX4209" y="connsiteY4209"/>
              </a:cxn>
              <a:cxn ang="0">
                <a:pos x="connsiteX4210" y="connsiteY4210"/>
              </a:cxn>
              <a:cxn ang="0">
                <a:pos x="connsiteX4211" y="connsiteY4211"/>
              </a:cxn>
              <a:cxn ang="0">
                <a:pos x="connsiteX4212" y="connsiteY4212"/>
              </a:cxn>
              <a:cxn ang="0">
                <a:pos x="connsiteX4213" y="connsiteY4213"/>
              </a:cxn>
              <a:cxn ang="0">
                <a:pos x="connsiteX4214" y="connsiteY4214"/>
              </a:cxn>
              <a:cxn ang="0">
                <a:pos x="connsiteX4215" y="connsiteY4215"/>
              </a:cxn>
              <a:cxn ang="0">
                <a:pos x="connsiteX4216" y="connsiteY4216"/>
              </a:cxn>
              <a:cxn ang="0">
                <a:pos x="connsiteX4217" y="connsiteY4217"/>
              </a:cxn>
              <a:cxn ang="0">
                <a:pos x="connsiteX4218" y="connsiteY4218"/>
              </a:cxn>
              <a:cxn ang="0">
                <a:pos x="connsiteX4219" y="connsiteY4219"/>
              </a:cxn>
              <a:cxn ang="0">
                <a:pos x="connsiteX4220" y="connsiteY4220"/>
              </a:cxn>
              <a:cxn ang="0">
                <a:pos x="connsiteX4221" y="connsiteY4221"/>
              </a:cxn>
              <a:cxn ang="0">
                <a:pos x="connsiteX4222" y="connsiteY4222"/>
              </a:cxn>
              <a:cxn ang="0">
                <a:pos x="connsiteX4223" y="connsiteY4223"/>
              </a:cxn>
              <a:cxn ang="0">
                <a:pos x="connsiteX4224" y="connsiteY4224"/>
              </a:cxn>
              <a:cxn ang="0">
                <a:pos x="connsiteX4225" y="connsiteY4225"/>
              </a:cxn>
              <a:cxn ang="0">
                <a:pos x="connsiteX4226" y="connsiteY4226"/>
              </a:cxn>
              <a:cxn ang="0">
                <a:pos x="connsiteX4227" y="connsiteY4227"/>
              </a:cxn>
              <a:cxn ang="0">
                <a:pos x="connsiteX4228" y="connsiteY4228"/>
              </a:cxn>
              <a:cxn ang="0">
                <a:pos x="connsiteX4229" y="connsiteY4229"/>
              </a:cxn>
              <a:cxn ang="0">
                <a:pos x="connsiteX4230" y="connsiteY4230"/>
              </a:cxn>
              <a:cxn ang="0">
                <a:pos x="connsiteX4231" y="connsiteY4231"/>
              </a:cxn>
              <a:cxn ang="0">
                <a:pos x="connsiteX4232" y="connsiteY4232"/>
              </a:cxn>
              <a:cxn ang="0">
                <a:pos x="connsiteX4233" y="connsiteY4233"/>
              </a:cxn>
              <a:cxn ang="0">
                <a:pos x="connsiteX4234" y="connsiteY4234"/>
              </a:cxn>
              <a:cxn ang="0">
                <a:pos x="connsiteX4235" y="connsiteY4235"/>
              </a:cxn>
              <a:cxn ang="0">
                <a:pos x="connsiteX4236" y="connsiteY4236"/>
              </a:cxn>
              <a:cxn ang="0">
                <a:pos x="connsiteX4237" y="connsiteY4237"/>
              </a:cxn>
              <a:cxn ang="0">
                <a:pos x="connsiteX4238" y="connsiteY4238"/>
              </a:cxn>
              <a:cxn ang="0">
                <a:pos x="connsiteX4239" y="connsiteY4239"/>
              </a:cxn>
              <a:cxn ang="0">
                <a:pos x="connsiteX4240" y="connsiteY4240"/>
              </a:cxn>
              <a:cxn ang="0">
                <a:pos x="connsiteX4241" y="connsiteY4241"/>
              </a:cxn>
              <a:cxn ang="0">
                <a:pos x="connsiteX4242" y="connsiteY4242"/>
              </a:cxn>
              <a:cxn ang="0">
                <a:pos x="connsiteX4243" y="connsiteY4243"/>
              </a:cxn>
              <a:cxn ang="0">
                <a:pos x="connsiteX4244" y="connsiteY4244"/>
              </a:cxn>
              <a:cxn ang="0">
                <a:pos x="connsiteX4245" y="connsiteY4245"/>
              </a:cxn>
              <a:cxn ang="0">
                <a:pos x="connsiteX4246" y="connsiteY4246"/>
              </a:cxn>
              <a:cxn ang="0">
                <a:pos x="connsiteX4247" y="connsiteY4247"/>
              </a:cxn>
              <a:cxn ang="0">
                <a:pos x="connsiteX4248" y="connsiteY4248"/>
              </a:cxn>
              <a:cxn ang="0">
                <a:pos x="connsiteX4249" y="connsiteY4249"/>
              </a:cxn>
              <a:cxn ang="0">
                <a:pos x="connsiteX4250" y="connsiteY4250"/>
              </a:cxn>
              <a:cxn ang="0">
                <a:pos x="connsiteX4251" y="connsiteY4251"/>
              </a:cxn>
              <a:cxn ang="0">
                <a:pos x="connsiteX4252" y="connsiteY4252"/>
              </a:cxn>
              <a:cxn ang="0">
                <a:pos x="connsiteX4253" y="connsiteY4253"/>
              </a:cxn>
              <a:cxn ang="0">
                <a:pos x="connsiteX4254" y="connsiteY4254"/>
              </a:cxn>
              <a:cxn ang="0">
                <a:pos x="connsiteX4255" y="connsiteY4255"/>
              </a:cxn>
              <a:cxn ang="0">
                <a:pos x="connsiteX4256" y="connsiteY4256"/>
              </a:cxn>
              <a:cxn ang="0">
                <a:pos x="connsiteX4257" y="connsiteY4257"/>
              </a:cxn>
              <a:cxn ang="0">
                <a:pos x="connsiteX4258" y="connsiteY4258"/>
              </a:cxn>
              <a:cxn ang="0">
                <a:pos x="connsiteX4259" y="connsiteY4259"/>
              </a:cxn>
              <a:cxn ang="0">
                <a:pos x="connsiteX4260" y="connsiteY4260"/>
              </a:cxn>
              <a:cxn ang="0">
                <a:pos x="connsiteX4261" y="connsiteY4261"/>
              </a:cxn>
              <a:cxn ang="0">
                <a:pos x="connsiteX4262" y="connsiteY4262"/>
              </a:cxn>
              <a:cxn ang="0">
                <a:pos x="connsiteX4263" y="connsiteY4263"/>
              </a:cxn>
              <a:cxn ang="0">
                <a:pos x="connsiteX4264" y="connsiteY4264"/>
              </a:cxn>
              <a:cxn ang="0">
                <a:pos x="connsiteX4265" y="connsiteY4265"/>
              </a:cxn>
              <a:cxn ang="0">
                <a:pos x="connsiteX4266" y="connsiteY4266"/>
              </a:cxn>
              <a:cxn ang="0">
                <a:pos x="connsiteX4267" y="connsiteY4267"/>
              </a:cxn>
              <a:cxn ang="0">
                <a:pos x="connsiteX4268" y="connsiteY4268"/>
              </a:cxn>
              <a:cxn ang="0">
                <a:pos x="connsiteX4269" y="connsiteY4269"/>
              </a:cxn>
              <a:cxn ang="0">
                <a:pos x="connsiteX4270" y="connsiteY4270"/>
              </a:cxn>
              <a:cxn ang="0">
                <a:pos x="connsiteX4271" y="connsiteY4271"/>
              </a:cxn>
              <a:cxn ang="0">
                <a:pos x="connsiteX4272" y="connsiteY4272"/>
              </a:cxn>
              <a:cxn ang="0">
                <a:pos x="connsiteX4273" y="connsiteY4273"/>
              </a:cxn>
              <a:cxn ang="0">
                <a:pos x="connsiteX4274" y="connsiteY4274"/>
              </a:cxn>
              <a:cxn ang="0">
                <a:pos x="connsiteX4275" y="connsiteY4275"/>
              </a:cxn>
              <a:cxn ang="0">
                <a:pos x="connsiteX4276" y="connsiteY4276"/>
              </a:cxn>
              <a:cxn ang="0">
                <a:pos x="connsiteX4277" y="connsiteY4277"/>
              </a:cxn>
              <a:cxn ang="0">
                <a:pos x="connsiteX4278" y="connsiteY4278"/>
              </a:cxn>
              <a:cxn ang="0">
                <a:pos x="connsiteX4279" y="connsiteY4279"/>
              </a:cxn>
              <a:cxn ang="0">
                <a:pos x="connsiteX4280" y="connsiteY4280"/>
              </a:cxn>
              <a:cxn ang="0">
                <a:pos x="connsiteX4281" y="connsiteY4281"/>
              </a:cxn>
              <a:cxn ang="0">
                <a:pos x="connsiteX4282" y="connsiteY4282"/>
              </a:cxn>
              <a:cxn ang="0">
                <a:pos x="connsiteX4283" y="connsiteY4283"/>
              </a:cxn>
              <a:cxn ang="0">
                <a:pos x="connsiteX4284" y="connsiteY4284"/>
              </a:cxn>
              <a:cxn ang="0">
                <a:pos x="connsiteX4285" y="connsiteY4285"/>
              </a:cxn>
              <a:cxn ang="0">
                <a:pos x="connsiteX4286" y="connsiteY4286"/>
              </a:cxn>
              <a:cxn ang="0">
                <a:pos x="connsiteX4287" y="connsiteY4287"/>
              </a:cxn>
              <a:cxn ang="0">
                <a:pos x="connsiteX4288" y="connsiteY4288"/>
              </a:cxn>
              <a:cxn ang="0">
                <a:pos x="connsiteX4289" y="connsiteY4289"/>
              </a:cxn>
              <a:cxn ang="0">
                <a:pos x="connsiteX4290" y="connsiteY4290"/>
              </a:cxn>
              <a:cxn ang="0">
                <a:pos x="connsiteX4291" y="connsiteY4291"/>
              </a:cxn>
              <a:cxn ang="0">
                <a:pos x="connsiteX4292" y="connsiteY4292"/>
              </a:cxn>
              <a:cxn ang="0">
                <a:pos x="connsiteX4293" y="connsiteY4293"/>
              </a:cxn>
              <a:cxn ang="0">
                <a:pos x="connsiteX4294" y="connsiteY4294"/>
              </a:cxn>
              <a:cxn ang="0">
                <a:pos x="connsiteX4295" y="connsiteY4295"/>
              </a:cxn>
              <a:cxn ang="0">
                <a:pos x="connsiteX4296" y="connsiteY4296"/>
              </a:cxn>
              <a:cxn ang="0">
                <a:pos x="connsiteX4297" y="connsiteY4297"/>
              </a:cxn>
              <a:cxn ang="0">
                <a:pos x="connsiteX4298" y="connsiteY4298"/>
              </a:cxn>
              <a:cxn ang="0">
                <a:pos x="connsiteX4299" y="connsiteY4299"/>
              </a:cxn>
              <a:cxn ang="0">
                <a:pos x="connsiteX4300" y="connsiteY4300"/>
              </a:cxn>
              <a:cxn ang="0">
                <a:pos x="connsiteX4301" y="connsiteY4301"/>
              </a:cxn>
              <a:cxn ang="0">
                <a:pos x="connsiteX4302" y="connsiteY4302"/>
              </a:cxn>
              <a:cxn ang="0">
                <a:pos x="connsiteX4303" y="connsiteY4303"/>
              </a:cxn>
              <a:cxn ang="0">
                <a:pos x="connsiteX4304" y="connsiteY4304"/>
              </a:cxn>
              <a:cxn ang="0">
                <a:pos x="connsiteX4305" y="connsiteY4305"/>
              </a:cxn>
              <a:cxn ang="0">
                <a:pos x="connsiteX4306" y="connsiteY4306"/>
              </a:cxn>
              <a:cxn ang="0">
                <a:pos x="connsiteX4307" y="connsiteY4307"/>
              </a:cxn>
              <a:cxn ang="0">
                <a:pos x="connsiteX4308" y="connsiteY4308"/>
              </a:cxn>
              <a:cxn ang="0">
                <a:pos x="connsiteX4309" y="connsiteY4309"/>
              </a:cxn>
              <a:cxn ang="0">
                <a:pos x="connsiteX4310" y="connsiteY4310"/>
              </a:cxn>
              <a:cxn ang="0">
                <a:pos x="connsiteX4311" y="connsiteY4311"/>
              </a:cxn>
              <a:cxn ang="0">
                <a:pos x="connsiteX4312" y="connsiteY4312"/>
              </a:cxn>
              <a:cxn ang="0">
                <a:pos x="connsiteX4313" y="connsiteY4313"/>
              </a:cxn>
              <a:cxn ang="0">
                <a:pos x="connsiteX4314" y="connsiteY4314"/>
              </a:cxn>
              <a:cxn ang="0">
                <a:pos x="connsiteX4315" y="connsiteY4315"/>
              </a:cxn>
              <a:cxn ang="0">
                <a:pos x="connsiteX4316" y="connsiteY4316"/>
              </a:cxn>
              <a:cxn ang="0">
                <a:pos x="connsiteX4317" y="connsiteY4317"/>
              </a:cxn>
              <a:cxn ang="0">
                <a:pos x="connsiteX4318" y="connsiteY4318"/>
              </a:cxn>
              <a:cxn ang="0">
                <a:pos x="connsiteX4319" y="connsiteY4319"/>
              </a:cxn>
              <a:cxn ang="0">
                <a:pos x="connsiteX4320" y="connsiteY4320"/>
              </a:cxn>
              <a:cxn ang="0">
                <a:pos x="connsiteX4321" y="connsiteY4321"/>
              </a:cxn>
              <a:cxn ang="0">
                <a:pos x="connsiteX4322" y="connsiteY4322"/>
              </a:cxn>
              <a:cxn ang="0">
                <a:pos x="connsiteX4323" y="connsiteY4323"/>
              </a:cxn>
              <a:cxn ang="0">
                <a:pos x="connsiteX4324" y="connsiteY4324"/>
              </a:cxn>
              <a:cxn ang="0">
                <a:pos x="connsiteX4325" y="connsiteY4325"/>
              </a:cxn>
              <a:cxn ang="0">
                <a:pos x="connsiteX4326" y="connsiteY4326"/>
              </a:cxn>
              <a:cxn ang="0">
                <a:pos x="connsiteX4327" y="connsiteY4327"/>
              </a:cxn>
              <a:cxn ang="0">
                <a:pos x="connsiteX4328" y="connsiteY4328"/>
              </a:cxn>
              <a:cxn ang="0">
                <a:pos x="connsiteX4329" y="connsiteY4329"/>
              </a:cxn>
              <a:cxn ang="0">
                <a:pos x="connsiteX4330" y="connsiteY4330"/>
              </a:cxn>
              <a:cxn ang="0">
                <a:pos x="connsiteX4331" y="connsiteY4331"/>
              </a:cxn>
              <a:cxn ang="0">
                <a:pos x="connsiteX4332" y="connsiteY4332"/>
              </a:cxn>
              <a:cxn ang="0">
                <a:pos x="connsiteX4333" y="connsiteY4333"/>
              </a:cxn>
              <a:cxn ang="0">
                <a:pos x="connsiteX4334" y="connsiteY4334"/>
              </a:cxn>
              <a:cxn ang="0">
                <a:pos x="connsiteX4335" y="connsiteY4335"/>
              </a:cxn>
              <a:cxn ang="0">
                <a:pos x="connsiteX4336" y="connsiteY4336"/>
              </a:cxn>
              <a:cxn ang="0">
                <a:pos x="connsiteX4337" y="connsiteY4337"/>
              </a:cxn>
              <a:cxn ang="0">
                <a:pos x="connsiteX4338" y="connsiteY4338"/>
              </a:cxn>
              <a:cxn ang="0">
                <a:pos x="connsiteX4339" y="connsiteY4339"/>
              </a:cxn>
              <a:cxn ang="0">
                <a:pos x="connsiteX4340" y="connsiteY4340"/>
              </a:cxn>
              <a:cxn ang="0">
                <a:pos x="connsiteX4341" y="connsiteY4341"/>
              </a:cxn>
              <a:cxn ang="0">
                <a:pos x="connsiteX4342" y="connsiteY4342"/>
              </a:cxn>
              <a:cxn ang="0">
                <a:pos x="connsiteX4343" y="connsiteY4343"/>
              </a:cxn>
              <a:cxn ang="0">
                <a:pos x="connsiteX4344" y="connsiteY4344"/>
              </a:cxn>
              <a:cxn ang="0">
                <a:pos x="connsiteX4345" y="connsiteY4345"/>
              </a:cxn>
              <a:cxn ang="0">
                <a:pos x="connsiteX4346" y="connsiteY4346"/>
              </a:cxn>
              <a:cxn ang="0">
                <a:pos x="connsiteX4347" y="connsiteY4347"/>
              </a:cxn>
              <a:cxn ang="0">
                <a:pos x="connsiteX4348" y="connsiteY4348"/>
              </a:cxn>
              <a:cxn ang="0">
                <a:pos x="connsiteX4349" y="connsiteY4349"/>
              </a:cxn>
              <a:cxn ang="0">
                <a:pos x="connsiteX4350" y="connsiteY4350"/>
              </a:cxn>
              <a:cxn ang="0">
                <a:pos x="connsiteX4351" y="connsiteY4351"/>
              </a:cxn>
              <a:cxn ang="0">
                <a:pos x="connsiteX4352" y="connsiteY4352"/>
              </a:cxn>
              <a:cxn ang="0">
                <a:pos x="connsiteX4353" y="connsiteY4353"/>
              </a:cxn>
              <a:cxn ang="0">
                <a:pos x="connsiteX4354" y="connsiteY4354"/>
              </a:cxn>
              <a:cxn ang="0">
                <a:pos x="connsiteX4355" y="connsiteY4355"/>
              </a:cxn>
              <a:cxn ang="0">
                <a:pos x="connsiteX4356" y="connsiteY4356"/>
              </a:cxn>
              <a:cxn ang="0">
                <a:pos x="connsiteX4357" y="connsiteY4357"/>
              </a:cxn>
              <a:cxn ang="0">
                <a:pos x="connsiteX4358" y="connsiteY4358"/>
              </a:cxn>
              <a:cxn ang="0">
                <a:pos x="connsiteX4359" y="connsiteY4359"/>
              </a:cxn>
              <a:cxn ang="0">
                <a:pos x="connsiteX4360" y="connsiteY4360"/>
              </a:cxn>
              <a:cxn ang="0">
                <a:pos x="connsiteX4361" y="connsiteY4361"/>
              </a:cxn>
              <a:cxn ang="0">
                <a:pos x="connsiteX4362" y="connsiteY4362"/>
              </a:cxn>
              <a:cxn ang="0">
                <a:pos x="connsiteX4363" y="connsiteY4363"/>
              </a:cxn>
              <a:cxn ang="0">
                <a:pos x="connsiteX4364" y="connsiteY4364"/>
              </a:cxn>
              <a:cxn ang="0">
                <a:pos x="connsiteX4365" y="connsiteY4365"/>
              </a:cxn>
              <a:cxn ang="0">
                <a:pos x="connsiteX4366" y="connsiteY4366"/>
              </a:cxn>
              <a:cxn ang="0">
                <a:pos x="connsiteX4367" y="connsiteY4367"/>
              </a:cxn>
              <a:cxn ang="0">
                <a:pos x="connsiteX4368" y="connsiteY4368"/>
              </a:cxn>
              <a:cxn ang="0">
                <a:pos x="connsiteX4369" y="connsiteY4369"/>
              </a:cxn>
              <a:cxn ang="0">
                <a:pos x="connsiteX4370" y="connsiteY4370"/>
              </a:cxn>
              <a:cxn ang="0">
                <a:pos x="connsiteX4371" y="connsiteY4371"/>
              </a:cxn>
              <a:cxn ang="0">
                <a:pos x="connsiteX4372" y="connsiteY4372"/>
              </a:cxn>
              <a:cxn ang="0">
                <a:pos x="connsiteX4373" y="connsiteY4373"/>
              </a:cxn>
              <a:cxn ang="0">
                <a:pos x="connsiteX4374" y="connsiteY4374"/>
              </a:cxn>
              <a:cxn ang="0">
                <a:pos x="connsiteX4375" y="connsiteY4375"/>
              </a:cxn>
              <a:cxn ang="0">
                <a:pos x="connsiteX4376" y="connsiteY4376"/>
              </a:cxn>
              <a:cxn ang="0">
                <a:pos x="connsiteX4377" y="connsiteY4377"/>
              </a:cxn>
              <a:cxn ang="0">
                <a:pos x="connsiteX4378" y="connsiteY4378"/>
              </a:cxn>
              <a:cxn ang="0">
                <a:pos x="connsiteX4379" y="connsiteY4379"/>
              </a:cxn>
              <a:cxn ang="0">
                <a:pos x="connsiteX4380" y="connsiteY4380"/>
              </a:cxn>
              <a:cxn ang="0">
                <a:pos x="connsiteX4381" y="connsiteY4381"/>
              </a:cxn>
              <a:cxn ang="0">
                <a:pos x="connsiteX4382" y="connsiteY4382"/>
              </a:cxn>
              <a:cxn ang="0">
                <a:pos x="connsiteX4383" y="connsiteY4383"/>
              </a:cxn>
              <a:cxn ang="0">
                <a:pos x="connsiteX4384" y="connsiteY4384"/>
              </a:cxn>
              <a:cxn ang="0">
                <a:pos x="connsiteX4385" y="connsiteY4385"/>
              </a:cxn>
              <a:cxn ang="0">
                <a:pos x="connsiteX4386" y="connsiteY4386"/>
              </a:cxn>
              <a:cxn ang="0">
                <a:pos x="connsiteX4387" y="connsiteY4387"/>
              </a:cxn>
              <a:cxn ang="0">
                <a:pos x="connsiteX4388" y="connsiteY4388"/>
              </a:cxn>
              <a:cxn ang="0">
                <a:pos x="connsiteX4389" y="connsiteY4389"/>
              </a:cxn>
              <a:cxn ang="0">
                <a:pos x="connsiteX4390" y="connsiteY4390"/>
              </a:cxn>
              <a:cxn ang="0">
                <a:pos x="connsiteX4391" y="connsiteY4391"/>
              </a:cxn>
              <a:cxn ang="0">
                <a:pos x="connsiteX4392" y="connsiteY4392"/>
              </a:cxn>
              <a:cxn ang="0">
                <a:pos x="connsiteX4393" y="connsiteY4393"/>
              </a:cxn>
              <a:cxn ang="0">
                <a:pos x="connsiteX4394" y="connsiteY4394"/>
              </a:cxn>
              <a:cxn ang="0">
                <a:pos x="connsiteX4395" y="connsiteY4395"/>
              </a:cxn>
              <a:cxn ang="0">
                <a:pos x="connsiteX4396" y="connsiteY4396"/>
              </a:cxn>
              <a:cxn ang="0">
                <a:pos x="connsiteX4397" y="connsiteY4397"/>
              </a:cxn>
              <a:cxn ang="0">
                <a:pos x="connsiteX4398" y="connsiteY4398"/>
              </a:cxn>
              <a:cxn ang="0">
                <a:pos x="connsiteX4399" y="connsiteY4399"/>
              </a:cxn>
              <a:cxn ang="0">
                <a:pos x="connsiteX4400" y="connsiteY4400"/>
              </a:cxn>
              <a:cxn ang="0">
                <a:pos x="connsiteX4401" y="connsiteY4401"/>
              </a:cxn>
              <a:cxn ang="0">
                <a:pos x="connsiteX4402" y="connsiteY4402"/>
              </a:cxn>
              <a:cxn ang="0">
                <a:pos x="connsiteX4403" y="connsiteY4403"/>
              </a:cxn>
              <a:cxn ang="0">
                <a:pos x="connsiteX4404" y="connsiteY4404"/>
              </a:cxn>
              <a:cxn ang="0">
                <a:pos x="connsiteX4405" y="connsiteY4405"/>
              </a:cxn>
              <a:cxn ang="0">
                <a:pos x="connsiteX4406" y="connsiteY4406"/>
              </a:cxn>
              <a:cxn ang="0">
                <a:pos x="connsiteX4407" y="connsiteY4407"/>
              </a:cxn>
              <a:cxn ang="0">
                <a:pos x="connsiteX4408" y="connsiteY4408"/>
              </a:cxn>
              <a:cxn ang="0">
                <a:pos x="connsiteX4409" y="connsiteY4409"/>
              </a:cxn>
              <a:cxn ang="0">
                <a:pos x="connsiteX4410" y="connsiteY4410"/>
              </a:cxn>
              <a:cxn ang="0">
                <a:pos x="connsiteX4411" y="connsiteY4411"/>
              </a:cxn>
              <a:cxn ang="0">
                <a:pos x="connsiteX4412" y="connsiteY4412"/>
              </a:cxn>
              <a:cxn ang="0">
                <a:pos x="connsiteX4413" y="connsiteY4413"/>
              </a:cxn>
              <a:cxn ang="0">
                <a:pos x="connsiteX4414" y="connsiteY4414"/>
              </a:cxn>
              <a:cxn ang="0">
                <a:pos x="connsiteX4415" y="connsiteY4415"/>
              </a:cxn>
              <a:cxn ang="0">
                <a:pos x="connsiteX4416" y="connsiteY4416"/>
              </a:cxn>
              <a:cxn ang="0">
                <a:pos x="connsiteX4417" y="connsiteY4417"/>
              </a:cxn>
              <a:cxn ang="0">
                <a:pos x="connsiteX4418" y="connsiteY4418"/>
              </a:cxn>
              <a:cxn ang="0">
                <a:pos x="connsiteX4419" y="connsiteY4419"/>
              </a:cxn>
              <a:cxn ang="0">
                <a:pos x="connsiteX4420" y="connsiteY4420"/>
              </a:cxn>
              <a:cxn ang="0">
                <a:pos x="connsiteX4421" y="connsiteY4421"/>
              </a:cxn>
              <a:cxn ang="0">
                <a:pos x="connsiteX4422" y="connsiteY4422"/>
              </a:cxn>
              <a:cxn ang="0">
                <a:pos x="connsiteX4423" y="connsiteY4423"/>
              </a:cxn>
              <a:cxn ang="0">
                <a:pos x="connsiteX4424" y="connsiteY4424"/>
              </a:cxn>
              <a:cxn ang="0">
                <a:pos x="connsiteX4425" y="connsiteY4425"/>
              </a:cxn>
              <a:cxn ang="0">
                <a:pos x="connsiteX4426" y="connsiteY4426"/>
              </a:cxn>
              <a:cxn ang="0">
                <a:pos x="connsiteX4427" y="connsiteY4427"/>
              </a:cxn>
              <a:cxn ang="0">
                <a:pos x="connsiteX4428" y="connsiteY4428"/>
              </a:cxn>
              <a:cxn ang="0">
                <a:pos x="connsiteX4429" y="connsiteY4429"/>
              </a:cxn>
              <a:cxn ang="0">
                <a:pos x="connsiteX4430" y="connsiteY4430"/>
              </a:cxn>
              <a:cxn ang="0">
                <a:pos x="connsiteX4431" y="connsiteY4431"/>
              </a:cxn>
              <a:cxn ang="0">
                <a:pos x="connsiteX4432" y="connsiteY4432"/>
              </a:cxn>
              <a:cxn ang="0">
                <a:pos x="connsiteX4433" y="connsiteY4433"/>
              </a:cxn>
              <a:cxn ang="0">
                <a:pos x="connsiteX4434" y="connsiteY4434"/>
              </a:cxn>
              <a:cxn ang="0">
                <a:pos x="connsiteX4435" y="connsiteY4435"/>
              </a:cxn>
              <a:cxn ang="0">
                <a:pos x="connsiteX4436" y="connsiteY4436"/>
              </a:cxn>
              <a:cxn ang="0">
                <a:pos x="connsiteX4437" y="connsiteY4437"/>
              </a:cxn>
              <a:cxn ang="0">
                <a:pos x="connsiteX4438" y="connsiteY4438"/>
              </a:cxn>
              <a:cxn ang="0">
                <a:pos x="connsiteX4439" y="connsiteY4439"/>
              </a:cxn>
              <a:cxn ang="0">
                <a:pos x="connsiteX4440" y="connsiteY4440"/>
              </a:cxn>
              <a:cxn ang="0">
                <a:pos x="connsiteX4441" y="connsiteY4441"/>
              </a:cxn>
              <a:cxn ang="0">
                <a:pos x="connsiteX4442" y="connsiteY4442"/>
              </a:cxn>
              <a:cxn ang="0">
                <a:pos x="connsiteX4443" y="connsiteY4443"/>
              </a:cxn>
              <a:cxn ang="0">
                <a:pos x="connsiteX4444" y="connsiteY4444"/>
              </a:cxn>
              <a:cxn ang="0">
                <a:pos x="connsiteX4445" y="connsiteY4445"/>
              </a:cxn>
              <a:cxn ang="0">
                <a:pos x="connsiteX4446" y="connsiteY4446"/>
              </a:cxn>
              <a:cxn ang="0">
                <a:pos x="connsiteX4447" y="connsiteY4447"/>
              </a:cxn>
              <a:cxn ang="0">
                <a:pos x="connsiteX4448" y="connsiteY4448"/>
              </a:cxn>
              <a:cxn ang="0">
                <a:pos x="connsiteX4449" y="connsiteY4449"/>
              </a:cxn>
              <a:cxn ang="0">
                <a:pos x="connsiteX4450" y="connsiteY4450"/>
              </a:cxn>
              <a:cxn ang="0">
                <a:pos x="connsiteX4451" y="connsiteY4451"/>
              </a:cxn>
              <a:cxn ang="0">
                <a:pos x="connsiteX4452" y="connsiteY4452"/>
              </a:cxn>
              <a:cxn ang="0">
                <a:pos x="connsiteX4453" y="connsiteY4453"/>
              </a:cxn>
              <a:cxn ang="0">
                <a:pos x="connsiteX4454" y="connsiteY4454"/>
              </a:cxn>
              <a:cxn ang="0">
                <a:pos x="connsiteX4455" y="connsiteY4455"/>
              </a:cxn>
              <a:cxn ang="0">
                <a:pos x="connsiteX4456" y="connsiteY4456"/>
              </a:cxn>
              <a:cxn ang="0">
                <a:pos x="connsiteX4457" y="connsiteY4457"/>
              </a:cxn>
              <a:cxn ang="0">
                <a:pos x="connsiteX4458" y="connsiteY4458"/>
              </a:cxn>
              <a:cxn ang="0">
                <a:pos x="connsiteX4459" y="connsiteY4459"/>
              </a:cxn>
              <a:cxn ang="0">
                <a:pos x="connsiteX4460" y="connsiteY4460"/>
              </a:cxn>
              <a:cxn ang="0">
                <a:pos x="connsiteX4461" y="connsiteY4461"/>
              </a:cxn>
              <a:cxn ang="0">
                <a:pos x="connsiteX4462" y="connsiteY4462"/>
              </a:cxn>
              <a:cxn ang="0">
                <a:pos x="connsiteX4463" y="connsiteY4463"/>
              </a:cxn>
              <a:cxn ang="0">
                <a:pos x="connsiteX4464" y="connsiteY4464"/>
              </a:cxn>
              <a:cxn ang="0">
                <a:pos x="connsiteX4465" y="connsiteY4465"/>
              </a:cxn>
              <a:cxn ang="0">
                <a:pos x="connsiteX4466" y="connsiteY4466"/>
              </a:cxn>
              <a:cxn ang="0">
                <a:pos x="connsiteX4467" y="connsiteY4467"/>
              </a:cxn>
              <a:cxn ang="0">
                <a:pos x="connsiteX4468" y="connsiteY4468"/>
              </a:cxn>
              <a:cxn ang="0">
                <a:pos x="connsiteX4469" y="connsiteY4469"/>
              </a:cxn>
              <a:cxn ang="0">
                <a:pos x="connsiteX4470" y="connsiteY4470"/>
              </a:cxn>
              <a:cxn ang="0">
                <a:pos x="connsiteX4471" y="connsiteY4471"/>
              </a:cxn>
              <a:cxn ang="0">
                <a:pos x="connsiteX4472" y="connsiteY4472"/>
              </a:cxn>
              <a:cxn ang="0">
                <a:pos x="connsiteX4473" y="connsiteY4473"/>
              </a:cxn>
              <a:cxn ang="0">
                <a:pos x="connsiteX4474" y="connsiteY4474"/>
              </a:cxn>
              <a:cxn ang="0">
                <a:pos x="connsiteX4475" y="connsiteY4475"/>
              </a:cxn>
              <a:cxn ang="0">
                <a:pos x="connsiteX4476" y="connsiteY4476"/>
              </a:cxn>
              <a:cxn ang="0">
                <a:pos x="connsiteX4477" y="connsiteY4477"/>
              </a:cxn>
              <a:cxn ang="0">
                <a:pos x="connsiteX4478" y="connsiteY4478"/>
              </a:cxn>
              <a:cxn ang="0">
                <a:pos x="connsiteX4479" y="connsiteY4479"/>
              </a:cxn>
              <a:cxn ang="0">
                <a:pos x="connsiteX4480" y="connsiteY4480"/>
              </a:cxn>
              <a:cxn ang="0">
                <a:pos x="connsiteX4481" y="connsiteY4481"/>
              </a:cxn>
              <a:cxn ang="0">
                <a:pos x="connsiteX4482" y="connsiteY4482"/>
              </a:cxn>
              <a:cxn ang="0">
                <a:pos x="connsiteX4483" y="connsiteY4483"/>
              </a:cxn>
              <a:cxn ang="0">
                <a:pos x="connsiteX4484" y="connsiteY4484"/>
              </a:cxn>
              <a:cxn ang="0">
                <a:pos x="connsiteX4485" y="connsiteY4485"/>
              </a:cxn>
              <a:cxn ang="0">
                <a:pos x="connsiteX4486" y="connsiteY4486"/>
              </a:cxn>
              <a:cxn ang="0">
                <a:pos x="connsiteX4487" y="connsiteY4487"/>
              </a:cxn>
              <a:cxn ang="0">
                <a:pos x="connsiteX4488" y="connsiteY4488"/>
              </a:cxn>
              <a:cxn ang="0">
                <a:pos x="connsiteX4489" y="connsiteY4489"/>
              </a:cxn>
              <a:cxn ang="0">
                <a:pos x="connsiteX4490" y="connsiteY4490"/>
              </a:cxn>
              <a:cxn ang="0">
                <a:pos x="connsiteX4491" y="connsiteY4491"/>
              </a:cxn>
              <a:cxn ang="0">
                <a:pos x="connsiteX4492" y="connsiteY4492"/>
              </a:cxn>
              <a:cxn ang="0">
                <a:pos x="connsiteX4493" y="connsiteY4493"/>
              </a:cxn>
              <a:cxn ang="0">
                <a:pos x="connsiteX4494" y="connsiteY4494"/>
              </a:cxn>
              <a:cxn ang="0">
                <a:pos x="connsiteX4495" y="connsiteY4495"/>
              </a:cxn>
              <a:cxn ang="0">
                <a:pos x="connsiteX4496" y="connsiteY4496"/>
              </a:cxn>
              <a:cxn ang="0">
                <a:pos x="connsiteX4497" y="connsiteY4497"/>
              </a:cxn>
              <a:cxn ang="0">
                <a:pos x="connsiteX4498" y="connsiteY4498"/>
              </a:cxn>
              <a:cxn ang="0">
                <a:pos x="connsiteX4499" y="connsiteY4499"/>
              </a:cxn>
              <a:cxn ang="0">
                <a:pos x="connsiteX4500" y="connsiteY4500"/>
              </a:cxn>
              <a:cxn ang="0">
                <a:pos x="connsiteX4501" y="connsiteY4501"/>
              </a:cxn>
              <a:cxn ang="0">
                <a:pos x="connsiteX4502" y="connsiteY4502"/>
              </a:cxn>
              <a:cxn ang="0">
                <a:pos x="connsiteX4503" y="connsiteY4503"/>
              </a:cxn>
              <a:cxn ang="0">
                <a:pos x="connsiteX4504" y="connsiteY4504"/>
              </a:cxn>
              <a:cxn ang="0">
                <a:pos x="connsiteX4505" y="connsiteY4505"/>
              </a:cxn>
              <a:cxn ang="0">
                <a:pos x="connsiteX4506" y="connsiteY4506"/>
              </a:cxn>
              <a:cxn ang="0">
                <a:pos x="connsiteX4507" y="connsiteY4507"/>
              </a:cxn>
              <a:cxn ang="0">
                <a:pos x="connsiteX4508" y="connsiteY4508"/>
              </a:cxn>
              <a:cxn ang="0">
                <a:pos x="connsiteX4509" y="connsiteY4509"/>
              </a:cxn>
              <a:cxn ang="0">
                <a:pos x="connsiteX4510" y="connsiteY4510"/>
              </a:cxn>
              <a:cxn ang="0">
                <a:pos x="connsiteX4511" y="connsiteY4511"/>
              </a:cxn>
              <a:cxn ang="0">
                <a:pos x="connsiteX4512" y="connsiteY4512"/>
              </a:cxn>
              <a:cxn ang="0">
                <a:pos x="connsiteX4513" y="connsiteY4513"/>
              </a:cxn>
              <a:cxn ang="0">
                <a:pos x="connsiteX4514" y="connsiteY4514"/>
              </a:cxn>
              <a:cxn ang="0">
                <a:pos x="connsiteX4515" y="connsiteY4515"/>
              </a:cxn>
              <a:cxn ang="0">
                <a:pos x="connsiteX4516" y="connsiteY4516"/>
              </a:cxn>
              <a:cxn ang="0">
                <a:pos x="connsiteX4517" y="connsiteY4517"/>
              </a:cxn>
              <a:cxn ang="0">
                <a:pos x="connsiteX4518" y="connsiteY4518"/>
              </a:cxn>
              <a:cxn ang="0">
                <a:pos x="connsiteX4519" y="connsiteY4519"/>
              </a:cxn>
              <a:cxn ang="0">
                <a:pos x="connsiteX4520" y="connsiteY4520"/>
              </a:cxn>
              <a:cxn ang="0">
                <a:pos x="connsiteX4521" y="connsiteY4521"/>
              </a:cxn>
              <a:cxn ang="0">
                <a:pos x="connsiteX4522" y="connsiteY4522"/>
              </a:cxn>
              <a:cxn ang="0">
                <a:pos x="connsiteX4523" y="connsiteY4523"/>
              </a:cxn>
              <a:cxn ang="0">
                <a:pos x="connsiteX4524" y="connsiteY4524"/>
              </a:cxn>
              <a:cxn ang="0">
                <a:pos x="connsiteX4525" y="connsiteY4525"/>
              </a:cxn>
              <a:cxn ang="0">
                <a:pos x="connsiteX4526" y="connsiteY4526"/>
              </a:cxn>
              <a:cxn ang="0">
                <a:pos x="connsiteX4527" y="connsiteY4527"/>
              </a:cxn>
              <a:cxn ang="0">
                <a:pos x="connsiteX4528" y="connsiteY4528"/>
              </a:cxn>
              <a:cxn ang="0">
                <a:pos x="connsiteX4529" y="connsiteY4529"/>
              </a:cxn>
              <a:cxn ang="0">
                <a:pos x="connsiteX4530" y="connsiteY4530"/>
              </a:cxn>
              <a:cxn ang="0">
                <a:pos x="connsiteX4531" y="connsiteY4531"/>
              </a:cxn>
              <a:cxn ang="0">
                <a:pos x="connsiteX4532" y="connsiteY4532"/>
              </a:cxn>
              <a:cxn ang="0">
                <a:pos x="connsiteX4533" y="connsiteY4533"/>
              </a:cxn>
              <a:cxn ang="0">
                <a:pos x="connsiteX4534" y="connsiteY4534"/>
              </a:cxn>
              <a:cxn ang="0">
                <a:pos x="connsiteX4535" y="connsiteY4535"/>
              </a:cxn>
              <a:cxn ang="0">
                <a:pos x="connsiteX4536" y="connsiteY4536"/>
              </a:cxn>
              <a:cxn ang="0">
                <a:pos x="connsiteX4537" y="connsiteY4537"/>
              </a:cxn>
              <a:cxn ang="0">
                <a:pos x="connsiteX4538" y="connsiteY4538"/>
              </a:cxn>
              <a:cxn ang="0">
                <a:pos x="connsiteX4539" y="connsiteY4539"/>
              </a:cxn>
              <a:cxn ang="0">
                <a:pos x="connsiteX4540" y="connsiteY4540"/>
              </a:cxn>
              <a:cxn ang="0">
                <a:pos x="connsiteX4541" y="connsiteY4541"/>
              </a:cxn>
              <a:cxn ang="0">
                <a:pos x="connsiteX4542" y="connsiteY4542"/>
              </a:cxn>
              <a:cxn ang="0">
                <a:pos x="connsiteX4543" y="connsiteY4543"/>
              </a:cxn>
              <a:cxn ang="0">
                <a:pos x="connsiteX4544" y="connsiteY4544"/>
              </a:cxn>
              <a:cxn ang="0">
                <a:pos x="connsiteX4545" y="connsiteY4545"/>
              </a:cxn>
              <a:cxn ang="0">
                <a:pos x="connsiteX4546" y="connsiteY4546"/>
              </a:cxn>
              <a:cxn ang="0">
                <a:pos x="connsiteX4547" y="connsiteY4547"/>
              </a:cxn>
              <a:cxn ang="0">
                <a:pos x="connsiteX4548" y="connsiteY4548"/>
              </a:cxn>
              <a:cxn ang="0">
                <a:pos x="connsiteX4549" y="connsiteY4549"/>
              </a:cxn>
              <a:cxn ang="0">
                <a:pos x="connsiteX4550" y="connsiteY4550"/>
              </a:cxn>
              <a:cxn ang="0">
                <a:pos x="connsiteX4551" y="connsiteY4551"/>
              </a:cxn>
              <a:cxn ang="0">
                <a:pos x="connsiteX4552" y="connsiteY4552"/>
              </a:cxn>
              <a:cxn ang="0">
                <a:pos x="connsiteX4553" y="connsiteY4553"/>
              </a:cxn>
              <a:cxn ang="0">
                <a:pos x="connsiteX4554" y="connsiteY4554"/>
              </a:cxn>
              <a:cxn ang="0">
                <a:pos x="connsiteX4555" y="connsiteY4555"/>
              </a:cxn>
              <a:cxn ang="0">
                <a:pos x="connsiteX4556" y="connsiteY4556"/>
              </a:cxn>
              <a:cxn ang="0">
                <a:pos x="connsiteX4557" y="connsiteY4557"/>
              </a:cxn>
              <a:cxn ang="0">
                <a:pos x="connsiteX4558" y="connsiteY4558"/>
              </a:cxn>
              <a:cxn ang="0">
                <a:pos x="connsiteX4559" y="connsiteY4559"/>
              </a:cxn>
              <a:cxn ang="0">
                <a:pos x="connsiteX4560" y="connsiteY4560"/>
              </a:cxn>
              <a:cxn ang="0">
                <a:pos x="connsiteX4561" y="connsiteY4561"/>
              </a:cxn>
              <a:cxn ang="0">
                <a:pos x="connsiteX4562" y="connsiteY4562"/>
              </a:cxn>
              <a:cxn ang="0">
                <a:pos x="connsiteX4563" y="connsiteY4563"/>
              </a:cxn>
              <a:cxn ang="0">
                <a:pos x="connsiteX4564" y="connsiteY4564"/>
              </a:cxn>
              <a:cxn ang="0">
                <a:pos x="connsiteX4565" y="connsiteY4565"/>
              </a:cxn>
              <a:cxn ang="0">
                <a:pos x="connsiteX4566" y="connsiteY4566"/>
              </a:cxn>
              <a:cxn ang="0">
                <a:pos x="connsiteX4567" y="connsiteY4567"/>
              </a:cxn>
              <a:cxn ang="0">
                <a:pos x="connsiteX4568" y="connsiteY4568"/>
              </a:cxn>
              <a:cxn ang="0">
                <a:pos x="connsiteX4569" y="connsiteY4569"/>
              </a:cxn>
              <a:cxn ang="0">
                <a:pos x="connsiteX4570" y="connsiteY4570"/>
              </a:cxn>
              <a:cxn ang="0">
                <a:pos x="connsiteX4571" y="connsiteY4571"/>
              </a:cxn>
              <a:cxn ang="0">
                <a:pos x="connsiteX4572" y="connsiteY4572"/>
              </a:cxn>
              <a:cxn ang="0">
                <a:pos x="connsiteX4573" y="connsiteY4573"/>
              </a:cxn>
              <a:cxn ang="0">
                <a:pos x="connsiteX4574" y="connsiteY4574"/>
              </a:cxn>
              <a:cxn ang="0">
                <a:pos x="connsiteX4575" y="connsiteY4575"/>
              </a:cxn>
              <a:cxn ang="0">
                <a:pos x="connsiteX4576" y="connsiteY4576"/>
              </a:cxn>
              <a:cxn ang="0">
                <a:pos x="connsiteX4577" y="connsiteY4577"/>
              </a:cxn>
              <a:cxn ang="0">
                <a:pos x="connsiteX4578" y="connsiteY4578"/>
              </a:cxn>
              <a:cxn ang="0">
                <a:pos x="connsiteX4579" y="connsiteY4579"/>
              </a:cxn>
              <a:cxn ang="0">
                <a:pos x="connsiteX4580" y="connsiteY4580"/>
              </a:cxn>
              <a:cxn ang="0">
                <a:pos x="connsiteX4581" y="connsiteY4581"/>
              </a:cxn>
              <a:cxn ang="0">
                <a:pos x="connsiteX4582" y="connsiteY4582"/>
              </a:cxn>
              <a:cxn ang="0">
                <a:pos x="connsiteX4583" y="connsiteY4583"/>
              </a:cxn>
              <a:cxn ang="0">
                <a:pos x="connsiteX4584" y="connsiteY4584"/>
              </a:cxn>
              <a:cxn ang="0">
                <a:pos x="connsiteX4585" y="connsiteY4585"/>
              </a:cxn>
              <a:cxn ang="0">
                <a:pos x="connsiteX4586" y="connsiteY4586"/>
              </a:cxn>
              <a:cxn ang="0">
                <a:pos x="connsiteX4587" y="connsiteY4587"/>
              </a:cxn>
              <a:cxn ang="0">
                <a:pos x="connsiteX4588" y="connsiteY4588"/>
              </a:cxn>
              <a:cxn ang="0">
                <a:pos x="connsiteX4589" y="connsiteY4589"/>
              </a:cxn>
              <a:cxn ang="0">
                <a:pos x="connsiteX4590" y="connsiteY4590"/>
              </a:cxn>
              <a:cxn ang="0">
                <a:pos x="connsiteX4591" y="connsiteY4591"/>
              </a:cxn>
              <a:cxn ang="0">
                <a:pos x="connsiteX4592" y="connsiteY4592"/>
              </a:cxn>
              <a:cxn ang="0">
                <a:pos x="connsiteX4593" y="connsiteY4593"/>
              </a:cxn>
              <a:cxn ang="0">
                <a:pos x="connsiteX4594" y="connsiteY4594"/>
              </a:cxn>
              <a:cxn ang="0">
                <a:pos x="connsiteX4595" y="connsiteY4595"/>
              </a:cxn>
              <a:cxn ang="0">
                <a:pos x="connsiteX4596" y="connsiteY4596"/>
              </a:cxn>
              <a:cxn ang="0">
                <a:pos x="connsiteX4597" y="connsiteY4597"/>
              </a:cxn>
              <a:cxn ang="0">
                <a:pos x="connsiteX4598" y="connsiteY4598"/>
              </a:cxn>
              <a:cxn ang="0">
                <a:pos x="connsiteX4599" y="connsiteY4599"/>
              </a:cxn>
              <a:cxn ang="0">
                <a:pos x="connsiteX4600" y="connsiteY4600"/>
              </a:cxn>
              <a:cxn ang="0">
                <a:pos x="connsiteX4601" y="connsiteY4601"/>
              </a:cxn>
              <a:cxn ang="0">
                <a:pos x="connsiteX4602" y="connsiteY4602"/>
              </a:cxn>
              <a:cxn ang="0">
                <a:pos x="connsiteX4603" y="connsiteY4603"/>
              </a:cxn>
              <a:cxn ang="0">
                <a:pos x="connsiteX4604" y="connsiteY4604"/>
              </a:cxn>
              <a:cxn ang="0">
                <a:pos x="connsiteX4605" y="connsiteY4605"/>
              </a:cxn>
              <a:cxn ang="0">
                <a:pos x="connsiteX4606" y="connsiteY4606"/>
              </a:cxn>
              <a:cxn ang="0">
                <a:pos x="connsiteX4607" y="connsiteY4607"/>
              </a:cxn>
              <a:cxn ang="0">
                <a:pos x="connsiteX4608" y="connsiteY4608"/>
              </a:cxn>
              <a:cxn ang="0">
                <a:pos x="connsiteX4609" y="connsiteY4609"/>
              </a:cxn>
              <a:cxn ang="0">
                <a:pos x="connsiteX4610" y="connsiteY4610"/>
              </a:cxn>
              <a:cxn ang="0">
                <a:pos x="connsiteX4611" y="connsiteY4611"/>
              </a:cxn>
              <a:cxn ang="0">
                <a:pos x="connsiteX4612" y="connsiteY4612"/>
              </a:cxn>
              <a:cxn ang="0">
                <a:pos x="connsiteX4613" y="connsiteY4613"/>
              </a:cxn>
              <a:cxn ang="0">
                <a:pos x="connsiteX4614" y="connsiteY4614"/>
              </a:cxn>
              <a:cxn ang="0">
                <a:pos x="connsiteX4615" y="connsiteY4615"/>
              </a:cxn>
              <a:cxn ang="0">
                <a:pos x="connsiteX4616" y="connsiteY4616"/>
              </a:cxn>
              <a:cxn ang="0">
                <a:pos x="connsiteX4617" y="connsiteY4617"/>
              </a:cxn>
              <a:cxn ang="0">
                <a:pos x="connsiteX4618" y="connsiteY4618"/>
              </a:cxn>
              <a:cxn ang="0">
                <a:pos x="connsiteX4619" y="connsiteY4619"/>
              </a:cxn>
              <a:cxn ang="0">
                <a:pos x="connsiteX4620" y="connsiteY4620"/>
              </a:cxn>
              <a:cxn ang="0">
                <a:pos x="connsiteX4621" y="connsiteY4621"/>
              </a:cxn>
              <a:cxn ang="0">
                <a:pos x="connsiteX4622" y="connsiteY4622"/>
              </a:cxn>
              <a:cxn ang="0">
                <a:pos x="connsiteX4623" y="connsiteY4623"/>
              </a:cxn>
              <a:cxn ang="0">
                <a:pos x="connsiteX4624" y="connsiteY4624"/>
              </a:cxn>
              <a:cxn ang="0">
                <a:pos x="connsiteX4625" y="connsiteY4625"/>
              </a:cxn>
              <a:cxn ang="0">
                <a:pos x="connsiteX4626" y="connsiteY4626"/>
              </a:cxn>
              <a:cxn ang="0">
                <a:pos x="connsiteX4627" y="connsiteY4627"/>
              </a:cxn>
              <a:cxn ang="0">
                <a:pos x="connsiteX4628" y="connsiteY4628"/>
              </a:cxn>
              <a:cxn ang="0">
                <a:pos x="connsiteX4629" y="connsiteY4629"/>
              </a:cxn>
              <a:cxn ang="0">
                <a:pos x="connsiteX4630" y="connsiteY4630"/>
              </a:cxn>
              <a:cxn ang="0">
                <a:pos x="connsiteX4631" y="connsiteY4631"/>
              </a:cxn>
              <a:cxn ang="0">
                <a:pos x="connsiteX4632" y="connsiteY4632"/>
              </a:cxn>
              <a:cxn ang="0">
                <a:pos x="connsiteX4633" y="connsiteY4633"/>
              </a:cxn>
              <a:cxn ang="0">
                <a:pos x="connsiteX4634" y="connsiteY4634"/>
              </a:cxn>
              <a:cxn ang="0">
                <a:pos x="connsiteX4635" y="connsiteY4635"/>
              </a:cxn>
              <a:cxn ang="0">
                <a:pos x="connsiteX4636" y="connsiteY4636"/>
              </a:cxn>
              <a:cxn ang="0">
                <a:pos x="connsiteX4637" y="connsiteY4637"/>
              </a:cxn>
              <a:cxn ang="0">
                <a:pos x="connsiteX4638" y="connsiteY4638"/>
              </a:cxn>
              <a:cxn ang="0">
                <a:pos x="connsiteX4639" y="connsiteY4639"/>
              </a:cxn>
              <a:cxn ang="0">
                <a:pos x="connsiteX4640" y="connsiteY4640"/>
              </a:cxn>
              <a:cxn ang="0">
                <a:pos x="connsiteX4641" y="connsiteY4641"/>
              </a:cxn>
              <a:cxn ang="0">
                <a:pos x="connsiteX4642" y="connsiteY4642"/>
              </a:cxn>
              <a:cxn ang="0">
                <a:pos x="connsiteX4643" y="connsiteY4643"/>
              </a:cxn>
              <a:cxn ang="0">
                <a:pos x="connsiteX4644" y="connsiteY4644"/>
              </a:cxn>
              <a:cxn ang="0">
                <a:pos x="connsiteX4645" y="connsiteY4645"/>
              </a:cxn>
              <a:cxn ang="0">
                <a:pos x="connsiteX4646" y="connsiteY4646"/>
              </a:cxn>
              <a:cxn ang="0">
                <a:pos x="connsiteX4647" y="connsiteY4647"/>
              </a:cxn>
              <a:cxn ang="0">
                <a:pos x="connsiteX4648" y="connsiteY4648"/>
              </a:cxn>
              <a:cxn ang="0">
                <a:pos x="connsiteX4649" y="connsiteY4649"/>
              </a:cxn>
              <a:cxn ang="0">
                <a:pos x="connsiteX4650" y="connsiteY4650"/>
              </a:cxn>
              <a:cxn ang="0">
                <a:pos x="connsiteX4651" y="connsiteY4651"/>
              </a:cxn>
              <a:cxn ang="0">
                <a:pos x="connsiteX4652" y="connsiteY4652"/>
              </a:cxn>
              <a:cxn ang="0">
                <a:pos x="connsiteX4653" y="connsiteY4653"/>
              </a:cxn>
              <a:cxn ang="0">
                <a:pos x="connsiteX4654" y="connsiteY4654"/>
              </a:cxn>
              <a:cxn ang="0">
                <a:pos x="connsiteX4655" y="connsiteY4655"/>
              </a:cxn>
              <a:cxn ang="0">
                <a:pos x="connsiteX4656" y="connsiteY4656"/>
              </a:cxn>
              <a:cxn ang="0">
                <a:pos x="connsiteX4657" y="connsiteY4657"/>
              </a:cxn>
              <a:cxn ang="0">
                <a:pos x="connsiteX4658" y="connsiteY4658"/>
              </a:cxn>
              <a:cxn ang="0">
                <a:pos x="connsiteX4659" y="connsiteY4659"/>
              </a:cxn>
              <a:cxn ang="0">
                <a:pos x="connsiteX4660" y="connsiteY4660"/>
              </a:cxn>
              <a:cxn ang="0">
                <a:pos x="connsiteX4661" y="connsiteY4661"/>
              </a:cxn>
              <a:cxn ang="0">
                <a:pos x="connsiteX4662" y="connsiteY4662"/>
              </a:cxn>
              <a:cxn ang="0">
                <a:pos x="connsiteX4663" y="connsiteY4663"/>
              </a:cxn>
              <a:cxn ang="0">
                <a:pos x="connsiteX4664" y="connsiteY4664"/>
              </a:cxn>
              <a:cxn ang="0">
                <a:pos x="connsiteX4665" y="connsiteY4665"/>
              </a:cxn>
              <a:cxn ang="0">
                <a:pos x="connsiteX4666" y="connsiteY4666"/>
              </a:cxn>
              <a:cxn ang="0">
                <a:pos x="connsiteX4667" y="connsiteY4667"/>
              </a:cxn>
              <a:cxn ang="0">
                <a:pos x="connsiteX4668" y="connsiteY4668"/>
              </a:cxn>
              <a:cxn ang="0">
                <a:pos x="connsiteX4669" y="connsiteY4669"/>
              </a:cxn>
              <a:cxn ang="0">
                <a:pos x="connsiteX4670" y="connsiteY4670"/>
              </a:cxn>
              <a:cxn ang="0">
                <a:pos x="connsiteX4671" y="connsiteY4671"/>
              </a:cxn>
              <a:cxn ang="0">
                <a:pos x="connsiteX4672" y="connsiteY4672"/>
              </a:cxn>
              <a:cxn ang="0">
                <a:pos x="connsiteX4673" y="connsiteY4673"/>
              </a:cxn>
              <a:cxn ang="0">
                <a:pos x="connsiteX4674" y="connsiteY4674"/>
              </a:cxn>
              <a:cxn ang="0">
                <a:pos x="connsiteX4675" y="connsiteY4675"/>
              </a:cxn>
              <a:cxn ang="0">
                <a:pos x="connsiteX4676" y="connsiteY4676"/>
              </a:cxn>
              <a:cxn ang="0">
                <a:pos x="connsiteX4677" y="connsiteY4677"/>
              </a:cxn>
              <a:cxn ang="0">
                <a:pos x="connsiteX4678" y="connsiteY4678"/>
              </a:cxn>
              <a:cxn ang="0">
                <a:pos x="connsiteX4679" y="connsiteY4679"/>
              </a:cxn>
              <a:cxn ang="0">
                <a:pos x="connsiteX4680" y="connsiteY4680"/>
              </a:cxn>
              <a:cxn ang="0">
                <a:pos x="connsiteX4681" y="connsiteY4681"/>
              </a:cxn>
              <a:cxn ang="0">
                <a:pos x="connsiteX4682" y="connsiteY4682"/>
              </a:cxn>
              <a:cxn ang="0">
                <a:pos x="connsiteX4683" y="connsiteY4683"/>
              </a:cxn>
              <a:cxn ang="0">
                <a:pos x="connsiteX4684" y="connsiteY4684"/>
              </a:cxn>
              <a:cxn ang="0">
                <a:pos x="connsiteX4685" y="connsiteY4685"/>
              </a:cxn>
              <a:cxn ang="0">
                <a:pos x="connsiteX4686" y="connsiteY4686"/>
              </a:cxn>
              <a:cxn ang="0">
                <a:pos x="connsiteX4687" y="connsiteY4687"/>
              </a:cxn>
              <a:cxn ang="0">
                <a:pos x="connsiteX4688" y="connsiteY4688"/>
              </a:cxn>
              <a:cxn ang="0">
                <a:pos x="connsiteX4689" y="connsiteY4689"/>
              </a:cxn>
              <a:cxn ang="0">
                <a:pos x="connsiteX4690" y="connsiteY4690"/>
              </a:cxn>
              <a:cxn ang="0">
                <a:pos x="connsiteX4691" y="connsiteY4691"/>
              </a:cxn>
              <a:cxn ang="0">
                <a:pos x="connsiteX4692" y="connsiteY4692"/>
              </a:cxn>
              <a:cxn ang="0">
                <a:pos x="connsiteX4693" y="connsiteY4693"/>
              </a:cxn>
              <a:cxn ang="0">
                <a:pos x="connsiteX4694" y="connsiteY4694"/>
              </a:cxn>
              <a:cxn ang="0">
                <a:pos x="connsiteX4695" y="connsiteY4695"/>
              </a:cxn>
              <a:cxn ang="0">
                <a:pos x="connsiteX4696" y="connsiteY4696"/>
              </a:cxn>
              <a:cxn ang="0">
                <a:pos x="connsiteX4697" y="connsiteY4697"/>
              </a:cxn>
              <a:cxn ang="0">
                <a:pos x="connsiteX4698" y="connsiteY4698"/>
              </a:cxn>
              <a:cxn ang="0">
                <a:pos x="connsiteX4699" y="connsiteY4699"/>
              </a:cxn>
              <a:cxn ang="0">
                <a:pos x="connsiteX4700" y="connsiteY4700"/>
              </a:cxn>
              <a:cxn ang="0">
                <a:pos x="connsiteX4701" y="connsiteY4701"/>
              </a:cxn>
              <a:cxn ang="0">
                <a:pos x="connsiteX4702" y="connsiteY4702"/>
              </a:cxn>
              <a:cxn ang="0">
                <a:pos x="connsiteX4703" y="connsiteY4703"/>
              </a:cxn>
              <a:cxn ang="0">
                <a:pos x="connsiteX4704" y="connsiteY4704"/>
              </a:cxn>
              <a:cxn ang="0">
                <a:pos x="connsiteX4705" y="connsiteY4705"/>
              </a:cxn>
              <a:cxn ang="0">
                <a:pos x="connsiteX4706" y="connsiteY4706"/>
              </a:cxn>
              <a:cxn ang="0">
                <a:pos x="connsiteX4707" y="connsiteY4707"/>
              </a:cxn>
              <a:cxn ang="0">
                <a:pos x="connsiteX4708" y="connsiteY4708"/>
              </a:cxn>
              <a:cxn ang="0">
                <a:pos x="connsiteX4709" y="connsiteY4709"/>
              </a:cxn>
              <a:cxn ang="0">
                <a:pos x="connsiteX4710" y="connsiteY4710"/>
              </a:cxn>
              <a:cxn ang="0">
                <a:pos x="connsiteX4711" y="connsiteY4711"/>
              </a:cxn>
              <a:cxn ang="0">
                <a:pos x="connsiteX4712" y="connsiteY4712"/>
              </a:cxn>
              <a:cxn ang="0">
                <a:pos x="connsiteX4713" y="connsiteY4713"/>
              </a:cxn>
              <a:cxn ang="0">
                <a:pos x="connsiteX4714" y="connsiteY4714"/>
              </a:cxn>
              <a:cxn ang="0">
                <a:pos x="connsiteX4715" y="connsiteY4715"/>
              </a:cxn>
              <a:cxn ang="0">
                <a:pos x="connsiteX4716" y="connsiteY4716"/>
              </a:cxn>
              <a:cxn ang="0">
                <a:pos x="connsiteX4717" y="connsiteY4717"/>
              </a:cxn>
              <a:cxn ang="0">
                <a:pos x="connsiteX4718" y="connsiteY4718"/>
              </a:cxn>
              <a:cxn ang="0">
                <a:pos x="connsiteX4719" y="connsiteY4719"/>
              </a:cxn>
              <a:cxn ang="0">
                <a:pos x="connsiteX4720" y="connsiteY4720"/>
              </a:cxn>
              <a:cxn ang="0">
                <a:pos x="connsiteX4721" y="connsiteY4721"/>
              </a:cxn>
              <a:cxn ang="0">
                <a:pos x="connsiteX4722" y="connsiteY4722"/>
              </a:cxn>
              <a:cxn ang="0">
                <a:pos x="connsiteX4723" y="connsiteY4723"/>
              </a:cxn>
              <a:cxn ang="0">
                <a:pos x="connsiteX4724" y="connsiteY4724"/>
              </a:cxn>
              <a:cxn ang="0">
                <a:pos x="connsiteX4725" y="connsiteY4725"/>
              </a:cxn>
              <a:cxn ang="0">
                <a:pos x="connsiteX4726" y="connsiteY4726"/>
              </a:cxn>
              <a:cxn ang="0">
                <a:pos x="connsiteX4727" y="connsiteY4727"/>
              </a:cxn>
              <a:cxn ang="0">
                <a:pos x="connsiteX4728" y="connsiteY4728"/>
              </a:cxn>
              <a:cxn ang="0">
                <a:pos x="connsiteX4729" y="connsiteY4729"/>
              </a:cxn>
              <a:cxn ang="0">
                <a:pos x="connsiteX4730" y="connsiteY4730"/>
              </a:cxn>
              <a:cxn ang="0">
                <a:pos x="connsiteX4731" y="connsiteY4731"/>
              </a:cxn>
              <a:cxn ang="0">
                <a:pos x="connsiteX4732" y="connsiteY4732"/>
              </a:cxn>
              <a:cxn ang="0">
                <a:pos x="connsiteX4733" y="connsiteY4733"/>
              </a:cxn>
              <a:cxn ang="0">
                <a:pos x="connsiteX4734" y="connsiteY4734"/>
              </a:cxn>
              <a:cxn ang="0">
                <a:pos x="connsiteX4735" y="connsiteY4735"/>
              </a:cxn>
              <a:cxn ang="0">
                <a:pos x="connsiteX4736" y="connsiteY4736"/>
              </a:cxn>
              <a:cxn ang="0">
                <a:pos x="connsiteX4737" y="connsiteY4737"/>
              </a:cxn>
              <a:cxn ang="0">
                <a:pos x="connsiteX4738" y="connsiteY4738"/>
              </a:cxn>
              <a:cxn ang="0">
                <a:pos x="connsiteX4739" y="connsiteY4739"/>
              </a:cxn>
              <a:cxn ang="0">
                <a:pos x="connsiteX4740" y="connsiteY4740"/>
              </a:cxn>
              <a:cxn ang="0">
                <a:pos x="connsiteX4741" y="connsiteY4741"/>
              </a:cxn>
              <a:cxn ang="0">
                <a:pos x="connsiteX4742" y="connsiteY4742"/>
              </a:cxn>
              <a:cxn ang="0">
                <a:pos x="connsiteX4743" y="connsiteY4743"/>
              </a:cxn>
              <a:cxn ang="0">
                <a:pos x="connsiteX4744" y="connsiteY4744"/>
              </a:cxn>
              <a:cxn ang="0">
                <a:pos x="connsiteX4745" y="connsiteY4745"/>
              </a:cxn>
              <a:cxn ang="0">
                <a:pos x="connsiteX4746" y="connsiteY4746"/>
              </a:cxn>
              <a:cxn ang="0">
                <a:pos x="connsiteX4747" y="connsiteY4747"/>
              </a:cxn>
              <a:cxn ang="0">
                <a:pos x="connsiteX4748" y="connsiteY4748"/>
              </a:cxn>
              <a:cxn ang="0">
                <a:pos x="connsiteX4749" y="connsiteY4749"/>
              </a:cxn>
              <a:cxn ang="0">
                <a:pos x="connsiteX4750" y="connsiteY4750"/>
              </a:cxn>
              <a:cxn ang="0">
                <a:pos x="connsiteX4751" y="connsiteY4751"/>
              </a:cxn>
              <a:cxn ang="0">
                <a:pos x="connsiteX4752" y="connsiteY4752"/>
              </a:cxn>
              <a:cxn ang="0">
                <a:pos x="connsiteX4753" y="connsiteY4753"/>
              </a:cxn>
              <a:cxn ang="0">
                <a:pos x="connsiteX4754" y="connsiteY4754"/>
              </a:cxn>
              <a:cxn ang="0">
                <a:pos x="connsiteX4755" y="connsiteY4755"/>
              </a:cxn>
              <a:cxn ang="0">
                <a:pos x="connsiteX4756" y="connsiteY4756"/>
              </a:cxn>
              <a:cxn ang="0">
                <a:pos x="connsiteX4757" y="connsiteY4757"/>
              </a:cxn>
              <a:cxn ang="0">
                <a:pos x="connsiteX4758" y="connsiteY4758"/>
              </a:cxn>
              <a:cxn ang="0">
                <a:pos x="connsiteX4759" y="connsiteY4759"/>
              </a:cxn>
              <a:cxn ang="0">
                <a:pos x="connsiteX4760" y="connsiteY4760"/>
              </a:cxn>
              <a:cxn ang="0">
                <a:pos x="connsiteX4761" y="connsiteY4761"/>
              </a:cxn>
              <a:cxn ang="0">
                <a:pos x="connsiteX4762" y="connsiteY4762"/>
              </a:cxn>
              <a:cxn ang="0">
                <a:pos x="connsiteX4763" y="connsiteY4763"/>
              </a:cxn>
              <a:cxn ang="0">
                <a:pos x="connsiteX4764" y="connsiteY4764"/>
              </a:cxn>
              <a:cxn ang="0">
                <a:pos x="connsiteX4765" y="connsiteY4765"/>
              </a:cxn>
              <a:cxn ang="0">
                <a:pos x="connsiteX4766" y="connsiteY4766"/>
              </a:cxn>
              <a:cxn ang="0">
                <a:pos x="connsiteX4767" y="connsiteY4767"/>
              </a:cxn>
              <a:cxn ang="0">
                <a:pos x="connsiteX4768" y="connsiteY4768"/>
              </a:cxn>
              <a:cxn ang="0">
                <a:pos x="connsiteX4769" y="connsiteY4769"/>
              </a:cxn>
              <a:cxn ang="0">
                <a:pos x="connsiteX4770" y="connsiteY4770"/>
              </a:cxn>
              <a:cxn ang="0">
                <a:pos x="connsiteX4771" y="connsiteY4771"/>
              </a:cxn>
              <a:cxn ang="0">
                <a:pos x="connsiteX4772" y="connsiteY4772"/>
              </a:cxn>
              <a:cxn ang="0">
                <a:pos x="connsiteX4773" y="connsiteY4773"/>
              </a:cxn>
              <a:cxn ang="0">
                <a:pos x="connsiteX4774" y="connsiteY4774"/>
              </a:cxn>
              <a:cxn ang="0">
                <a:pos x="connsiteX4775" y="connsiteY4775"/>
              </a:cxn>
              <a:cxn ang="0">
                <a:pos x="connsiteX4776" y="connsiteY4776"/>
              </a:cxn>
              <a:cxn ang="0">
                <a:pos x="connsiteX4777" y="connsiteY4777"/>
              </a:cxn>
              <a:cxn ang="0">
                <a:pos x="connsiteX4778" y="connsiteY4778"/>
              </a:cxn>
              <a:cxn ang="0">
                <a:pos x="connsiteX4779" y="connsiteY4779"/>
              </a:cxn>
              <a:cxn ang="0">
                <a:pos x="connsiteX4780" y="connsiteY4780"/>
              </a:cxn>
              <a:cxn ang="0">
                <a:pos x="connsiteX4781" y="connsiteY4781"/>
              </a:cxn>
              <a:cxn ang="0">
                <a:pos x="connsiteX4782" y="connsiteY4782"/>
              </a:cxn>
              <a:cxn ang="0">
                <a:pos x="connsiteX4783" y="connsiteY4783"/>
              </a:cxn>
              <a:cxn ang="0">
                <a:pos x="connsiteX4784" y="connsiteY4784"/>
              </a:cxn>
              <a:cxn ang="0">
                <a:pos x="connsiteX4785" y="connsiteY4785"/>
              </a:cxn>
              <a:cxn ang="0">
                <a:pos x="connsiteX4786" y="connsiteY4786"/>
              </a:cxn>
              <a:cxn ang="0">
                <a:pos x="connsiteX4787" y="connsiteY4787"/>
              </a:cxn>
              <a:cxn ang="0">
                <a:pos x="connsiteX4788" y="connsiteY4788"/>
              </a:cxn>
              <a:cxn ang="0">
                <a:pos x="connsiteX4789" y="connsiteY4789"/>
              </a:cxn>
              <a:cxn ang="0">
                <a:pos x="connsiteX4790" y="connsiteY4790"/>
              </a:cxn>
              <a:cxn ang="0">
                <a:pos x="connsiteX4791" y="connsiteY4791"/>
              </a:cxn>
              <a:cxn ang="0">
                <a:pos x="connsiteX4792" y="connsiteY4792"/>
              </a:cxn>
              <a:cxn ang="0">
                <a:pos x="connsiteX4793" y="connsiteY4793"/>
              </a:cxn>
              <a:cxn ang="0">
                <a:pos x="connsiteX4794" y="connsiteY4794"/>
              </a:cxn>
              <a:cxn ang="0">
                <a:pos x="connsiteX4795" y="connsiteY4795"/>
              </a:cxn>
              <a:cxn ang="0">
                <a:pos x="connsiteX4796" y="connsiteY4796"/>
              </a:cxn>
              <a:cxn ang="0">
                <a:pos x="connsiteX4797" y="connsiteY4797"/>
              </a:cxn>
              <a:cxn ang="0">
                <a:pos x="connsiteX4798" y="connsiteY4798"/>
              </a:cxn>
              <a:cxn ang="0">
                <a:pos x="connsiteX4799" y="connsiteY4799"/>
              </a:cxn>
              <a:cxn ang="0">
                <a:pos x="connsiteX4800" y="connsiteY4800"/>
              </a:cxn>
              <a:cxn ang="0">
                <a:pos x="connsiteX4801" y="connsiteY4801"/>
              </a:cxn>
              <a:cxn ang="0">
                <a:pos x="connsiteX4802" y="connsiteY4802"/>
              </a:cxn>
              <a:cxn ang="0">
                <a:pos x="connsiteX4803" y="connsiteY4803"/>
              </a:cxn>
              <a:cxn ang="0">
                <a:pos x="connsiteX4804" y="connsiteY4804"/>
              </a:cxn>
              <a:cxn ang="0">
                <a:pos x="connsiteX4805" y="connsiteY4805"/>
              </a:cxn>
              <a:cxn ang="0">
                <a:pos x="connsiteX4806" y="connsiteY4806"/>
              </a:cxn>
              <a:cxn ang="0">
                <a:pos x="connsiteX4807" y="connsiteY4807"/>
              </a:cxn>
              <a:cxn ang="0">
                <a:pos x="connsiteX4808" y="connsiteY4808"/>
              </a:cxn>
              <a:cxn ang="0">
                <a:pos x="connsiteX4809" y="connsiteY4809"/>
              </a:cxn>
              <a:cxn ang="0">
                <a:pos x="connsiteX4810" y="connsiteY4810"/>
              </a:cxn>
              <a:cxn ang="0">
                <a:pos x="connsiteX4811" y="connsiteY4811"/>
              </a:cxn>
              <a:cxn ang="0">
                <a:pos x="connsiteX4812" y="connsiteY4812"/>
              </a:cxn>
              <a:cxn ang="0">
                <a:pos x="connsiteX4813" y="connsiteY4813"/>
              </a:cxn>
              <a:cxn ang="0">
                <a:pos x="connsiteX4814" y="connsiteY4814"/>
              </a:cxn>
              <a:cxn ang="0">
                <a:pos x="connsiteX4815" y="connsiteY4815"/>
              </a:cxn>
              <a:cxn ang="0">
                <a:pos x="connsiteX4816" y="connsiteY4816"/>
              </a:cxn>
              <a:cxn ang="0">
                <a:pos x="connsiteX4817" y="connsiteY4817"/>
              </a:cxn>
              <a:cxn ang="0">
                <a:pos x="connsiteX4818" y="connsiteY4818"/>
              </a:cxn>
              <a:cxn ang="0">
                <a:pos x="connsiteX4819" y="connsiteY4819"/>
              </a:cxn>
              <a:cxn ang="0">
                <a:pos x="connsiteX4820" y="connsiteY4820"/>
              </a:cxn>
              <a:cxn ang="0">
                <a:pos x="connsiteX4821" y="connsiteY4821"/>
              </a:cxn>
              <a:cxn ang="0">
                <a:pos x="connsiteX4822" y="connsiteY4822"/>
              </a:cxn>
              <a:cxn ang="0">
                <a:pos x="connsiteX4823" y="connsiteY4823"/>
              </a:cxn>
              <a:cxn ang="0">
                <a:pos x="connsiteX4824" y="connsiteY4824"/>
              </a:cxn>
              <a:cxn ang="0">
                <a:pos x="connsiteX4825" y="connsiteY4825"/>
              </a:cxn>
              <a:cxn ang="0">
                <a:pos x="connsiteX4826" y="connsiteY4826"/>
              </a:cxn>
              <a:cxn ang="0">
                <a:pos x="connsiteX4827" y="connsiteY4827"/>
              </a:cxn>
              <a:cxn ang="0">
                <a:pos x="connsiteX4828" y="connsiteY4828"/>
              </a:cxn>
              <a:cxn ang="0">
                <a:pos x="connsiteX4829" y="connsiteY4829"/>
              </a:cxn>
              <a:cxn ang="0">
                <a:pos x="connsiteX4830" y="connsiteY4830"/>
              </a:cxn>
              <a:cxn ang="0">
                <a:pos x="connsiteX4831" y="connsiteY4831"/>
              </a:cxn>
              <a:cxn ang="0">
                <a:pos x="connsiteX4832" y="connsiteY4832"/>
              </a:cxn>
              <a:cxn ang="0">
                <a:pos x="connsiteX4833" y="connsiteY4833"/>
              </a:cxn>
              <a:cxn ang="0">
                <a:pos x="connsiteX4834" y="connsiteY4834"/>
              </a:cxn>
              <a:cxn ang="0">
                <a:pos x="connsiteX4835" y="connsiteY4835"/>
              </a:cxn>
              <a:cxn ang="0">
                <a:pos x="connsiteX4836" y="connsiteY4836"/>
              </a:cxn>
              <a:cxn ang="0">
                <a:pos x="connsiteX4837" y="connsiteY4837"/>
              </a:cxn>
              <a:cxn ang="0">
                <a:pos x="connsiteX4838" y="connsiteY4838"/>
              </a:cxn>
              <a:cxn ang="0">
                <a:pos x="connsiteX4839" y="connsiteY4839"/>
              </a:cxn>
              <a:cxn ang="0">
                <a:pos x="connsiteX4840" y="connsiteY4840"/>
              </a:cxn>
              <a:cxn ang="0">
                <a:pos x="connsiteX4841" y="connsiteY4841"/>
              </a:cxn>
              <a:cxn ang="0">
                <a:pos x="connsiteX4842" y="connsiteY4842"/>
              </a:cxn>
              <a:cxn ang="0">
                <a:pos x="connsiteX4843" y="connsiteY4843"/>
              </a:cxn>
              <a:cxn ang="0">
                <a:pos x="connsiteX4844" y="connsiteY4844"/>
              </a:cxn>
              <a:cxn ang="0">
                <a:pos x="connsiteX4845" y="connsiteY4845"/>
              </a:cxn>
              <a:cxn ang="0">
                <a:pos x="connsiteX4846" y="connsiteY4846"/>
              </a:cxn>
              <a:cxn ang="0">
                <a:pos x="connsiteX4847" y="connsiteY4847"/>
              </a:cxn>
              <a:cxn ang="0">
                <a:pos x="connsiteX4848" y="connsiteY4848"/>
              </a:cxn>
              <a:cxn ang="0">
                <a:pos x="connsiteX4849" y="connsiteY4849"/>
              </a:cxn>
              <a:cxn ang="0">
                <a:pos x="connsiteX4850" y="connsiteY4850"/>
              </a:cxn>
              <a:cxn ang="0">
                <a:pos x="connsiteX4851" y="connsiteY4851"/>
              </a:cxn>
              <a:cxn ang="0">
                <a:pos x="connsiteX4852" y="connsiteY4852"/>
              </a:cxn>
              <a:cxn ang="0">
                <a:pos x="connsiteX4853" y="connsiteY4853"/>
              </a:cxn>
              <a:cxn ang="0">
                <a:pos x="connsiteX4854" y="connsiteY4854"/>
              </a:cxn>
              <a:cxn ang="0">
                <a:pos x="connsiteX4855" y="connsiteY4855"/>
              </a:cxn>
              <a:cxn ang="0">
                <a:pos x="connsiteX4856" y="connsiteY4856"/>
              </a:cxn>
              <a:cxn ang="0">
                <a:pos x="connsiteX4857" y="connsiteY4857"/>
              </a:cxn>
              <a:cxn ang="0">
                <a:pos x="connsiteX4858" y="connsiteY4858"/>
              </a:cxn>
              <a:cxn ang="0">
                <a:pos x="connsiteX4859" y="connsiteY4859"/>
              </a:cxn>
              <a:cxn ang="0">
                <a:pos x="connsiteX4860" y="connsiteY4860"/>
              </a:cxn>
              <a:cxn ang="0">
                <a:pos x="connsiteX4861" y="connsiteY4861"/>
              </a:cxn>
              <a:cxn ang="0">
                <a:pos x="connsiteX4862" y="connsiteY4862"/>
              </a:cxn>
              <a:cxn ang="0">
                <a:pos x="connsiteX4863" y="connsiteY4863"/>
              </a:cxn>
              <a:cxn ang="0">
                <a:pos x="connsiteX4864" y="connsiteY4864"/>
              </a:cxn>
              <a:cxn ang="0">
                <a:pos x="connsiteX4865" y="connsiteY4865"/>
              </a:cxn>
              <a:cxn ang="0">
                <a:pos x="connsiteX4866" y="connsiteY4866"/>
              </a:cxn>
              <a:cxn ang="0">
                <a:pos x="connsiteX4867" y="connsiteY4867"/>
              </a:cxn>
              <a:cxn ang="0">
                <a:pos x="connsiteX4868" y="connsiteY4868"/>
              </a:cxn>
              <a:cxn ang="0">
                <a:pos x="connsiteX4869" y="connsiteY4869"/>
              </a:cxn>
              <a:cxn ang="0">
                <a:pos x="connsiteX4870" y="connsiteY4870"/>
              </a:cxn>
              <a:cxn ang="0">
                <a:pos x="connsiteX4871" y="connsiteY4871"/>
              </a:cxn>
              <a:cxn ang="0">
                <a:pos x="connsiteX4872" y="connsiteY4872"/>
              </a:cxn>
              <a:cxn ang="0">
                <a:pos x="connsiteX4873" y="connsiteY4873"/>
              </a:cxn>
              <a:cxn ang="0">
                <a:pos x="connsiteX4874" y="connsiteY4874"/>
              </a:cxn>
              <a:cxn ang="0">
                <a:pos x="connsiteX4875" y="connsiteY4875"/>
              </a:cxn>
              <a:cxn ang="0">
                <a:pos x="connsiteX4876" y="connsiteY4876"/>
              </a:cxn>
              <a:cxn ang="0">
                <a:pos x="connsiteX4877" y="connsiteY4877"/>
              </a:cxn>
              <a:cxn ang="0">
                <a:pos x="connsiteX4878" y="connsiteY4878"/>
              </a:cxn>
              <a:cxn ang="0">
                <a:pos x="connsiteX4879" y="connsiteY4879"/>
              </a:cxn>
              <a:cxn ang="0">
                <a:pos x="connsiteX4880" y="connsiteY4880"/>
              </a:cxn>
              <a:cxn ang="0">
                <a:pos x="connsiteX4881" y="connsiteY4881"/>
              </a:cxn>
              <a:cxn ang="0">
                <a:pos x="connsiteX4882" y="connsiteY4882"/>
              </a:cxn>
              <a:cxn ang="0">
                <a:pos x="connsiteX4883" y="connsiteY4883"/>
              </a:cxn>
              <a:cxn ang="0">
                <a:pos x="connsiteX4884" y="connsiteY4884"/>
              </a:cxn>
              <a:cxn ang="0">
                <a:pos x="connsiteX4885" y="connsiteY4885"/>
              </a:cxn>
              <a:cxn ang="0">
                <a:pos x="connsiteX4886" y="connsiteY4886"/>
              </a:cxn>
              <a:cxn ang="0">
                <a:pos x="connsiteX4887" y="connsiteY4887"/>
              </a:cxn>
              <a:cxn ang="0">
                <a:pos x="connsiteX4888" y="connsiteY4888"/>
              </a:cxn>
              <a:cxn ang="0">
                <a:pos x="connsiteX4889" y="connsiteY4889"/>
              </a:cxn>
              <a:cxn ang="0">
                <a:pos x="connsiteX4890" y="connsiteY4890"/>
              </a:cxn>
              <a:cxn ang="0">
                <a:pos x="connsiteX4891" y="connsiteY4891"/>
              </a:cxn>
              <a:cxn ang="0">
                <a:pos x="connsiteX4892" y="connsiteY4892"/>
              </a:cxn>
              <a:cxn ang="0">
                <a:pos x="connsiteX4893" y="connsiteY4893"/>
              </a:cxn>
              <a:cxn ang="0">
                <a:pos x="connsiteX4894" y="connsiteY4894"/>
              </a:cxn>
              <a:cxn ang="0">
                <a:pos x="connsiteX4895" y="connsiteY4895"/>
              </a:cxn>
              <a:cxn ang="0">
                <a:pos x="connsiteX4896" y="connsiteY4896"/>
              </a:cxn>
              <a:cxn ang="0">
                <a:pos x="connsiteX4897" y="connsiteY4897"/>
              </a:cxn>
              <a:cxn ang="0">
                <a:pos x="connsiteX4898" y="connsiteY4898"/>
              </a:cxn>
              <a:cxn ang="0">
                <a:pos x="connsiteX4899" y="connsiteY4899"/>
              </a:cxn>
              <a:cxn ang="0">
                <a:pos x="connsiteX4900" y="connsiteY4900"/>
              </a:cxn>
              <a:cxn ang="0">
                <a:pos x="connsiteX4901" y="connsiteY4901"/>
              </a:cxn>
              <a:cxn ang="0">
                <a:pos x="connsiteX4902" y="connsiteY4902"/>
              </a:cxn>
              <a:cxn ang="0">
                <a:pos x="connsiteX4903" y="connsiteY4903"/>
              </a:cxn>
              <a:cxn ang="0">
                <a:pos x="connsiteX4904" y="connsiteY4904"/>
              </a:cxn>
              <a:cxn ang="0">
                <a:pos x="connsiteX4905" y="connsiteY4905"/>
              </a:cxn>
              <a:cxn ang="0">
                <a:pos x="connsiteX4906" y="connsiteY4906"/>
              </a:cxn>
              <a:cxn ang="0">
                <a:pos x="connsiteX4907" y="connsiteY4907"/>
              </a:cxn>
              <a:cxn ang="0">
                <a:pos x="connsiteX4908" y="connsiteY4908"/>
              </a:cxn>
              <a:cxn ang="0">
                <a:pos x="connsiteX4909" y="connsiteY4909"/>
              </a:cxn>
              <a:cxn ang="0">
                <a:pos x="connsiteX4910" y="connsiteY4910"/>
              </a:cxn>
              <a:cxn ang="0">
                <a:pos x="connsiteX4911" y="connsiteY4911"/>
              </a:cxn>
              <a:cxn ang="0">
                <a:pos x="connsiteX4912" y="connsiteY4912"/>
              </a:cxn>
              <a:cxn ang="0">
                <a:pos x="connsiteX4913" y="connsiteY4913"/>
              </a:cxn>
              <a:cxn ang="0">
                <a:pos x="connsiteX4914" y="connsiteY4914"/>
              </a:cxn>
              <a:cxn ang="0">
                <a:pos x="connsiteX4915" y="connsiteY4915"/>
              </a:cxn>
              <a:cxn ang="0">
                <a:pos x="connsiteX4916" y="connsiteY4916"/>
              </a:cxn>
              <a:cxn ang="0">
                <a:pos x="connsiteX4917" y="connsiteY4917"/>
              </a:cxn>
              <a:cxn ang="0">
                <a:pos x="connsiteX4918" y="connsiteY4918"/>
              </a:cxn>
              <a:cxn ang="0">
                <a:pos x="connsiteX4919" y="connsiteY4919"/>
              </a:cxn>
              <a:cxn ang="0">
                <a:pos x="connsiteX4920" y="connsiteY4920"/>
              </a:cxn>
              <a:cxn ang="0">
                <a:pos x="connsiteX4921" y="connsiteY4921"/>
              </a:cxn>
              <a:cxn ang="0">
                <a:pos x="connsiteX4922" y="connsiteY4922"/>
              </a:cxn>
              <a:cxn ang="0">
                <a:pos x="connsiteX4923" y="connsiteY4923"/>
              </a:cxn>
              <a:cxn ang="0">
                <a:pos x="connsiteX4924" y="connsiteY4924"/>
              </a:cxn>
              <a:cxn ang="0">
                <a:pos x="connsiteX4925" y="connsiteY4925"/>
              </a:cxn>
              <a:cxn ang="0">
                <a:pos x="connsiteX4926" y="connsiteY4926"/>
              </a:cxn>
              <a:cxn ang="0">
                <a:pos x="connsiteX4927" y="connsiteY4927"/>
              </a:cxn>
              <a:cxn ang="0">
                <a:pos x="connsiteX4928" y="connsiteY4928"/>
              </a:cxn>
              <a:cxn ang="0">
                <a:pos x="connsiteX4929" y="connsiteY4929"/>
              </a:cxn>
              <a:cxn ang="0">
                <a:pos x="connsiteX4930" y="connsiteY4930"/>
              </a:cxn>
              <a:cxn ang="0">
                <a:pos x="connsiteX4931" y="connsiteY4931"/>
              </a:cxn>
              <a:cxn ang="0">
                <a:pos x="connsiteX4932" y="connsiteY4932"/>
              </a:cxn>
              <a:cxn ang="0">
                <a:pos x="connsiteX4933" y="connsiteY4933"/>
              </a:cxn>
              <a:cxn ang="0">
                <a:pos x="connsiteX4934" y="connsiteY4934"/>
              </a:cxn>
              <a:cxn ang="0">
                <a:pos x="connsiteX4935" y="connsiteY4935"/>
              </a:cxn>
              <a:cxn ang="0">
                <a:pos x="connsiteX4936" y="connsiteY4936"/>
              </a:cxn>
              <a:cxn ang="0">
                <a:pos x="connsiteX4937" y="connsiteY4937"/>
              </a:cxn>
              <a:cxn ang="0">
                <a:pos x="connsiteX4938" y="connsiteY4938"/>
              </a:cxn>
              <a:cxn ang="0">
                <a:pos x="connsiteX4939" y="connsiteY4939"/>
              </a:cxn>
              <a:cxn ang="0">
                <a:pos x="connsiteX4940" y="connsiteY4940"/>
              </a:cxn>
              <a:cxn ang="0">
                <a:pos x="connsiteX4941" y="connsiteY4941"/>
              </a:cxn>
              <a:cxn ang="0">
                <a:pos x="connsiteX4942" y="connsiteY4942"/>
              </a:cxn>
              <a:cxn ang="0">
                <a:pos x="connsiteX4943" y="connsiteY4943"/>
              </a:cxn>
              <a:cxn ang="0">
                <a:pos x="connsiteX4944" y="connsiteY4944"/>
              </a:cxn>
              <a:cxn ang="0">
                <a:pos x="connsiteX4945" y="connsiteY4945"/>
              </a:cxn>
              <a:cxn ang="0">
                <a:pos x="connsiteX4946" y="connsiteY4946"/>
              </a:cxn>
              <a:cxn ang="0">
                <a:pos x="connsiteX4947" y="connsiteY4947"/>
              </a:cxn>
              <a:cxn ang="0">
                <a:pos x="connsiteX4948" y="connsiteY4948"/>
              </a:cxn>
              <a:cxn ang="0">
                <a:pos x="connsiteX4949" y="connsiteY4949"/>
              </a:cxn>
              <a:cxn ang="0">
                <a:pos x="connsiteX4950" y="connsiteY4950"/>
              </a:cxn>
              <a:cxn ang="0">
                <a:pos x="connsiteX4951" y="connsiteY4951"/>
              </a:cxn>
              <a:cxn ang="0">
                <a:pos x="connsiteX4952" y="connsiteY4952"/>
              </a:cxn>
              <a:cxn ang="0">
                <a:pos x="connsiteX4953" y="connsiteY4953"/>
              </a:cxn>
              <a:cxn ang="0">
                <a:pos x="connsiteX4954" y="connsiteY4954"/>
              </a:cxn>
              <a:cxn ang="0">
                <a:pos x="connsiteX4955" y="connsiteY4955"/>
              </a:cxn>
              <a:cxn ang="0">
                <a:pos x="connsiteX4956" y="connsiteY4956"/>
              </a:cxn>
              <a:cxn ang="0">
                <a:pos x="connsiteX4957" y="connsiteY4957"/>
              </a:cxn>
              <a:cxn ang="0">
                <a:pos x="connsiteX4958" y="connsiteY4958"/>
              </a:cxn>
              <a:cxn ang="0">
                <a:pos x="connsiteX4959" y="connsiteY4959"/>
              </a:cxn>
              <a:cxn ang="0">
                <a:pos x="connsiteX4960" y="connsiteY4960"/>
              </a:cxn>
              <a:cxn ang="0">
                <a:pos x="connsiteX4961" y="connsiteY4961"/>
              </a:cxn>
              <a:cxn ang="0">
                <a:pos x="connsiteX4962" y="connsiteY4962"/>
              </a:cxn>
              <a:cxn ang="0">
                <a:pos x="connsiteX4963" y="connsiteY4963"/>
              </a:cxn>
              <a:cxn ang="0">
                <a:pos x="connsiteX4964" y="connsiteY4964"/>
              </a:cxn>
              <a:cxn ang="0">
                <a:pos x="connsiteX4965" y="connsiteY4965"/>
              </a:cxn>
              <a:cxn ang="0">
                <a:pos x="connsiteX4966" y="connsiteY4966"/>
              </a:cxn>
              <a:cxn ang="0">
                <a:pos x="connsiteX4967" y="connsiteY4967"/>
              </a:cxn>
              <a:cxn ang="0">
                <a:pos x="connsiteX4968" y="connsiteY4968"/>
              </a:cxn>
              <a:cxn ang="0">
                <a:pos x="connsiteX4969" y="connsiteY4969"/>
              </a:cxn>
              <a:cxn ang="0">
                <a:pos x="connsiteX4970" y="connsiteY4970"/>
              </a:cxn>
              <a:cxn ang="0">
                <a:pos x="connsiteX4971" y="connsiteY4971"/>
              </a:cxn>
              <a:cxn ang="0">
                <a:pos x="connsiteX4972" y="connsiteY4972"/>
              </a:cxn>
              <a:cxn ang="0">
                <a:pos x="connsiteX4973" y="connsiteY4973"/>
              </a:cxn>
              <a:cxn ang="0">
                <a:pos x="connsiteX4974" y="connsiteY4974"/>
              </a:cxn>
              <a:cxn ang="0">
                <a:pos x="connsiteX4975" y="connsiteY4975"/>
              </a:cxn>
              <a:cxn ang="0">
                <a:pos x="connsiteX4976" y="connsiteY4976"/>
              </a:cxn>
              <a:cxn ang="0">
                <a:pos x="connsiteX4977" y="connsiteY4977"/>
              </a:cxn>
              <a:cxn ang="0">
                <a:pos x="connsiteX4978" y="connsiteY4978"/>
              </a:cxn>
              <a:cxn ang="0">
                <a:pos x="connsiteX4979" y="connsiteY4979"/>
              </a:cxn>
              <a:cxn ang="0">
                <a:pos x="connsiteX4980" y="connsiteY4980"/>
              </a:cxn>
              <a:cxn ang="0">
                <a:pos x="connsiteX4981" y="connsiteY4981"/>
              </a:cxn>
              <a:cxn ang="0">
                <a:pos x="connsiteX4982" y="connsiteY4982"/>
              </a:cxn>
              <a:cxn ang="0">
                <a:pos x="connsiteX4983" y="connsiteY4983"/>
              </a:cxn>
              <a:cxn ang="0">
                <a:pos x="connsiteX4984" y="connsiteY4984"/>
              </a:cxn>
              <a:cxn ang="0">
                <a:pos x="connsiteX4985" y="connsiteY4985"/>
              </a:cxn>
              <a:cxn ang="0">
                <a:pos x="connsiteX4986" y="connsiteY4986"/>
              </a:cxn>
              <a:cxn ang="0">
                <a:pos x="connsiteX4987" y="connsiteY4987"/>
              </a:cxn>
              <a:cxn ang="0">
                <a:pos x="connsiteX4988" y="connsiteY4988"/>
              </a:cxn>
              <a:cxn ang="0">
                <a:pos x="connsiteX4989" y="connsiteY4989"/>
              </a:cxn>
              <a:cxn ang="0">
                <a:pos x="connsiteX4990" y="connsiteY4990"/>
              </a:cxn>
              <a:cxn ang="0">
                <a:pos x="connsiteX4991" y="connsiteY4991"/>
              </a:cxn>
              <a:cxn ang="0">
                <a:pos x="connsiteX4992" y="connsiteY4992"/>
              </a:cxn>
              <a:cxn ang="0">
                <a:pos x="connsiteX4993" y="connsiteY4993"/>
              </a:cxn>
              <a:cxn ang="0">
                <a:pos x="connsiteX4994" y="connsiteY4994"/>
              </a:cxn>
              <a:cxn ang="0">
                <a:pos x="connsiteX4995" y="connsiteY4995"/>
              </a:cxn>
              <a:cxn ang="0">
                <a:pos x="connsiteX4996" y="connsiteY4996"/>
              </a:cxn>
              <a:cxn ang="0">
                <a:pos x="connsiteX4997" y="connsiteY4997"/>
              </a:cxn>
              <a:cxn ang="0">
                <a:pos x="connsiteX4998" y="connsiteY4998"/>
              </a:cxn>
              <a:cxn ang="0">
                <a:pos x="connsiteX4999" y="connsiteY4999"/>
              </a:cxn>
              <a:cxn ang="0">
                <a:pos x="connsiteX5000" y="connsiteY5000"/>
              </a:cxn>
              <a:cxn ang="0">
                <a:pos x="connsiteX5001" y="connsiteY5001"/>
              </a:cxn>
              <a:cxn ang="0">
                <a:pos x="connsiteX5002" y="connsiteY5002"/>
              </a:cxn>
              <a:cxn ang="0">
                <a:pos x="connsiteX5003" y="connsiteY5003"/>
              </a:cxn>
              <a:cxn ang="0">
                <a:pos x="connsiteX5004" y="connsiteY5004"/>
              </a:cxn>
              <a:cxn ang="0">
                <a:pos x="connsiteX5005" y="connsiteY5005"/>
              </a:cxn>
              <a:cxn ang="0">
                <a:pos x="connsiteX5006" y="connsiteY5006"/>
              </a:cxn>
              <a:cxn ang="0">
                <a:pos x="connsiteX5007" y="connsiteY5007"/>
              </a:cxn>
              <a:cxn ang="0">
                <a:pos x="connsiteX5008" y="connsiteY5008"/>
              </a:cxn>
              <a:cxn ang="0">
                <a:pos x="connsiteX5009" y="connsiteY5009"/>
              </a:cxn>
              <a:cxn ang="0">
                <a:pos x="connsiteX5010" y="connsiteY5010"/>
              </a:cxn>
              <a:cxn ang="0">
                <a:pos x="connsiteX5011" y="connsiteY5011"/>
              </a:cxn>
              <a:cxn ang="0">
                <a:pos x="connsiteX5012" y="connsiteY5012"/>
              </a:cxn>
              <a:cxn ang="0">
                <a:pos x="connsiteX5013" y="connsiteY5013"/>
              </a:cxn>
              <a:cxn ang="0">
                <a:pos x="connsiteX5014" y="connsiteY5014"/>
              </a:cxn>
              <a:cxn ang="0">
                <a:pos x="connsiteX5015" y="connsiteY5015"/>
              </a:cxn>
              <a:cxn ang="0">
                <a:pos x="connsiteX5016" y="connsiteY5016"/>
              </a:cxn>
              <a:cxn ang="0">
                <a:pos x="connsiteX5017" y="connsiteY5017"/>
              </a:cxn>
              <a:cxn ang="0">
                <a:pos x="connsiteX5018" y="connsiteY5018"/>
              </a:cxn>
              <a:cxn ang="0">
                <a:pos x="connsiteX5019" y="connsiteY5019"/>
              </a:cxn>
              <a:cxn ang="0">
                <a:pos x="connsiteX5020" y="connsiteY5020"/>
              </a:cxn>
              <a:cxn ang="0">
                <a:pos x="connsiteX5021" y="connsiteY5021"/>
              </a:cxn>
              <a:cxn ang="0">
                <a:pos x="connsiteX5022" y="connsiteY5022"/>
              </a:cxn>
              <a:cxn ang="0">
                <a:pos x="connsiteX5023" y="connsiteY5023"/>
              </a:cxn>
              <a:cxn ang="0">
                <a:pos x="connsiteX5024" y="connsiteY5024"/>
              </a:cxn>
              <a:cxn ang="0">
                <a:pos x="connsiteX5025" y="connsiteY5025"/>
              </a:cxn>
              <a:cxn ang="0">
                <a:pos x="connsiteX5026" y="connsiteY5026"/>
              </a:cxn>
              <a:cxn ang="0">
                <a:pos x="connsiteX5027" y="connsiteY5027"/>
              </a:cxn>
              <a:cxn ang="0">
                <a:pos x="connsiteX5028" y="connsiteY5028"/>
              </a:cxn>
              <a:cxn ang="0">
                <a:pos x="connsiteX5029" y="connsiteY5029"/>
              </a:cxn>
              <a:cxn ang="0">
                <a:pos x="connsiteX5030" y="connsiteY5030"/>
              </a:cxn>
              <a:cxn ang="0">
                <a:pos x="connsiteX5031" y="connsiteY5031"/>
              </a:cxn>
              <a:cxn ang="0">
                <a:pos x="connsiteX5032" y="connsiteY5032"/>
              </a:cxn>
              <a:cxn ang="0">
                <a:pos x="connsiteX5033" y="connsiteY5033"/>
              </a:cxn>
              <a:cxn ang="0">
                <a:pos x="connsiteX5034" y="connsiteY5034"/>
              </a:cxn>
              <a:cxn ang="0">
                <a:pos x="connsiteX5035" y="connsiteY5035"/>
              </a:cxn>
              <a:cxn ang="0">
                <a:pos x="connsiteX5036" y="connsiteY5036"/>
              </a:cxn>
              <a:cxn ang="0">
                <a:pos x="connsiteX5037" y="connsiteY5037"/>
              </a:cxn>
              <a:cxn ang="0">
                <a:pos x="connsiteX5038" y="connsiteY5038"/>
              </a:cxn>
              <a:cxn ang="0">
                <a:pos x="connsiteX5039" y="connsiteY5039"/>
              </a:cxn>
              <a:cxn ang="0">
                <a:pos x="connsiteX5040" y="connsiteY5040"/>
              </a:cxn>
              <a:cxn ang="0">
                <a:pos x="connsiteX5041" y="connsiteY5041"/>
              </a:cxn>
              <a:cxn ang="0">
                <a:pos x="connsiteX5042" y="connsiteY5042"/>
              </a:cxn>
              <a:cxn ang="0">
                <a:pos x="connsiteX5043" y="connsiteY5043"/>
              </a:cxn>
              <a:cxn ang="0">
                <a:pos x="connsiteX5044" y="connsiteY5044"/>
              </a:cxn>
              <a:cxn ang="0">
                <a:pos x="connsiteX5045" y="connsiteY5045"/>
              </a:cxn>
              <a:cxn ang="0">
                <a:pos x="connsiteX5046" y="connsiteY5046"/>
              </a:cxn>
              <a:cxn ang="0">
                <a:pos x="connsiteX5047" y="connsiteY5047"/>
              </a:cxn>
              <a:cxn ang="0">
                <a:pos x="connsiteX5048" y="connsiteY5048"/>
              </a:cxn>
              <a:cxn ang="0">
                <a:pos x="connsiteX5049" y="connsiteY5049"/>
              </a:cxn>
              <a:cxn ang="0">
                <a:pos x="connsiteX5050" y="connsiteY5050"/>
              </a:cxn>
              <a:cxn ang="0">
                <a:pos x="connsiteX5051" y="connsiteY5051"/>
              </a:cxn>
              <a:cxn ang="0">
                <a:pos x="connsiteX5052" y="connsiteY5052"/>
              </a:cxn>
              <a:cxn ang="0">
                <a:pos x="connsiteX5053" y="connsiteY5053"/>
              </a:cxn>
              <a:cxn ang="0">
                <a:pos x="connsiteX5054" y="connsiteY5054"/>
              </a:cxn>
              <a:cxn ang="0">
                <a:pos x="connsiteX5055" y="connsiteY5055"/>
              </a:cxn>
              <a:cxn ang="0">
                <a:pos x="connsiteX5056" y="connsiteY5056"/>
              </a:cxn>
              <a:cxn ang="0">
                <a:pos x="connsiteX5057" y="connsiteY5057"/>
              </a:cxn>
              <a:cxn ang="0">
                <a:pos x="connsiteX5058" y="connsiteY5058"/>
              </a:cxn>
              <a:cxn ang="0">
                <a:pos x="connsiteX5059" y="connsiteY5059"/>
              </a:cxn>
              <a:cxn ang="0">
                <a:pos x="connsiteX5060" y="connsiteY5060"/>
              </a:cxn>
              <a:cxn ang="0">
                <a:pos x="connsiteX5061" y="connsiteY5061"/>
              </a:cxn>
              <a:cxn ang="0">
                <a:pos x="connsiteX5062" y="connsiteY5062"/>
              </a:cxn>
              <a:cxn ang="0">
                <a:pos x="connsiteX5063" y="connsiteY5063"/>
              </a:cxn>
              <a:cxn ang="0">
                <a:pos x="connsiteX5064" y="connsiteY5064"/>
              </a:cxn>
              <a:cxn ang="0">
                <a:pos x="connsiteX5065" y="connsiteY5065"/>
              </a:cxn>
              <a:cxn ang="0">
                <a:pos x="connsiteX5066" y="connsiteY5066"/>
              </a:cxn>
              <a:cxn ang="0">
                <a:pos x="connsiteX5067" y="connsiteY5067"/>
              </a:cxn>
              <a:cxn ang="0">
                <a:pos x="connsiteX5068" y="connsiteY5068"/>
              </a:cxn>
              <a:cxn ang="0">
                <a:pos x="connsiteX5069" y="connsiteY5069"/>
              </a:cxn>
              <a:cxn ang="0">
                <a:pos x="connsiteX5070" y="connsiteY5070"/>
              </a:cxn>
              <a:cxn ang="0">
                <a:pos x="connsiteX5071" y="connsiteY5071"/>
              </a:cxn>
              <a:cxn ang="0">
                <a:pos x="connsiteX5072" y="connsiteY5072"/>
              </a:cxn>
              <a:cxn ang="0">
                <a:pos x="connsiteX5073" y="connsiteY5073"/>
              </a:cxn>
              <a:cxn ang="0">
                <a:pos x="connsiteX5074" y="connsiteY5074"/>
              </a:cxn>
              <a:cxn ang="0">
                <a:pos x="connsiteX5075" y="connsiteY5075"/>
              </a:cxn>
              <a:cxn ang="0">
                <a:pos x="connsiteX5076" y="connsiteY5076"/>
              </a:cxn>
              <a:cxn ang="0">
                <a:pos x="connsiteX5077" y="connsiteY5077"/>
              </a:cxn>
              <a:cxn ang="0">
                <a:pos x="connsiteX5078" y="connsiteY5078"/>
              </a:cxn>
              <a:cxn ang="0">
                <a:pos x="connsiteX5079" y="connsiteY5079"/>
              </a:cxn>
              <a:cxn ang="0">
                <a:pos x="connsiteX5080" y="connsiteY5080"/>
              </a:cxn>
              <a:cxn ang="0">
                <a:pos x="connsiteX5081" y="connsiteY5081"/>
              </a:cxn>
              <a:cxn ang="0">
                <a:pos x="connsiteX5082" y="connsiteY5082"/>
              </a:cxn>
              <a:cxn ang="0">
                <a:pos x="connsiteX5083" y="connsiteY5083"/>
              </a:cxn>
              <a:cxn ang="0">
                <a:pos x="connsiteX5084" y="connsiteY5084"/>
              </a:cxn>
              <a:cxn ang="0">
                <a:pos x="connsiteX5085" y="connsiteY5085"/>
              </a:cxn>
              <a:cxn ang="0">
                <a:pos x="connsiteX5086" y="connsiteY5086"/>
              </a:cxn>
              <a:cxn ang="0">
                <a:pos x="connsiteX5087" y="connsiteY5087"/>
              </a:cxn>
              <a:cxn ang="0">
                <a:pos x="connsiteX5088" y="connsiteY5088"/>
              </a:cxn>
              <a:cxn ang="0">
                <a:pos x="connsiteX5089" y="connsiteY5089"/>
              </a:cxn>
              <a:cxn ang="0">
                <a:pos x="connsiteX5090" y="connsiteY5090"/>
              </a:cxn>
              <a:cxn ang="0">
                <a:pos x="connsiteX5091" y="connsiteY5091"/>
              </a:cxn>
              <a:cxn ang="0">
                <a:pos x="connsiteX5092" y="connsiteY5092"/>
              </a:cxn>
              <a:cxn ang="0">
                <a:pos x="connsiteX5093" y="connsiteY5093"/>
              </a:cxn>
              <a:cxn ang="0">
                <a:pos x="connsiteX5094" y="connsiteY5094"/>
              </a:cxn>
              <a:cxn ang="0">
                <a:pos x="connsiteX5095" y="connsiteY5095"/>
              </a:cxn>
              <a:cxn ang="0">
                <a:pos x="connsiteX5096" y="connsiteY5096"/>
              </a:cxn>
              <a:cxn ang="0">
                <a:pos x="connsiteX5097" y="connsiteY5097"/>
              </a:cxn>
              <a:cxn ang="0">
                <a:pos x="connsiteX5098" y="connsiteY5098"/>
              </a:cxn>
              <a:cxn ang="0">
                <a:pos x="connsiteX5099" y="connsiteY5099"/>
              </a:cxn>
              <a:cxn ang="0">
                <a:pos x="connsiteX5100" y="connsiteY5100"/>
              </a:cxn>
              <a:cxn ang="0">
                <a:pos x="connsiteX5101" y="connsiteY5101"/>
              </a:cxn>
              <a:cxn ang="0">
                <a:pos x="connsiteX5102" y="connsiteY5102"/>
              </a:cxn>
              <a:cxn ang="0">
                <a:pos x="connsiteX5103" y="connsiteY5103"/>
              </a:cxn>
              <a:cxn ang="0">
                <a:pos x="connsiteX5104" y="connsiteY5104"/>
              </a:cxn>
              <a:cxn ang="0">
                <a:pos x="connsiteX5105" y="connsiteY5105"/>
              </a:cxn>
              <a:cxn ang="0">
                <a:pos x="connsiteX5106" y="connsiteY5106"/>
              </a:cxn>
              <a:cxn ang="0">
                <a:pos x="connsiteX5107" y="connsiteY5107"/>
              </a:cxn>
              <a:cxn ang="0">
                <a:pos x="connsiteX5108" y="connsiteY5108"/>
              </a:cxn>
              <a:cxn ang="0">
                <a:pos x="connsiteX5109" y="connsiteY5109"/>
              </a:cxn>
              <a:cxn ang="0">
                <a:pos x="connsiteX5110" y="connsiteY5110"/>
              </a:cxn>
              <a:cxn ang="0">
                <a:pos x="connsiteX5111" y="connsiteY5111"/>
              </a:cxn>
              <a:cxn ang="0">
                <a:pos x="connsiteX5112" y="connsiteY5112"/>
              </a:cxn>
              <a:cxn ang="0">
                <a:pos x="connsiteX5113" y="connsiteY5113"/>
              </a:cxn>
              <a:cxn ang="0">
                <a:pos x="connsiteX5114" y="connsiteY5114"/>
              </a:cxn>
              <a:cxn ang="0">
                <a:pos x="connsiteX5115" y="connsiteY5115"/>
              </a:cxn>
              <a:cxn ang="0">
                <a:pos x="connsiteX5116" y="connsiteY5116"/>
              </a:cxn>
              <a:cxn ang="0">
                <a:pos x="connsiteX5117" y="connsiteY5117"/>
              </a:cxn>
              <a:cxn ang="0">
                <a:pos x="connsiteX5118" y="connsiteY5118"/>
              </a:cxn>
              <a:cxn ang="0">
                <a:pos x="connsiteX5119" y="connsiteY5119"/>
              </a:cxn>
              <a:cxn ang="0">
                <a:pos x="connsiteX5120" y="connsiteY5120"/>
              </a:cxn>
              <a:cxn ang="0">
                <a:pos x="connsiteX5121" y="connsiteY5121"/>
              </a:cxn>
              <a:cxn ang="0">
                <a:pos x="connsiteX5122" y="connsiteY5122"/>
              </a:cxn>
              <a:cxn ang="0">
                <a:pos x="connsiteX5123" y="connsiteY5123"/>
              </a:cxn>
              <a:cxn ang="0">
                <a:pos x="connsiteX5124" y="connsiteY5124"/>
              </a:cxn>
              <a:cxn ang="0">
                <a:pos x="connsiteX5125" y="connsiteY5125"/>
              </a:cxn>
              <a:cxn ang="0">
                <a:pos x="connsiteX5126" y="connsiteY5126"/>
              </a:cxn>
              <a:cxn ang="0">
                <a:pos x="connsiteX5127" y="connsiteY5127"/>
              </a:cxn>
              <a:cxn ang="0">
                <a:pos x="connsiteX5128" y="connsiteY5128"/>
              </a:cxn>
              <a:cxn ang="0">
                <a:pos x="connsiteX5129" y="connsiteY5129"/>
              </a:cxn>
              <a:cxn ang="0">
                <a:pos x="connsiteX5130" y="connsiteY5130"/>
              </a:cxn>
              <a:cxn ang="0">
                <a:pos x="connsiteX5131" y="connsiteY5131"/>
              </a:cxn>
              <a:cxn ang="0">
                <a:pos x="connsiteX5132" y="connsiteY5132"/>
              </a:cxn>
              <a:cxn ang="0">
                <a:pos x="connsiteX5133" y="connsiteY5133"/>
              </a:cxn>
              <a:cxn ang="0">
                <a:pos x="connsiteX5134" y="connsiteY5134"/>
              </a:cxn>
              <a:cxn ang="0">
                <a:pos x="connsiteX5135" y="connsiteY5135"/>
              </a:cxn>
              <a:cxn ang="0">
                <a:pos x="connsiteX5136" y="connsiteY5136"/>
              </a:cxn>
              <a:cxn ang="0">
                <a:pos x="connsiteX5137" y="connsiteY5137"/>
              </a:cxn>
              <a:cxn ang="0">
                <a:pos x="connsiteX5138" y="connsiteY5138"/>
              </a:cxn>
              <a:cxn ang="0">
                <a:pos x="connsiteX5139" y="connsiteY5139"/>
              </a:cxn>
              <a:cxn ang="0">
                <a:pos x="connsiteX5140" y="connsiteY5140"/>
              </a:cxn>
              <a:cxn ang="0">
                <a:pos x="connsiteX5141" y="connsiteY5141"/>
              </a:cxn>
              <a:cxn ang="0">
                <a:pos x="connsiteX5142" y="connsiteY5142"/>
              </a:cxn>
              <a:cxn ang="0">
                <a:pos x="connsiteX5143" y="connsiteY5143"/>
              </a:cxn>
              <a:cxn ang="0">
                <a:pos x="connsiteX5144" y="connsiteY5144"/>
              </a:cxn>
              <a:cxn ang="0">
                <a:pos x="connsiteX5145" y="connsiteY5145"/>
              </a:cxn>
              <a:cxn ang="0">
                <a:pos x="connsiteX5146" y="connsiteY5146"/>
              </a:cxn>
              <a:cxn ang="0">
                <a:pos x="connsiteX5147" y="connsiteY5147"/>
              </a:cxn>
              <a:cxn ang="0">
                <a:pos x="connsiteX5148" y="connsiteY5148"/>
              </a:cxn>
              <a:cxn ang="0">
                <a:pos x="connsiteX5149" y="connsiteY5149"/>
              </a:cxn>
              <a:cxn ang="0">
                <a:pos x="connsiteX5150" y="connsiteY5150"/>
              </a:cxn>
              <a:cxn ang="0">
                <a:pos x="connsiteX5151" y="connsiteY5151"/>
              </a:cxn>
              <a:cxn ang="0">
                <a:pos x="connsiteX5152" y="connsiteY5152"/>
              </a:cxn>
              <a:cxn ang="0">
                <a:pos x="connsiteX5153" y="connsiteY5153"/>
              </a:cxn>
              <a:cxn ang="0">
                <a:pos x="connsiteX5154" y="connsiteY5154"/>
              </a:cxn>
              <a:cxn ang="0">
                <a:pos x="connsiteX5155" y="connsiteY5155"/>
              </a:cxn>
              <a:cxn ang="0">
                <a:pos x="connsiteX5156" y="connsiteY5156"/>
              </a:cxn>
              <a:cxn ang="0">
                <a:pos x="connsiteX5157" y="connsiteY5157"/>
              </a:cxn>
              <a:cxn ang="0">
                <a:pos x="connsiteX5158" y="connsiteY5158"/>
              </a:cxn>
              <a:cxn ang="0">
                <a:pos x="connsiteX5159" y="connsiteY5159"/>
              </a:cxn>
              <a:cxn ang="0">
                <a:pos x="connsiteX5160" y="connsiteY5160"/>
              </a:cxn>
              <a:cxn ang="0">
                <a:pos x="connsiteX5161" y="connsiteY5161"/>
              </a:cxn>
              <a:cxn ang="0">
                <a:pos x="connsiteX5162" y="connsiteY5162"/>
              </a:cxn>
              <a:cxn ang="0">
                <a:pos x="connsiteX5163" y="connsiteY5163"/>
              </a:cxn>
              <a:cxn ang="0">
                <a:pos x="connsiteX5164" y="connsiteY5164"/>
              </a:cxn>
              <a:cxn ang="0">
                <a:pos x="connsiteX5165" y="connsiteY5165"/>
              </a:cxn>
              <a:cxn ang="0">
                <a:pos x="connsiteX5166" y="connsiteY5166"/>
              </a:cxn>
              <a:cxn ang="0">
                <a:pos x="connsiteX5167" y="connsiteY5167"/>
              </a:cxn>
              <a:cxn ang="0">
                <a:pos x="connsiteX5168" y="connsiteY5168"/>
              </a:cxn>
              <a:cxn ang="0">
                <a:pos x="connsiteX5169" y="connsiteY5169"/>
              </a:cxn>
              <a:cxn ang="0">
                <a:pos x="connsiteX5170" y="connsiteY5170"/>
              </a:cxn>
              <a:cxn ang="0">
                <a:pos x="connsiteX5171" y="connsiteY5171"/>
              </a:cxn>
              <a:cxn ang="0">
                <a:pos x="connsiteX5172" y="connsiteY5172"/>
              </a:cxn>
              <a:cxn ang="0">
                <a:pos x="connsiteX5173" y="connsiteY5173"/>
              </a:cxn>
              <a:cxn ang="0">
                <a:pos x="connsiteX5174" y="connsiteY5174"/>
              </a:cxn>
              <a:cxn ang="0">
                <a:pos x="connsiteX5175" y="connsiteY5175"/>
              </a:cxn>
              <a:cxn ang="0">
                <a:pos x="connsiteX5176" y="connsiteY5176"/>
              </a:cxn>
              <a:cxn ang="0">
                <a:pos x="connsiteX5177" y="connsiteY5177"/>
              </a:cxn>
              <a:cxn ang="0">
                <a:pos x="connsiteX5178" y="connsiteY5178"/>
              </a:cxn>
              <a:cxn ang="0">
                <a:pos x="connsiteX5179" y="connsiteY5179"/>
              </a:cxn>
              <a:cxn ang="0">
                <a:pos x="connsiteX5180" y="connsiteY5180"/>
              </a:cxn>
              <a:cxn ang="0">
                <a:pos x="connsiteX5181" y="connsiteY5181"/>
              </a:cxn>
              <a:cxn ang="0">
                <a:pos x="connsiteX5182" y="connsiteY5182"/>
              </a:cxn>
              <a:cxn ang="0">
                <a:pos x="connsiteX5183" y="connsiteY5183"/>
              </a:cxn>
              <a:cxn ang="0">
                <a:pos x="connsiteX5184" y="connsiteY5184"/>
              </a:cxn>
              <a:cxn ang="0">
                <a:pos x="connsiteX5185" y="connsiteY5185"/>
              </a:cxn>
              <a:cxn ang="0">
                <a:pos x="connsiteX5186" y="connsiteY5186"/>
              </a:cxn>
              <a:cxn ang="0">
                <a:pos x="connsiteX5187" y="connsiteY5187"/>
              </a:cxn>
              <a:cxn ang="0">
                <a:pos x="connsiteX5188" y="connsiteY5188"/>
              </a:cxn>
              <a:cxn ang="0">
                <a:pos x="connsiteX5189" y="connsiteY5189"/>
              </a:cxn>
              <a:cxn ang="0">
                <a:pos x="connsiteX5190" y="connsiteY5190"/>
              </a:cxn>
              <a:cxn ang="0">
                <a:pos x="connsiteX5191" y="connsiteY5191"/>
              </a:cxn>
              <a:cxn ang="0">
                <a:pos x="connsiteX5192" y="connsiteY5192"/>
              </a:cxn>
              <a:cxn ang="0">
                <a:pos x="connsiteX5193" y="connsiteY5193"/>
              </a:cxn>
              <a:cxn ang="0">
                <a:pos x="connsiteX5194" y="connsiteY5194"/>
              </a:cxn>
              <a:cxn ang="0">
                <a:pos x="connsiteX5195" y="connsiteY5195"/>
              </a:cxn>
              <a:cxn ang="0">
                <a:pos x="connsiteX5196" y="connsiteY5196"/>
              </a:cxn>
              <a:cxn ang="0">
                <a:pos x="connsiteX5197" y="connsiteY5197"/>
              </a:cxn>
              <a:cxn ang="0">
                <a:pos x="connsiteX5198" y="connsiteY5198"/>
              </a:cxn>
              <a:cxn ang="0">
                <a:pos x="connsiteX5199" y="connsiteY5199"/>
              </a:cxn>
              <a:cxn ang="0">
                <a:pos x="connsiteX5200" y="connsiteY5200"/>
              </a:cxn>
              <a:cxn ang="0">
                <a:pos x="connsiteX5201" y="connsiteY5201"/>
              </a:cxn>
              <a:cxn ang="0">
                <a:pos x="connsiteX5202" y="connsiteY5202"/>
              </a:cxn>
              <a:cxn ang="0">
                <a:pos x="connsiteX5203" y="connsiteY5203"/>
              </a:cxn>
              <a:cxn ang="0">
                <a:pos x="connsiteX5204" y="connsiteY5204"/>
              </a:cxn>
              <a:cxn ang="0">
                <a:pos x="connsiteX5205" y="connsiteY5205"/>
              </a:cxn>
              <a:cxn ang="0">
                <a:pos x="connsiteX5206" y="connsiteY5206"/>
              </a:cxn>
              <a:cxn ang="0">
                <a:pos x="connsiteX5207" y="connsiteY5207"/>
              </a:cxn>
              <a:cxn ang="0">
                <a:pos x="connsiteX5208" y="connsiteY5208"/>
              </a:cxn>
              <a:cxn ang="0">
                <a:pos x="connsiteX5209" y="connsiteY5209"/>
              </a:cxn>
              <a:cxn ang="0">
                <a:pos x="connsiteX5210" y="connsiteY5210"/>
              </a:cxn>
              <a:cxn ang="0">
                <a:pos x="connsiteX5211" y="connsiteY5211"/>
              </a:cxn>
              <a:cxn ang="0">
                <a:pos x="connsiteX5212" y="connsiteY5212"/>
              </a:cxn>
              <a:cxn ang="0">
                <a:pos x="connsiteX5213" y="connsiteY5213"/>
              </a:cxn>
              <a:cxn ang="0">
                <a:pos x="connsiteX5214" y="connsiteY5214"/>
              </a:cxn>
              <a:cxn ang="0">
                <a:pos x="connsiteX5215" y="connsiteY5215"/>
              </a:cxn>
              <a:cxn ang="0">
                <a:pos x="connsiteX5216" y="connsiteY5216"/>
              </a:cxn>
              <a:cxn ang="0">
                <a:pos x="connsiteX5217" y="connsiteY5217"/>
              </a:cxn>
              <a:cxn ang="0">
                <a:pos x="connsiteX5218" y="connsiteY5218"/>
              </a:cxn>
              <a:cxn ang="0">
                <a:pos x="connsiteX5219" y="connsiteY5219"/>
              </a:cxn>
              <a:cxn ang="0">
                <a:pos x="connsiteX5220" y="connsiteY5220"/>
              </a:cxn>
              <a:cxn ang="0">
                <a:pos x="connsiteX5221" y="connsiteY5221"/>
              </a:cxn>
              <a:cxn ang="0">
                <a:pos x="connsiteX5222" y="connsiteY5222"/>
              </a:cxn>
              <a:cxn ang="0">
                <a:pos x="connsiteX5223" y="connsiteY5223"/>
              </a:cxn>
              <a:cxn ang="0">
                <a:pos x="connsiteX5224" y="connsiteY5224"/>
              </a:cxn>
              <a:cxn ang="0">
                <a:pos x="connsiteX5225" y="connsiteY5225"/>
              </a:cxn>
              <a:cxn ang="0">
                <a:pos x="connsiteX5226" y="connsiteY5226"/>
              </a:cxn>
              <a:cxn ang="0">
                <a:pos x="connsiteX5227" y="connsiteY5227"/>
              </a:cxn>
              <a:cxn ang="0">
                <a:pos x="connsiteX5228" y="connsiteY5228"/>
              </a:cxn>
              <a:cxn ang="0">
                <a:pos x="connsiteX5229" y="connsiteY5229"/>
              </a:cxn>
              <a:cxn ang="0">
                <a:pos x="connsiteX5230" y="connsiteY5230"/>
              </a:cxn>
              <a:cxn ang="0">
                <a:pos x="connsiteX5231" y="connsiteY5231"/>
              </a:cxn>
              <a:cxn ang="0">
                <a:pos x="connsiteX5232" y="connsiteY5232"/>
              </a:cxn>
              <a:cxn ang="0">
                <a:pos x="connsiteX5233" y="connsiteY5233"/>
              </a:cxn>
              <a:cxn ang="0">
                <a:pos x="connsiteX5234" y="connsiteY5234"/>
              </a:cxn>
              <a:cxn ang="0">
                <a:pos x="connsiteX5235" y="connsiteY5235"/>
              </a:cxn>
              <a:cxn ang="0">
                <a:pos x="connsiteX5236" y="connsiteY5236"/>
              </a:cxn>
              <a:cxn ang="0">
                <a:pos x="connsiteX5237" y="connsiteY5237"/>
              </a:cxn>
              <a:cxn ang="0">
                <a:pos x="connsiteX5238" y="connsiteY5238"/>
              </a:cxn>
              <a:cxn ang="0">
                <a:pos x="connsiteX5239" y="connsiteY5239"/>
              </a:cxn>
              <a:cxn ang="0">
                <a:pos x="connsiteX5240" y="connsiteY5240"/>
              </a:cxn>
              <a:cxn ang="0">
                <a:pos x="connsiteX5241" y="connsiteY5241"/>
              </a:cxn>
              <a:cxn ang="0">
                <a:pos x="connsiteX5242" y="connsiteY5242"/>
              </a:cxn>
              <a:cxn ang="0">
                <a:pos x="connsiteX5243" y="connsiteY5243"/>
              </a:cxn>
              <a:cxn ang="0">
                <a:pos x="connsiteX5244" y="connsiteY5244"/>
              </a:cxn>
              <a:cxn ang="0">
                <a:pos x="connsiteX5245" y="connsiteY5245"/>
              </a:cxn>
              <a:cxn ang="0">
                <a:pos x="connsiteX5246" y="connsiteY5246"/>
              </a:cxn>
              <a:cxn ang="0">
                <a:pos x="connsiteX5247" y="connsiteY5247"/>
              </a:cxn>
              <a:cxn ang="0">
                <a:pos x="connsiteX5248" y="connsiteY5248"/>
              </a:cxn>
              <a:cxn ang="0">
                <a:pos x="connsiteX5249" y="connsiteY5249"/>
              </a:cxn>
              <a:cxn ang="0">
                <a:pos x="connsiteX5250" y="connsiteY5250"/>
              </a:cxn>
              <a:cxn ang="0">
                <a:pos x="connsiteX5251" y="connsiteY5251"/>
              </a:cxn>
              <a:cxn ang="0">
                <a:pos x="connsiteX5252" y="connsiteY5252"/>
              </a:cxn>
              <a:cxn ang="0">
                <a:pos x="connsiteX5253" y="connsiteY5253"/>
              </a:cxn>
              <a:cxn ang="0">
                <a:pos x="connsiteX5254" y="connsiteY5254"/>
              </a:cxn>
              <a:cxn ang="0">
                <a:pos x="connsiteX5255" y="connsiteY5255"/>
              </a:cxn>
              <a:cxn ang="0">
                <a:pos x="connsiteX5256" y="connsiteY5256"/>
              </a:cxn>
              <a:cxn ang="0">
                <a:pos x="connsiteX5257" y="connsiteY5257"/>
              </a:cxn>
              <a:cxn ang="0">
                <a:pos x="connsiteX5258" y="connsiteY5258"/>
              </a:cxn>
              <a:cxn ang="0">
                <a:pos x="connsiteX5259" y="connsiteY5259"/>
              </a:cxn>
              <a:cxn ang="0">
                <a:pos x="connsiteX5260" y="connsiteY5260"/>
              </a:cxn>
              <a:cxn ang="0">
                <a:pos x="connsiteX5261" y="connsiteY5261"/>
              </a:cxn>
              <a:cxn ang="0">
                <a:pos x="connsiteX5262" y="connsiteY5262"/>
              </a:cxn>
              <a:cxn ang="0">
                <a:pos x="connsiteX5263" y="connsiteY5263"/>
              </a:cxn>
              <a:cxn ang="0">
                <a:pos x="connsiteX5264" y="connsiteY5264"/>
              </a:cxn>
              <a:cxn ang="0">
                <a:pos x="connsiteX5265" y="connsiteY5265"/>
              </a:cxn>
              <a:cxn ang="0">
                <a:pos x="connsiteX5266" y="connsiteY5266"/>
              </a:cxn>
              <a:cxn ang="0">
                <a:pos x="connsiteX5267" y="connsiteY5267"/>
              </a:cxn>
              <a:cxn ang="0">
                <a:pos x="connsiteX5268" y="connsiteY5268"/>
              </a:cxn>
              <a:cxn ang="0">
                <a:pos x="connsiteX5269" y="connsiteY5269"/>
              </a:cxn>
              <a:cxn ang="0">
                <a:pos x="connsiteX5270" y="connsiteY5270"/>
              </a:cxn>
              <a:cxn ang="0">
                <a:pos x="connsiteX5271" y="connsiteY5271"/>
              </a:cxn>
              <a:cxn ang="0">
                <a:pos x="connsiteX5272" y="connsiteY5272"/>
              </a:cxn>
              <a:cxn ang="0">
                <a:pos x="connsiteX5273" y="connsiteY5273"/>
              </a:cxn>
              <a:cxn ang="0">
                <a:pos x="connsiteX5274" y="connsiteY5274"/>
              </a:cxn>
              <a:cxn ang="0">
                <a:pos x="connsiteX5275" y="connsiteY5275"/>
              </a:cxn>
              <a:cxn ang="0">
                <a:pos x="connsiteX5276" y="connsiteY5276"/>
              </a:cxn>
              <a:cxn ang="0">
                <a:pos x="connsiteX5277" y="connsiteY5277"/>
              </a:cxn>
              <a:cxn ang="0">
                <a:pos x="connsiteX5278" y="connsiteY5278"/>
              </a:cxn>
              <a:cxn ang="0">
                <a:pos x="connsiteX5279" y="connsiteY5279"/>
              </a:cxn>
              <a:cxn ang="0">
                <a:pos x="connsiteX5280" y="connsiteY5280"/>
              </a:cxn>
              <a:cxn ang="0">
                <a:pos x="connsiteX5281" y="connsiteY5281"/>
              </a:cxn>
              <a:cxn ang="0">
                <a:pos x="connsiteX5282" y="connsiteY5282"/>
              </a:cxn>
              <a:cxn ang="0">
                <a:pos x="connsiteX5283" y="connsiteY5283"/>
              </a:cxn>
              <a:cxn ang="0">
                <a:pos x="connsiteX5284" y="connsiteY5284"/>
              </a:cxn>
              <a:cxn ang="0">
                <a:pos x="connsiteX5285" y="connsiteY5285"/>
              </a:cxn>
              <a:cxn ang="0">
                <a:pos x="connsiteX5286" y="connsiteY5286"/>
              </a:cxn>
              <a:cxn ang="0">
                <a:pos x="connsiteX5287" y="connsiteY5287"/>
              </a:cxn>
              <a:cxn ang="0">
                <a:pos x="connsiteX5288" y="connsiteY5288"/>
              </a:cxn>
              <a:cxn ang="0">
                <a:pos x="connsiteX5289" y="connsiteY5289"/>
              </a:cxn>
              <a:cxn ang="0">
                <a:pos x="connsiteX5290" y="connsiteY5290"/>
              </a:cxn>
              <a:cxn ang="0">
                <a:pos x="connsiteX5291" y="connsiteY5291"/>
              </a:cxn>
              <a:cxn ang="0">
                <a:pos x="connsiteX5292" y="connsiteY5292"/>
              </a:cxn>
              <a:cxn ang="0">
                <a:pos x="connsiteX5293" y="connsiteY5293"/>
              </a:cxn>
              <a:cxn ang="0">
                <a:pos x="connsiteX5294" y="connsiteY5294"/>
              </a:cxn>
              <a:cxn ang="0">
                <a:pos x="connsiteX5295" y="connsiteY5295"/>
              </a:cxn>
              <a:cxn ang="0">
                <a:pos x="connsiteX5296" y="connsiteY5296"/>
              </a:cxn>
              <a:cxn ang="0">
                <a:pos x="connsiteX5297" y="connsiteY5297"/>
              </a:cxn>
              <a:cxn ang="0">
                <a:pos x="connsiteX5298" y="connsiteY5298"/>
              </a:cxn>
              <a:cxn ang="0">
                <a:pos x="connsiteX5299" y="connsiteY5299"/>
              </a:cxn>
              <a:cxn ang="0">
                <a:pos x="connsiteX5300" y="connsiteY5300"/>
              </a:cxn>
              <a:cxn ang="0">
                <a:pos x="connsiteX5301" y="connsiteY5301"/>
              </a:cxn>
              <a:cxn ang="0">
                <a:pos x="connsiteX5302" y="connsiteY5302"/>
              </a:cxn>
              <a:cxn ang="0">
                <a:pos x="connsiteX5303" y="connsiteY5303"/>
              </a:cxn>
              <a:cxn ang="0">
                <a:pos x="connsiteX5304" y="connsiteY5304"/>
              </a:cxn>
              <a:cxn ang="0">
                <a:pos x="connsiteX5305" y="connsiteY5305"/>
              </a:cxn>
              <a:cxn ang="0">
                <a:pos x="connsiteX5306" y="connsiteY5306"/>
              </a:cxn>
              <a:cxn ang="0">
                <a:pos x="connsiteX5307" y="connsiteY5307"/>
              </a:cxn>
              <a:cxn ang="0">
                <a:pos x="connsiteX5308" y="connsiteY5308"/>
              </a:cxn>
              <a:cxn ang="0">
                <a:pos x="connsiteX5309" y="connsiteY5309"/>
              </a:cxn>
              <a:cxn ang="0">
                <a:pos x="connsiteX5310" y="connsiteY5310"/>
              </a:cxn>
              <a:cxn ang="0">
                <a:pos x="connsiteX5311" y="connsiteY5311"/>
              </a:cxn>
              <a:cxn ang="0">
                <a:pos x="connsiteX5312" y="connsiteY5312"/>
              </a:cxn>
              <a:cxn ang="0">
                <a:pos x="connsiteX5313" y="connsiteY5313"/>
              </a:cxn>
              <a:cxn ang="0">
                <a:pos x="connsiteX5314" y="connsiteY5314"/>
              </a:cxn>
              <a:cxn ang="0">
                <a:pos x="connsiteX5315" y="connsiteY5315"/>
              </a:cxn>
              <a:cxn ang="0">
                <a:pos x="connsiteX5316" y="connsiteY5316"/>
              </a:cxn>
              <a:cxn ang="0">
                <a:pos x="connsiteX5317" y="connsiteY5317"/>
              </a:cxn>
              <a:cxn ang="0">
                <a:pos x="connsiteX5318" y="connsiteY5318"/>
              </a:cxn>
              <a:cxn ang="0">
                <a:pos x="connsiteX5319" y="connsiteY5319"/>
              </a:cxn>
              <a:cxn ang="0">
                <a:pos x="connsiteX5320" y="connsiteY5320"/>
              </a:cxn>
              <a:cxn ang="0">
                <a:pos x="connsiteX5321" y="connsiteY5321"/>
              </a:cxn>
              <a:cxn ang="0">
                <a:pos x="connsiteX5322" y="connsiteY5322"/>
              </a:cxn>
              <a:cxn ang="0">
                <a:pos x="connsiteX5323" y="connsiteY5323"/>
              </a:cxn>
              <a:cxn ang="0">
                <a:pos x="connsiteX5324" y="connsiteY5324"/>
              </a:cxn>
              <a:cxn ang="0">
                <a:pos x="connsiteX5325" y="connsiteY5325"/>
              </a:cxn>
              <a:cxn ang="0">
                <a:pos x="connsiteX5326" y="connsiteY5326"/>
              </a:cxn>
              <a:cxn ang="0">
                <a:pos x="connsiteX5327" y="connsiteY5327"/>
              </a:cxn>
              <a:cxn ang="0">
                <a:pos x="connsiteX5328" y="connsiteY5328"/>
              </a:cxn>
              <a:cxn ang="0">
                <a:pos x="connsiteX5329" y="connsiteY5329"/>
              </a:cxn>
              <a:cxn ang="0">
                <a:pos x="connsiteX5330" y="connsiteY5330"/>
              </a:cxn>
              <a:cxn ang="0">
                <a:pos x="connsiteX5331" y="connsiteY5331"/>
              </a:cxn>
              <a:cxn ang="0">
                <a:pos x="connsiteX5332" y="connsiteY5332"/>
              </a:cxn>
              <a:cxn ang="0">
                <a:pos x="connsiteX5333" y="connsiteY5333"/>
              </a:cxn>
              <a:cxn ang="0">
                <a:pos x="connsiteX5334" y="connsiteY5334"/>
              </a:cxn>
              <a:cxn ang="0">
                <a:pos x="connsiteX5335" y="connsiteY5335"/>
              </a:cxn>
              <a:cxn ang="0">
                <a:pos x="connsiteX5336" y="connsiteY5336"/>
              </a:cxn>
              <a:cxn ang="0">
                <a:pos x="connsiteX5337" y="connsiteY5337"/>
              </a:cxn>
              <a:cxn ang="0">
                <a:pos x="connsiteX5338" y="connsiteY5338"/>
              </a:cxn>
              <a:cxn ang="0">
                <a:pos x="connsiteX5339" y="connsiteY5339"/>
              </a:cxn>
              <a:cxn ang="0">
                <a:pos x="connsiteX5340" y="connsiteY5340"/>
              </a:cxn>
              <a:cxn ang="0">
                <a:pos x="connsiteX5341" y="connsiteY5341"/>
              </a:cxn>
              <a:cxn ang="0">
                <a:pos x="connsiteX5342" y="connsiteY5342"/>
              </a:cxn>
              <a:cxn ang="0">
                <a:pos x="connsiteX5343" y="connsiteY5343"/>
              </a:cxn>
              <a:cxn ang="0">
                <a:pos x="connsiteX5344" y="connsiteY5344"/>
              </a:cxn>
              <a:cxn ang="0">
                <a:pos x="connsiteX5345" y="connsiteY5345"/>
              </a:cxn>
              <a:cxn ang="0">
                <a:pos x="connsiteX5346" y="connsiteY5346"/>
              </a:cxn>
              <a:cxn ang="0">
                <a:pos x="connsiteX5347" y="connsiteY5347"/>
              </a:cxn>
              <a:cxn ang="0">
                <a:pos x="connsiteX5348" y="connsiteY5348"/>
              </a:cxn>
              <a:cxn ang="0">
                <a:pos x="connsiteX5349" y="connsiteY5349"/>
              </a:cxn>
              <a:cxn ang="0">
                <a:pos x="connsiteX5350" y="connsiteY5350"/>
              </a:cxn>
              <a:cxn ang="0">
                <a:pos x="connsiteX5351" y="connsiteY5351"/>
              </a:cxn>
              <a:cxn ang="0">
                <a:pos x="connsiteX5352" y="connsiteY5352"/>
              </a:cxn>
              <a:cxn ang="0">
                <a:pos x="connsiteX5353" y="connsiteY5353"/>
              </a:cxn>
              <a:cxn ang="0">
                <a:pos x="connsiteX5354" y="connsiteY5354"/>
              </a:cxn>
              <a:cxn ang="0">
                <a:pos x="connsiteX5355" y="connsiteY5355"/>
              </a:cxn>
              <a:cxn ang="0">
                <a:pos x="connsiteX5356" y="connsiteY5356"/>
              </a:cxn>
              <a:cxn ang="0">
                <a:pos x="connsiteX5357" y="connsiteY5357"/>
              </a:cxn>
              <a:cxn ang="0">
                <a:pos x="connsiteX5358" y="connsiteY5358"/>
              </a:cxn>
              <a:cxn ang="0">
                <a:pos x="connsiteX5359" y="connsiteY5359"/>
              </a:cxn>
              <a:cxn ang="0">
                <a:pos x="connsiteX5360" y="connsiteY5360"/>
              </a:cxn>
              <a:cxn ang="0">
                <a:pos x="connsiteX5361" y="connsiteY5361"/>
              </a:cxn>
              <a:cxn ang="0">
                <a:pos x="connsiteX5362" y="connsiteY5362"/>
              </a:cxn>
              <a:cxn ang="0">
                <a:pos x="connsiteX5363" y="connsiteY5363"/>
              </a:cxn>
              <a:cxn ang="0">
                <a:pos x="connsiteX5364" y="connsiteY5364"/>
              </a:cxn>
              <a:cxn ang="0">
                <a:pos x="connsiteX5365" y="connsiteY5365"/>
              </a:cxn>
              <a:cxn ang="0">
                <a:pos x="connsiteX5366" y="connsiteY5366"/>
              </a:cxn>
              <a:cxn ang="0">
                <a:pos x="connsiteX5367" y="connsiteY5367"/>
              </a:cxn>
              <a:cxn ang="0">
                <a:pos x="connsiteX5368" y="connsiteY5368"/>
              </a:cxn>
              <a:cxn ang="0">
                <a:pos x="connsiteX5369" y="connsiteY5369"/>
              </a:cxn>
              <a:cxn ang="0">
                <a:pos x="connsiteX5370" y="connsiteY5370"/>
              </a:cxn>
              <a:cxn ang="0">
                <a:pos x="connsiteX5371" y="connsiteY5371"/>
              </a:cxn>
              <a:cxn ang="0">
                <a:pos x="connsiteX5372" y="connsiteY5372"/>
              </a:cxn>
              <a:cxn ang="0">
                <a:pos x="connsiteX5373" y="connsiteY5373"/>
              </a:cxn>
              <a:cxn ang="0">
                <a:pos x="connsiteX5374" y="connsiteY5374"/>
              </a:cxn>
              <a:cxn ang="0">
                <a:pos x="connsiteX5375" y="connsiteY5375"/>
              </a:cxn>
              <a:cxn ang="0">
                <a:pos x="connsiteX5376" y="connsiteY5376"/>
              </a:cxn>
              <a:cxn ang="0">
                <a:pos x="connsiteX5377" y="connsiteY5377"/>
              </a:cxn>
              <a:cxn ang="0">
                <a:pos x="connsiteX5378" y="connsiteY5378"/>
              </a:cxn>
              <a:cxn ang="0">
                <a:pos x="connsiteX5379" y="connsiteY5379"/>
              </a:cxn>
              <a:cxn ang="0">
                <a:pos x="connsiteX5380" y="connsiteY5380"/>
              </a:cxn>
              <a:cxn ang="0">
                <a:pos x="connsiteX5381" y="connsiteY5381"/>
              </a:cxn>
              <a:cxn ang="0">
                <a:pos x="connsiteX5382" y="connsiteY5382"/>
              </a:cxn>
              <a:cxn ang="0">
                <a:pos x="connsiteX5383" y="connsiteY5383"/>
              </a:cxn>
              <a:cxn ang="0">
                <a:pos x="connsiteX5384" y="connsiteY5384"/>
              </a:cxn>
              <a:cxn ang="0">
                <a:pos x="connsiteX5385" y="connsiteY5385"/>
              </a:cxn>
              <a:cxn ang="0">
                <a:pos x="connsiteX5386" y="connsiteY5386"/>
              </a:cxn>
              <a:cxn ang="0">
                <a:pos x="connsiteX5387" y="connsiteY5387"/>
              </a:cxn>
              <a:cxn ang="0">
                <a:pos x="connsiteX5388" y="connsiteY5388"/>
              </a:cxn>
              <a:cxn ang="0">
                <a:pos x="connsiteX5389" y="connsiteY5389"/>
              </a:cxn>
              <a:cxn ang="0">
                <a:pos x="connsiteX5390" y="connsiteY5390"/>
              </a:cxn>
              <a:cxn ang="0">
                <a:pos x="connsiteX5391" y="connsiteY5391"/>
              </a:cxn>
              <a:cxn ang="0">
                <a:pos x="connsiteX5392" y="connsiteY5392"/>
              </a:cxn>
              <a:cxn ang="0">
                <a:pos x="connsiteX5393" y="connsiteY5393"/>
              </a:cxn>
              <a:cxn ang="0">
                <a:pos x="connsiteX5394" y="connsiteY5394"/>
              </a:cxn>
              <a:cxn ang="0">
                <a:pos x="connsiteX5395" y="connsiteY5395"/>
              </a:cxn>
              <a:cxn ang="0">
                <a:pos x="connsiteX5396" y="connsiteY5396"/>
              </a:cxn>
              <a:cxn ang="0">
                <a:pos x="connsiteX5397" y="connsiteY5397"/>
              </a:cxn>
              <a:cxn ang="0">
                <a:pos x="connsiteX5398" y="connsiteY5398"/>
              </a:cxn>
              <a:cxn ang="0">
                <a:pos x="connsiteX5399" y="connsiteY5399"/>
              </a:cxn>
              <a:cxn ang="0">
                <a:pos x="connsiteX5400" y="connsiteY5400"/>
              </a:cxn>
              <a:cxn ang="0">
                <a:pos x="connsiteX5401" y="connsiteY5401"/>
              </a:cxn>
              <a:cxn ang="0">
                <a:pos x="connsiteX5402" y="connsiteY5402"/>
              </a:cxn>
              <a:cxn ang="0">
                <a:pos x="connsiteX5403" y="connsiteY5403"/>
              </a:cxn>
              <a:cxn ang="0">
                <a:pos x="connsiteX5404" y="connsiteY5404"/>
              </a:cxn>
              <a:cxn ang="0">
                <a:pos x="connsiteX5405" y="connsiteY5405"/>
              </a:cxn>
              <a:cxn ang="0">
                <a:pos x="connsiteX5406" y="connsiteY5406"/>
              </a:cxn>
              <a:cxn ang="0">
                <a:pos x="connsiteX5407" y="connsiteY5407"/>
              </a:cxn>
              <a:cxn ang="0">
                <a:pos x="connsiteX5408" y="connsiteY5408"/>
              </a:cxn>
              <a:cxn ang="0">
                <a:pos x="connsiteX5409" y="connsiteY5409"/>
              </a:cxn>
              <a:cxn ang="0">
                <a:pos x="connsiteX5410" y="connsiteY5410"/>
              </a:cxn>
              <a:cxn ang="0">
                <a:pos x="connsiteX5411" y="connsiteY5411"/>
              </a:cxn>
              <a:cxn ang="0">
                <a:pos x="connsiteX5412" y="connsiteY5412"/>
              </a:cxn>
              <a:cxn ang="0">
                <a:pos x="connsiteX5413" y="connsiteY5413"/>
              </a:cxn>
              <a:cxn ang="0">
                <a:pos x="connsiteX5414" y="connsiteY5414"/>
              </a:cxn>
              <a:cxn ang="0">
                <a:pos x="connsiteX5415" y="connsiteY5415"/>
              </a:cxn>
              <a:cxn ang="0">
                <a:pos x="connsiteX5416" y="connsiteY5416"/>
              </a:cxn>
              <a:cxn ang="0">
                <a:pos x="connsiteX5417" y="connsiteY5417"/>
              </a:cxn>
              <a:cxn ang="0">
                <a:pos x="connsiteX5418" y="connsiteY5418"/>
              </a:cxn>
              <a:cxn ang="0">
                <a:pos x="connsiteX5419" y="connsiteY5419"/>
              </a:cxn>
              <a:cxn ang="0">
                <a:pos x="connsiteX5420" y="connsiteY5420"/>
              </a:cxn>
              <a:cxn ang="0">
                <a:pos x="connsiteX5421" y="connsiteY5421"/>
              </a:cxn>
              <a:cxn ang="0">
                <a:pos x="connsiteX5422" y="connsiteY5422"/>
              </a:cxn>
              <a:cxn ang="0">
                <a:pos x="connsiteX5423" y="connsiteY5423"/>
              </a:cxn>
              <a:cxn ang="0">
                <a:pos x="connsiteX5424" y="connsiteY5424"/>
              </a:cxn>
              <a:cxn ang="0">
                <a:pos x="connsiteX5425" y="connsiteY5425"/>
              </a:cxn>
              <a:cxn ang="0">
                <a:pos x="connsiteX5426" y="connsiteY5426"/>
              </a:cxn>
              <a:cxn ang="0">
                <a:pos x="connsiteX5427" y="connsiteY5427"/>
              </a:cxn>
              <a:cxn ang="0">
                <a:pos x="connsiteX5428" y="connsiteY5428"/>
              </a:cxn>
              <a:cxn ang="0">
                <a:pos x="connsiteX5429" y="connsiteY5429"/>
              </a:cxn>
              <a:cxn ang="0">
                <a:pos x="connsiteX5430" y="connsiteY5430"/>
              </a:cxn>
              <a:cxn ang="0">
                <a:pos x="connsiteX5431" y="connsiteY5431"/>
              </a:cxn>
              <a:cxn ang="0">
                <a:pos x="connsiteX5432" y="connsiteY5432"/>
              </a:cxn>
              <a:cxn ang="0">
                <a:pos x="connsiteX5433" y="connsiteY5433"/>
              </a:cxn>
              <a:cxn ang="0">
                <a:pos x="connsiteX5434" y="connsiteY5434"/>
              </a:cxn>
              <a:cxn ang="0">
                <a:pos x="connsiteX5435" y="connsiteY5435"/>
              </a:cxn>
              <a:cxn ang="0">
                <a:pos x="connsiteX5436" y="connsiteY5436"/>
              </a:cxn>
              <a:cxn ang="0">
                <a:pos x="connsiteX5437" y="connsiteY5437"/>
              </a:cxn>
              <a:cxn ang="0">
                <a:pos x="connsiteX5438" y="connsiteY5438"/>
              </a:cxn>
              <a:cxn ang="0">
                <a:pos x="connsiteX5439" y="connsiteY5439"/>
              </a:cxn>
              <a:cxn ang="0">
                <a:pos x="connsiteX5440" y="connsiteY5440"/>
              </a:cxn>
              <a:cxn ang="0">
                <a:pos x="connsiteX5441" y="connsiteY5441"/>
              </a:cxn>
              <a:cxn ang="0">
                <a:pos x="connsiteX5442" y="connsiteY5442"/>
              </a:cxn>
              <a:cxn ang="0">
                <a:pos x="connsiteX5443" y="connsiteY5443"/>
              </a:cxn>
              <a:cxn ang="0">
                <a:pos x="connsiteX5444" y="connsiteY5444"/>
              </a:cxn>
              <a:cxn ang="0">
                <a:pos x="connsiteX5445" y="connsiteY5445"/>
              </a:cxn>
              <a:cxn ang="0">
                <a:pos x="connsiteX5446" y="connsiteY5446"/>
              </a:cxn>
              <a:cxn ang="0">
                <a:pos x="connsiteX5447" y="connsiteY5447"/>
              </a:cxn>
              <a:cxn ang="0">
                <a:pos x="connsiteX5448" y="connsiteY5448"/>
              </a:cxn>
              <a:cxn ang="0">
                <a:pos x="connsiteX5449" y="connsiteY5449"/>
              </a:cxn>
              <a:cxn ang="0">
                <a:pos x="connsiteX5450" y="connsiteY5450"/>
              </a:cxn>
              <a:cxn ang="0">
                <a:pos x="connsiteX5451" y="connsiteY5451"/>
              </a:cxn>
              <a:cxn ang="0">
                <a:pos x="connsiteX5452" y="connsiteY5452"/>
              </a:cxn>
              <a:cxn ang="0">
                <a:pos x="connsiteX5453" y="connsiteY5453"/>
              </a:cxn>
              <a:cxn ang="0">
                <a:pos x="connsiteX5454" y="connsiteY5454"/>
              </a:cxn>
              <a:cxn ang="0">
                <a:pos x="connsiteX5455" y="connsiteY5455"/>
              </a:cxn>
              <a:cxn ang="0">
                <a:pos x="connsiteX5456" y="connsiteY5456"/>
              </a:cxn>
              <a:cxn ang="0">
                <a:pos x="connsiteX5457" y="connsiteY5457"/>
              </a:cxn>
              <a:cxn ang="0">
                <a:pos x="connsiteX5458" y="connsiteY5458"/>
              </a:cxn>
              <a:cxn ang="0">
                <a:pos x="connsiteX5459" y="connsiteY5459"/>
              </a:cxn>
              <a:cxn ang="0">
                <a:pos x="connsiteX5460" y="connsiteY5460"/>
              </a:cxn>
              <a:cxn ang="0">
                <a:pos x="connsiteX5461" y="connsiteY5461"/>
              </a:cxn>
              <a:cxn ang="0">
                <a:pos x="connsiteX5462" y="connsiteY5462"/>
              </a:cxn>
              <a:cxn ang="0">
                <a:pos x="connsiteX5463" y="connsiteY5463"/>
              </a:cxn>
              <a:cxn ang="0">
                <a:pos x="connsiteX5464" y="connsiteY5464"/>
              </a:cxn>
              <a:cxn ang="0">
                <a:pos x="connsiteX5465" y="connsiteY5465"/>
              </a:cxn>
              <a:cxn ang="0">
                <a:pos x="connsiteX5466" y="connsiteY5466"/>
              </a:cxn>
              <a:cxn ang="0">
                <a:pos x="connsiteX5467" y="connsiteY5467"/>
              </a:cxn>
              <a:cxn ang="0">
                <a:pos x="connsiteX5468" y="connsiteY5468"/>
              </a:cxn>
              <a:cxn ang="0">
                <a:pos x="connsiteX5469" y="connsiteY5469"/>
              </a:cxn>
              <a:cxn ang="0">
                <a:pos x="connsiteX5470" y="connsiteY5470"/>
              </a:cxn>
              <a:cxn ang="0">
                <a:pos x="connsiteX5471" y="connsiteY5471"/>
              </a:cxn>
              <a:cxn ang="0">
                <a:pos x="connsiteX5472" y="connsiteY5472"/>
              </a:cxn>
              <a:cxn ang="0">
                <a:pos x="connsiteX5473" y="connsiteY5473"/>
              </a:cxn>
              <a:cxn ang="0">
                <a:pos x="connsiteX5474" y="connsiteY5474"/>
              </a:cxn>
              <a:cxn ang="0">
                <a:pos x="connsiteX5475" y="connsiteY5475"/>
              </a:cxn>
              <a:cxn ang="0">
                <a:pos x="connsiteX5476" y="connsiteY5476"/>
              </a:cxn>
              <a:cxn ang="0">
                <a:pos x="connsiteX5477" y="connsiteY5477"/>
              </a:cxn>
              <a:cxn ang="0">
                <a:pos x="connsiteX5478" y="connsiteY5478"/>
              </a:cxn>
              <a:cxn ang="0">
                <a:pos x="connsiteX5479" y="connsiteY5479"/>
              </a:cxn>
              <a:cxn ang="0">
                <a:pos x="connsiteX5480" y="connsiteY5480"/>
              </a:cxn>
              <a:cxn ang="0">
                <a:pos x="connsiteX5481" y="connsiteY5481"/>
              </a:cxn>
              <a:cxn ang="0">
                <a:pos x="connsiteX5482" y="connsiteY5482"/>
              </a:cxn>
              <a:cxn ang="0">
                <a:pos x="connsiteX5483" y="connsiteY5483"/>
              </a:cxn>
              <a:cxn ang="0">
                <a:pos x="connsiteX5484" y="connsiteY5484"/>
              </a:cxn>
              <a:cxn ang="0">
                <a:pos x="connsiteX5485" y="connsiteY5485"/>
              </a:cxn>
              <a:cxn ang="0">
                <a:pos x="connsiteX5486" y="connsiteY5486"/>
              </a:cxn>
              <a:cxn ang="0">
                <a:pos x="connsiteX5487" y="connsiteY5487"/>
              </a:cxn>
              <a:cxn ang="0">
                <a:pos x="connsiteX5488" y="connsiteY5488"/>
              </a:cxn>
              <a:cxn ang="0">
                <a:pos x="connsiteX5489" y="connsiteY5489"/>
              </a:cxn>
              <a:cxn ang="0">
                <a:pos x="connsiteX5490" y="connsiteY5490"/>
              </a:cxn>
              <a:cxn ang="0">
                <a:pos x="connsiteX5491" y="connsiteY5491"/>
              </a:cxn>
              <a:cxn ang="0">
                <a:pos x="connsiteX5492" y="connsiteY5492"/>
              </a:cxn>
              <a:cxn ang="0">
                <a:pos x="connsiteX5493" y="connsiteY5493"/>
              </a:cxn>
              <a:cxn ang="0">
                <a:pos x="connsiteX5494" y="connsiteY5494"/>
              </a:cxn>
              <a:cxn ang="0">
                <a:pos x="connsiteX5495" y="connsiteY5495"/>
              </a:cxn>
              <a:cxn ang="0">
                <a:pos x="connsiteX5496" y="connsiteY5496"/>
              </a:cxn>
              <a:cxn ang="0">
                <a:pos x="connsiteX5497" y="connsiteY5497"/>
              </a:cxn>
              <a:cxn ang="0">
                <a:pos x="connsiteX5498" y="connsiteY5498"/>
              </a:cxn>
              <a:cxn ang="0">
                <a:pos x="connsiteX5499" y="connsiteY5499"/>
              </a:cxn>
              <a:cxn ang="0">
                <a:pos x="connsiteX5500" y="connsiteY5500"/>
              </a:cxn>
              <a:cxn ang="0">
                <a:pos x="connsiteX5501" y="connsiteY5501"/>
              </a:cxn>
              <a:cxn ang="0">
                <a:pos x="connsiteX5502" y="connsiteY5502"/>
              </a:cxn>
              <a:cxn ang="0">
                <a:pos x="connsiteX5503" y="connsiteY5503"/>
              </a:cxn>
              <a:cxn ang="0">
                <a:pos x="connsiteX5504" y="connsiteY5504"/>
              </a:cxn>
              <a:cxn ang="0">
                <a:pos x="connsiteX5505" y="connsiteY5505"/>
              </a:cxn>
              <a:cxn ang="0">
                <a:pos x="connsiteX5506" y="connsiteY5506"/>
              </a:cxn>
              <a:cxn ang="0">
                <a:pos x="connsiteX5507" y="connsiteY5507"/>
              </a:cxn>
              <a:cxn ang="0">
                <a:pos x="connsiteX5508" y="connsiteY5508"/>
              </a:cxn>
              <a:cxn ang="0">
                <a:pos x="connsiteX5509" y="connsiteY5509"/>
              </a:cxn>
              <a:cxn ang="0">
                <a:pos x="connsiteX5510" y="connsiteY5510"/>
              </a:cxn>
              <a:cxn ang="0">
                <a:pos x="connsiteX5511" y="connsiteY5511"/>
              </a:cxn>
              <a:cxn ang="0">
                <a:pos x="connsiteX5512" y="connsiteY5512"/>
              </a:cxn>
              <a:cxn ang="0">
                <a:pos x="connsiteX5513" y="connsiteY5513"/>
              </a:cxn>
              <a:cxn ang="0">
                <a:pos x="connsiteX5514" y="connsiteY5514"/>
              </a:cxn>
              <a:cxn ang="0">
                <a:pos x="connsiteX5515" y="connsiteY5515"/>
              </a:cxn>
              <a:cxn ang="0">
                <a:pos x="connsiteX5516" y="connsiteY5516"/>
              </a:cxn>
              <a:cxn ang="0">
                <a:pos x="connsiteX5517" y="connsiteY5517"/>
              </a:cxn>
              <a:cxn ang="0">
                <a:pos x="connsiteX5518" y="connsiteY5518"/>
              </a:cxn>
              <a:cxn ang="0">
                <a:pos x="connsiteX5519" y="connsiteY5519"/>
              </a:cxn>
              <a:cxn ang="0">
                <a:pos x="connsiteX5520" y="connsiteY5520"/>
              </a:cxn>
              <a:cxn ang="0">
                <a:pos x="connsiteX5521" y="connsiteY5521"/>
              </a:cxn>
              <a:cxn ang="0">
                <a:pos x="connsiteX5522" y="connsiteY5522"/>
              </a:cxn>
              <a:cxn ang="0">
                <a:pos x="connsiteX5523" y="connsiteY5523"/>
              </a:cxn>
              <a:cxn ang="0">
                <a:pos x="connsiteX5524" y="connsiteY5524"/>
              </a:cxn>
              <a:cxn ang="0">
                <a:pos x="connsiteX5525" y="connsiteY5525"/>
              </a:cxn>
              <a:cxn ang="0">
                <a:pos x="connsiteX5526" y="connsiteY5526"/>
              </a:cxn>
              <a:cxn ang="0">
                <a:pos x="connsiteX5527" y="connsiteY5527"/>
              </a:cxn>
              <a:cxn ang="0">
                <a:pos x="connsiteX5528" y="connsiteY5528"/>
              </a:cxn>
              <a:cxn ang="0">
                <a:pos x="connsiteX5529" y="connsiteY5529"/>
              </a:cxn>
              <a:cxn ang="0">
                <a:pos x="connsiteX5530" y="connsiteY5530"/>
              </a:cxn>
              <a:cxn ang="0">
                <a:pos x="connsiteX5531" y="connsiteY5531"/>
              </a:cxn>
              <a:cxn ang="0">
                <a:pos x="connsiteX5532" y="connsiteY5532"/>
              </a:cxn>
              <a:cxn ang="0">
                <a:pos x="connsiteX5533" y="connsiteY5533"/>
              </a:cxn>
              <a:cxn ang="0">
                <a:pos x="connsiteX5534" y="connsiteY5534"/>
              </a:cxn>
              <a:cxn ang="0">
                <a:pos x="connsiteX5535" y="connsiteY5535"/>
              </a:cxn>
              <a:cxn ang="0">
                <a:pos x="connsiteX5536" y="connsiteY5536"/>
              </a:cxn>
              <a:cxn ang="0">
                <a:pos x="connsiteX5537" y="connsiteY5537"/>
              </a:cxn>
              <a:cxn ang="0">
                <a:pos x="connsiteX5538" y="connsiteY5538"/>
              </a:cxn>
              <a:cxn ang="0">
                <a:pos x="connsiteX5539" y="connsiteY5539"/>
              </a:cxn>
              <a:cxn ang="0">
                <a:pos x="connsiteX5540" y="connsiteY5540"/>
              </a:cxn>
              <a:cxn ang="0">
                <a:pos x="connsiteX5541" y="connsiteY5541"/>
              </a:cxn>
              <a:cxn ang="0">
                <a:pos x="connsiteX5542" y="connsiteY5542"/>
              </a:cxn>
              <a:cxn ang="0">
                <a:pos x="connsiteX5543" y="connsiteY5543"/>
              </a:cxn>
              <a:cxn ang="0">
                <a:pos x="connsiteX5544" y="connsiteY5544"/>
              </a:cxn>
              <a:cxn ang="0">
                <a:pos x="connsiteX5545" y="connsiteY5545"/>
              </a:cxn>
              <a:cxn ang="0">
                <a:pos x="connsiteX5546" y="connsiteY5546"/>
              </a:cxn>
              <a:cxn ang="0">
                <a:pos x="connsiteX5547" y="connsiteY5547"/>
              </a:cxn>
              <a:cxn ang="0">
                <a:pos x="connsiteX5548" y="connsiteY5548"/>
              </a:cxn>
              <a:cxn ang="0">
                <a:pos x="connsiteX5549" y="connsiteY5549"/>
              </a:cxn>
              <a:cxn ang="0">
                <a:pos x="connsiteX5550" y="connsiteY5550"/>
              </a:cxn>
              <a:cxn ang="0">
                <a:pos x="connsiteX5551" y="connsiteY5551"/>
              </a:cxn>
              <a:cxn ang="0">
                <a:pos x="connsiteX5552" y="connsiteY5552"/>
              </a:cxn>
              <a:cxn ang="0">
                <a:pos x="connsiteX5553" y="connsiteY5553"/>
              </a:cxn>
              <a:cxn ang="0">
                <a:pos x="connsiteX5554" y="connsiteY5554"/>
              </a:cxn>
              <a:cxn ang="0">
                <a:pos x="connsiteX5555" y="connsiteY5555"/>
              </a:cxn>
              <a:cxn ang="0">
                <a:pos x="connsiteX5556" y="connsiteY5556"/>
              </a:cxn>
              <a:cxn ang="0">
                <a:pos x="connsiteX5557" y="connsiteY5557"/>
              </a:cxn>
              <a:cxn ang="0">
                <a:pos x="connsiteX5558" y="connsiteY5558"/>
              </a:cxn>
              <a:cxn ang="0">
                <a:pos x="connsiteX5559" y="connsiteY5559"/>
              </a:cxn>
              <a:cxn ang="0">
                <a:pos x="connsiteX5560" y="connsiteY5560"/>
              </a:cxn>
              <a:cxn ang="0">
                <a:pos x="connsiteX5561" y="connsiteY5561"/>
              </a:cxn>
              <a:cxn ang="0">
                <a:pos x="connsiteX5562" y="connsiteY5562"/>
              </a:cxn>
              <a:cxn ang="0">
                <a:pos x="connsiteX5563" y="connsiteY5563"/>
              </a:cxn>
              <a:cxn ang="0">
                <a:pos x="connsiteX5564" y="connsiteY5564"/>
              </a:cxn>
              <a:cxn ang="0">
                <a:pos x="connsiteX5565" y="connsiteY5565"/>
              </a:cxn>
              <a:cxn ang="0">
                <a:pos x="connsiteX5566" y="connsiteY5566"/>
              </a:cxn>
              <a:cxn ang="0">
                <a:pos x="connsiteX5567" y="connsiteY5567"/>
              </a:cxn>
              <a:cxn ang="0">
                <a:pos x="connsiteX5568" y="connsiteY5568"/>
              </a:cxn>
              <a:cxn ang="0">
                <a:pos x="connsiteX5569" y="connsiteY5569"/>
              </a:cxn>
              <a:cxn ang="0">
                <a:pos x="connsiteX5570" y="connsiteY5570"/>
              </a:cxn>
              <a:cxn ang="0">
                <a:pos x="connsiteX5571" y="connsiteY5571"/>
              </a:cxn>
              <a:cxn ang="0">
                <a:pos x="connsiteX5572" y="connsiteY5572"/>
              </a:cxn>
              <a:cxn ang="0">
                <a:pos x="connsiteX5573" y="connsiteY5573"/>
              </a:cxn>
              <a:cxn ang="0">
                <a:pos x="connsiteX5574" y="connsiteY5574"/>
              </a:cxn>
              <a:cxn ang="0">
                <a:pos x="connsiteX5575" y="connsiteY5575"/>
              </a:cxn>
              <a:cxn ang="0">
                <a:pos x="connsiteX5576" y="connsiteY5576"/>
              </a:cxn>
              <a:cxn ang="0">
                <a:pos x="connsiteX5577" y="connsiteY5577"/>
              </a:cxn>
              <a:cxn ang="0">
                <a:pos x="connsiteX5578" y="connsiteY5578"/>
              </a:cxn>
              <a:cxn ang="0">
                <a:pos x="connsiteX5579" y="connsiteY5579"/>
              </a:cxn>
              <a:cxn ang="0">
                <a:pos x="connsiteX5580" y="connsiteY5580"/>
              </a:cxn>
              <a:cxn ang="0">
                <a:pos x="connsiteX5581" y="connsiteY5581"/>
              </a:cxn>
              <a:cxn ang="0">
                <a:pos x="connsiteX5582" y="connsiteY5582"/>
              </a:cxn>
              <a:cxn ang="0">
                <a:pos x="connsiteX5583" y="connsiteY5583"/>
              </a:cxn>
              <a:cxn ang="0">
                <a:pos x="connsiteX5584" y="connsiteY5584"/>
              </a:cxn>
              <a:cxn ang="0">
                <a:pos x="connsiteX5585" y="connsiteY5585"/>
              </a:cxn>
              <a:cxn ang="0">
                <a:pos x="connsiteX5586" y="connsiteY5586"/>
              </a:cxn>
              <a:cxn ang="0">
                <a:pos x="connsiteX5587" y="connsiteY5587"/>
              </a:cxn>
              <a:cxn ang="0">
                <a:pos x="connsiteX5588" y="connsiteY5588"/>
              </a:cxn>
              <a:cxn ang="0">
                <a:pos x="connsiteX5589" y="connsiteY5589"/>
              </a:cxn>
              <a:cxn ang="0">
                <a:pos x="connsiteX5590" y="connsiteY5590"/>
              </a:cxn>
              <a:cxn ang="0">
                <a:pos x="connsiteX5591" y="connsiteY5591"/>
              </a:cxn>
              <a:cxn ang="0">
                <a:pos x="connsiteX5592" y="connsiteY5592"/>
              </a:cxn>
              <a:cxn ang="0">
                <a:pos x="connsiteX5593" y="connsiteY5593"/>
              </a:cxn>
              <a:cxn ang="0">
                <a:pos x="connsiteX5594" y="connsiteY5594"/>
              </a:cxn>
              <a:cxn ang="0">
                <a:pos x="connsiteX5595" y="connsiteY5595"/>
              </a:cxn>
              <a:cxn ang="0">
                <a:pos x="connsiteX5596" y="connsiteY5596"/>
              </a:cxn>
              <a:cxn ang="0">
                <a:pos x="connsiteX5597" y="connsiteY5597"/>
              </a:cxn>
              <a:cxn ang="0">
                <a:pos x="connsiteX5598" y="connsiteY5598"/>
              </a:cxn>
              <a:cxn ang="0">
                <a:pos x="connsiteX5599" y="connsiteY5599"/>
              </a:cxn>
              <a:cxn ang="0">
                <a:pos x="connsiteX5600" y="connsiteY5600"/>
              </a:cxn>
              <a:cxn ang="0">
                <a:pos x="connsiteX5601" y="connsiteY5601"/>
              </a:cxn>
              <a:cxn ang="0">
                <a:pos x="connsiteX5602" y="connsiteY5602"/>
              </a:cxn>
              <a:cxn ang="0">
                <a:pos x="connsiteX5603" y="connsiteY5603"/>
              </a:cxn>
              <a:cxn ang="0">
                <a:pos x="connsiteX5604" y="connsiteY5604"/>
              </a:cxn>
              <a:cxn ang="0">
                <a:pos x="connsiteX5605" y="connsiteY5605"/>
              </a:cxn>
              <a:cxn ang="0">
                <a:pos x="connsiteX5606" y="connsiteY5606"/>
              </a:cxn>
              <a:cxn ang="0">
                <a:pos x="connsiteX5607" y="connsiteY5607"/>
              </a:cxn>
              <a:cxn ang="0">
                <a:pos x="connsiteX5608" y="connsiteY5608"/>
              </a:cxn>
              <a:cxn ang="0">
                <a:pos x="connsiteX5609" y="connsiteY5609"/>
              </a:cxn>
              <a:cxn ang="0">
                <a:pos x="connsiteX5610" y="connsiteY5610"/>
              </a:cxn>
              <a:cxn ang="0">
                <a:pos x="connsiteX5611" y="connsiteY5611"/>
              </a:cxn>
              <a:cxn ang="0">
                <a:pos x="connsiteX5612" y="connsiteY5612"/>
              </a:cxn>
              <a:cxn ang="0">
                <a:pos x="connsiteX5613" y="connsiteY5613"/>
              </a:cxn>
              <a:cxn ang="0">
                <a:pos x="connsiteX5614" y="connsiteY5614"/>
              </a:cxn>
              <a:cxn ang="0">
                <a:pos x="connsiteX5615" y="connsiteY5615"/>
              </a:cxn>
              <a:cxn ang="0">
                <a:pos x="connsiteX5616" y="connsiteY5616"/>
              </a:cxn>
              <a:cxn ang="0">
                <a:pos x="connsiteX5617" y="connsiteY5617"/>
              </a:cxn>
              <a:cxn ang="0">
                <a:pos x="connsiteX5618" y="connsiteY5618"/>
              </a:cxn>
              <a:cxn ang="0">
                <a:pos x="connsiteX5619" y="connsiteY5619"/>
              </a:cxn>
              <a:cxn ang="0">
                <a:pos x="connsiteX5620" y="connsiteY5620"/>
              </a:cxn>
              <a:cxn ang="0">
                <a:pos x="connsiteX5621" y="connsiteY5621"/>
              </a:cxn>
              <a:cxn ang="0">
                <a:pos x="connsiteX5622" y="connsiteY5622"/>
              </a:cxn>
              <a:cxn ang="0">
                <a:pos x="connsiteX5623" y="connsiteY5623"/>
              </a:cxn>
              <a:cxn ang="0">
                <a:pos x="connsiteX5624" y="connsiteY5624"/>
              </a:cxn>
              <a:cxn ang="0">
                <a:pos x="connsiteX5625" y="connsiteY5625"/>
              </a:cxn>
              <a:cxn ang="0">
                <a:pos x="connsiteX5626" y="connsiteY5626"/>
              </a:cxn>
              <a:cxn ang="0">
                <a:pos x="connsiteX5627" y="connsiteY5627"/>
              </a:cxn>
              <a:cxn ang="0">
                <a:pos x="connsiteX5628" y="connsiteY5628"/>
              </a:cxn>
              <a:cxn ang="0">
                <a:pos x="connsiteX5629" y="connsiteY5629"/>
              </a:cxn>
              <a:cxn ang="0">
                <a:pos x="connsiteX5630" y="connsiteY5630"/>
              </a:cxn>
              <a:cxn ang="0">
                <a:pos x="connsiteX5631" y="connsiteY5631"/>
              </a:cxn>
              <a:cxn ang="0">
                <a:pos x="connsiteX5632" y="connsiteY5632"/>
              </a:cxn>
              <a:cxn ang="0">
                <a:pos x="connsiteX5633" y="connsiteY5633"/>
              </a:cxn>
              <a:cxn ang="0">
                <a:pos x="connsiteX5634" y="connsiteY5634"/>
              </a:cxn>
              <a:cxn ang="0">
                <a:pos x="connsiteX5635" y="connsiteY5635"/>
              </a:cxn>
              <a:cxn ang="0">
                <a:pos x="connsiteX5636" y="connsiteY5636"/>
              </a:cxn>
              <a:cxn ang="0">
                <a:pos x="connsiteX5637" y="connsiteY5637"/>
              </a:cxn>
              <a:cxn ang="0">
                <a:pos x="connsiteX5638" y="connsiteY5638"/>
              </a:cxn>
              <a:cxn ang="0">
                <a:pos x="connsiteX5639" y="connsiteY5639"/>
              </a:cxn>
              <a:cxn ang="0">
                <a:pos x="connsiteX5640" y="connsiteY5640"/>
              </a:cxn>
              <a:cxn ang="0">
                <a:pos x="connsiteX5641" y="connsiteY5641"/>
              </a:cxn>
              <a:cxn ang="0">
                <a:pos x="connsiteX5642" y="connsiteY5642"/>
              </a:cxn>
              <a:cxn ang="0">
                <a:pos x="connsiteX5643" y="connsiteY5643"/>
              </a:cxn>
              <a:cxn ang="0">
                <a:pos x="connsiteX5644" y="connsiteY5644"/>
              </a:cxn>
              <a:cxn ang="0">
                <a:pos x="connsiteX5645" y="connsiteY5645"/>
              </a:cxn>
              <a:cxn ang="0">
                <a:pos x="connsiteX5646" y="connsiteY5646"/>
              </a:cxn>
              <a:cxn ang="0">
                <a:pos x="connsiteX5647" y="connsiteY5647"/>
              </a:cxn>
              <a:cxn ang="0">
                <a:pos x="connsiteX5648" y="connsiteY5648"/>
              </a:cxn>
              <a:cxn ang="0">
                <a:pos x="connsiteX5649" y="connsiteY5649"/>
              </a:cxn>
              <a:cxn ang="0">
                <a:pos x="connsiteX5650" y="connsiteY5650"/>
              </a:cxn>
              <a:cxn ang="0">
                <a:pos x="connsiteX5651" y="connsiteY5651"/>
              </a:cxn>
              <a:cxn ang="0">
                <a:pos x="connsiteX5652" y="connsiteY5652"/>
              </a:cxn>
              <a:cxn ang="0">
                <a:pos x="connsiteX5653" y="connsiteY5653"/>
              </a:cxn>
              <a:cxn ang="0">
                <a:pos x="connsiteX5654" y="connsiteY5654"/>
              </a:cxn>
              <a:cxn ang="0">
                <a:pos x="connsiteX5655" y="connsiteY5655"/>
              </a:cxn>
              <a:cxn ang="0">
                <a:pos x="connsiteX5656" y="connsiteY5656"/>
              </a:cxn>
              <a:cxn ang="0">
                <a:pos x="connsiteX5657" y="connsiteY5657"/>
              </a:cxn>
              <a:cxn ang="0">
                <a:pos x="connsiteX5658" y="connsiteY5658"/>
              </a:cxn>
              <a:cxn ang="0">
                <a:pos x="connsiteX5659" y="connsiteY5659"/>
              </a:cxn>
              <a:cxn ang="0">
                <a:pos x="connsiteX5660" y="connsiteY5660"/>
              </a:cxn>
              <a:cxn ang="0">
                <a:pos x="connsiteX5661" y="connsiteY5661"/>
              </a:cxn>
              <a:cxn ang="0">
                <a:pos x="connsiteX5662" y="connsiteY5662"/>
              </a:cxn>
              <a:cxn ang="0">
                <a:pos x="connsiteX5663" y="connsiteY5663"/>
              </a:cxn>
              <a:cxn ang="0">
                <a:pos x="connsiteX5664" y="connsiteY5664"/>
              </a:cxn>
              <a:cxn ang="0">
                <a:pos x="connsiteX5665" y="connsiteY5665"/>
              </a:cxn>
              <a:cxn ang="0">
                <a:pos x="connsiteX5666" y="connsiteY5666"/>
              </a:cxn>
              <a:cxn ang="0">
                <a:pos x="connsiteX5667" y="connsiteY5667"/>
              </a:cxn>
              <a:cxn ang="0">
                <a:pos x="connsiteX5668" y="connsiteY5668"/>
              </a:cxn>
              <a:cxn ang="0">
                <a:pos x="connsiteX5669" y="connsiteY5669"/>
              </a:cxn>
              <a:cxn ang="0">
                <a:pos x="connsiteX5670" y="connsiteY5670"/>
              </a:cxn>
              <a:cxn ang="0">
                <a:pos x="connsiteX5671" y="connsiteY5671"/>
              </a:cxn>
              <a:cxn ang="0">
                <a:pos x="connsiteX5672" y="connsiteY5672"/>
              </a:cxn>
              <a:cxn ang="0">
                <a:pos x="connsiteX5673" y="connsiteY5673"/>
              </a:cxn>
              <a:cxn ang="0">
                <a:pos x="connsiteX5674" y="connsiteY5674"/>
              </a:cxn>
              <a:cxn ang="0">
                <a:pos x="connsiteX5675" y="connsiteY5675"/>
              </a:cxn>
              <a:cxn ang="0">
                <a:pos x="connsiteX5676" y="connsiteY5676"/>
              </a:cxn>
              <a:cxn ang="0">
                <a:pos x="connsiteX5677" y="connsiteY5677"/>
              </a:cxn>
              <a:cxn ang="0">
                <a:pos x="connsiteX5678" y="connsiteY5678"/>
              </a:cxn>
              <a:cxn ang="0">
                <a:pos x="connsiteX5679" y="connsiteY5679"/>
              </a:cxn>
              <a:cxn ang="0">
                <a:pos x="connsiteX5680" y="connsiteY5680"/>
              </a:cxn>
              <a:cxn ang="0">
                <a:pos x="connsiteX5681" y="connsiteY5681"/>
              </a:cxn>
              <a:cxn ang="0">
                <a:pos x="connsiteX5682" y="connsiteY5682"/>
              </a:cxn>
              <a:cxn ang="0">
                <a:pos x="connsiteX5683" y="connsiteY5683"/>
              </a:cxn>
              <a:cxn ang="0">
                <a:pos x="connsiteX5684" y="connsiteY5684"/>
              </a:cxn>
              <a:cxn ang="0">
                <a:pos x="connsiteX5685" y="connsiteY5685"/>
              </a:cxn>
              <a:cxn ang="0">
                <a:pos x="connsiteX5686" y="connsiteY5686"/>
              </a:cxn>
              <a:cxn ang="0">
                <a:pos x="connsiteX5687" y="connsiteY5687"/>
              </a:cxn>
              <a:cxn ang="0">
                <a:pos x="connsiteX5688" y="connsiteY5688"/>
              </a:cxn>
              <a:cxn ang="0">
                <a:pos x="connsiteX5689" y="connsiteY5689"/>
              </a:cxn>
              <a:cxn ang="0">
                <a:pos x="connsiteX5690" y="connsiteY5690"/>
              </a:cxn>
              <a:cxn ang="0">
                <a:pos x="connsiteX5691" y="connsiteY5691"/>
              </a:cxn>
              <a:cxn ang="0">
                <a:pos x="connsiteX5692" y="connsiteY5692"/>
              </a:cxn>
              <a:cxn ang="0">
                <a:pos x="connsiteX5693" y="connsiteY5693"/>
              </a:cxn>
              <a:cxn ang="0">
                <a:pos x="connsiteX5694" y="connsiteY5694"/>
              </a:cxn>
              <a:cxn ang="0">
                <a:pos x="connsiteX5695" y="connsiteY5695"/>
              </a:cxn>
              <a:cxn ang="0">
                <a:pos x="connsiteX5696" y="connsiteY5696"/>
              </a:cxn>
              <a:cxn ang="0">
                <a:pos x="connsiteX5697" y="connsiteY5697"/>
              </a:cxn>
              <a:cxn ang="0">
                <a:pos x="connsiteX5698" y="connsiteY5698"/>
              </a:cxn>
              <a:cxn ang="0">
                <a:pos x="connsiteX5699" y="connsiteY5699"/>
              </a:cxn>
              <a:cxn ang="0">
                <a:pos x="connsiteX5700" y="connsiteY5700"/>
              </a:cxn>
              <a:cxn ang="0">
                <a:pos x="connsiteX5701" y="connsiteY5701"/>
              </a:cxn>
              <a:cxn ang="0">
                <a:pos x="connsiteX5702" y="connsiteY5702"/>
              </a:cxn>
              <a:cxn ang="0">
                <a:pos x="connsiteX5703" y="connsiteY5703"/>
              </a:cxn>
              <a:cxn ang="0">
                <a:pos x="connsiteX5704" y="connsiteY5704"/>
              </a:cxn>
              <a:cxn ang="0">
                <a:pos x="connsiteX5705" y="connsiteY5705"/>
              </a:cxn>
              <a:cxn ang="0">
                <a:pos x="connsiteX5706" y="connsiteY5706"/>
              </a:cxn>
              <a:cxn ang="0">
                <a:pos x="connsiteX5707" y="connsiteY5707"/>
              </a:cxn>
              <a:cxn ang="0">
                <a:pos x="connsiteX5708" y="connsiteY5708"/>
              </a:cxn>
              <a:cxn ang="0">
                <a:pos x="connsiteX5709" y="connsiteY5709"/>
              </a:cxn>
              <a:cxn ang="0">
                <a:pos x="connsiteX5710" y="connsiteY5710"/>
              </a:cxn>
              <a:cxn ang="0">
                <a:pos x="connsiteX5711" y="connsiteY5711"/>
              </a:cxn>
              <a:cxn ang="0">
                <a:pos x="connsiteX5712" y="connsiteY5712"/>
              </a:cxn>
              <a:cxn ang="0">
                <a:pos x="connsiteX5713" y="connsiteY5713"/>
              </a:cxn>
              <a:cxn ang="0">
                <a:pos x="connsiteX5714" y="connsiteY5714"/>
              </a:cxn>
              <a:cxn ang="0">
                <a:pos x="connsiteX5715" y="connsiteY5715"/>
              </a:cxn>
              <a:cxn ang="0">
                <a:pos x="connsiteX5716" y="connsiteY5716"/>
              </a:cxn>
              <a:cxn ang="0">
                <a:pos x="connsiteX5717" y="connsiteY5717"/>
              </a:cxn>
              <a:cxn ang="0">
                <a:pos x="connsiteX5718" y="connsiteY5718"/>
              </a:cxn>
              <a:cxn ang="0">
                <a:pos x="connsiteX5719" y="connsiteY5719"/>
              </a:cxn>
              <a:cxn ang="0">
                <a:pos x="connsiteX5720" y="connsiteY5720"/>
              </a:cxn>
              <a:cxn ang="0">
                <a:pos x="connsiteX5721" y="connsiteY5721"/>
              </a:cxn>
              <a:cxn ang="0">
                <a:pos x="connsiteX5722" y="connsiteY5722"/>
              </a:cxn>
              <a:cxn ang="0">
                <a:pos x="connsiteX5723" y="connsiteY5723"/>
              </a:cxn>
              <a:cxn ang="0">
                <a:pos x="connsiteX5724" y="connsiteY5724"/>
              </a:cxn>
              <a:cxn ang="0">
                <a:pos x="connsiteX5725" y="connsiteY5725"/>
              </a:cxn>
              <a:cxn ang="0">
                <a:pos x="connsiteX5726" y="connsiteY5726"/>
              </a:cxn>
              <a:cxn ang="0">
                <a:pos x="connsiteX5727" y="connsiteY5727"/>
              </a:cxn>
              <a:cxn ang="0">
                <a:pos x="connsiteX5728" y="connsiteY5728"/>
              </a:cxn>
              <a:cxn ang="0">
                <a:pos x="connsiteX5729" y="connsiteY5729"/>
              </a:cxn>
              <a:cxn ang="0">
                <a:pos x="connsiteX5730" y="connsiteY5730"/>
              </a:cxn>
              <a:cxn ang="0">
                <a:pos x="connsiteX5731" y="connsiteY5731"/>
              </a:cxn>
              <a:cxn ang="0">
                <a:pos x="connsiteX5732" y="connsiteY5732"/>
              </a:cxn>
              <a:cxn ang="0">
                <a:pos x="connsiteX5733" y="connsiteY5733"/>
              </a:cxn>
              <a:cxn ang="0">
                <a:pos x="connsiteX5734" y="connsiteY5734"/>
              </a:cxn>
              <a:cxn ang="0">
                <a:pos x="connsiteX5735" y="connsiteY5735"/>
              </a:cxn>
              <a:cxn ang="0">
                <a:pos x="connsiteX5736" y="connsiteY5736"/>
              </a:cxn>
              <a:cxn ang="0">
                <a:pos x="connsiteX5737" y="connsiteY5737"/>
              </a:cxn>
              <a:cxn ang="0">
                <a:pos x="connsiteX5738" y="connsiteY5738"/>
              </a:cxn>
              <a:cxn ang="0">
                <a:pos x="connsiteX5739" y="connsiteY5739"/>
              </a:cxn>
              <a:cxn ang="0">
                <a:pos x="connsiteX5740" y="connsiteY5740"/>
              </a:cxn>
              <a:cxn ang="0">
                <a:pos x="connsiteX5741" y="connsiteY5741"/>
              </a:cxn>
              <a:cxn ang="0">
                <a:pos x="connsiteX5742" y="connsiteY5742"/>
              </a:cxn>
              <a:cxn ang="0">
                <a:pos x="connsiteX5743" y="connsiteY5743"/>
              </a:cxn>
              <a:cxn ang="0">
                <a:pos x="connsiteX5744" y="connsiteY5744"/>
              </a:cxn>
              <a:cxn ang="0">
                <a:pos x="connsiteX5745" y="connsiteY5745"/>
              </a:cxn>
              <a:cxn ang="0">
                <a:pos x="connsiteX5746" y="connsiteY5746"/>
              </a:cxn>
              <a:cxn ang="0">
                <a:pos x="connsiteX5747" y="connsiteY5747"/>
              </a:cxn>
              <a:cxn ang="0">
                <a:pos x="connsiteX5748" y="connsiteY5748"/>
              </a:cxn>
              <a:cxn ang="0">
                <a:pos x="connsiteX5749" y="connsiteY5749"/>
              </a:cxn>
              <a:cxn ang="0">
                <a:pos x="connsiteX5750" y="connsiteY5750"/>
              </a:cxn>
              <a:cxn ang="0">
                <a:pos x="connsiteX5751" y="connsiteY5751"/>
              </a:cxn>
              <a:cxn ang="0">
                <a:pos x="connsiteX5752" y="connsiteY5752"/>
              </a:cxn>
              <a:cxn ang="0">
                <a:pos x="connsiteX5753" y="connsiteY5753"/>
              </a:cxn>
              <a:cxn ang="0">
                <a:pos x="connsiteX5754" y="connsiteY5754"/>
              </a:cxn>
              <a:cxn ang="0">
                <a:pos x="connsiteX5755" y="connsiteY5755"/>
              </a:cxn>
              <a:cxn ang="0">
                <a:pos x="connsiteX5756" y="connsiteY5756"/>
              </a:cxn>
              <a:cxn ang="0">
                <a:pos x="connsiteX5757" y="connsiteY5757"/>
              </a:cxn>
              <a:cxn ang="0">
                <a:pos x="connsiteX5758" y="connsiteY5758"/>
              </a:cxn>
              <a:cxn ang="0">
                <a:pos x="connsiteX5759" y="connsiteY5759"/>
              </a:cxn>
              <a:cxn ang="0">
                <a:pos x="connsiteX5760" y="connsiteY5760"/>
              </a:cxn>
              <a:cxn ang="0">
                <a:pos x="connsiteX5761" y="connsiteY5761"/>
              </a:cxn>
              <a:cxn ang="0">
                <a:pos x="connsiteX5762" y="connsiteY5762"/>
              </a:cxn>
              <a:cxn ang="0">
                <a:pos x="connsiteX5763" y="connsiteY5763"/>
              </a:cxn>
              <a:cxn ang="0">
                <a:pos x="connsiteX5764" y="connsiteY5764"/>
              </a:cxn>
              <a:cxn ang="0">
                <a:pos x="connsiteX5765" y="connsiteY5765"/>
              </a:cxn>
              <a:cxn ang="0">
                <a:pos x="connsiteX5766" y="connsiteY5766"/>
              </a:cxn>
              <a:cxn ang="0">
                <a:pos x="connsiteX5767" y="connsiteY5767"/>
              </a:cxn>
              <a:cxn ang="0">
                <a:pos x="connsiteX5768" y="connsiteY5768"/>
              </a:cxn>
              <a:cxn ang="0">
                <a:pos x="connsiteX5769" y="connsiteY5769"/>
              </a:cxn>
              <a:cxn ang="0">
                <a:pos x="connsiteX5770" y="connsiteY5770"/>
              </a:cxn>
              <a:cxn ang="0">
                <a:pos x="connsiteX5771" y="connsiteY5771"/>
              </a:cxn>
              <a:cxn ang="0">
                <a:pos x="connsiteX5772" y="connsiteY5772"/>
              </a:cxn>
              <a:cxn ang="0">
                <a:pos x="connsiteX5773" y="connsiteY5773"/>
              </a:cxn>
              <a:cxn ang="0">
                <a:pos x="connsiteX5774" y="connsiteY5774"/>
              </a:cxn>
              <a:cxn ang="0">
                <a:pos x="connsiteX5775" y="connsiteY5775"/>
              </a:cxn>
              <a:cxn ang="0">
                <a:pos x="connsiteX5776" y="connsiteY5776"/>
              </a:cxn>
              <a:cxn ang="0">
                <a:pos x="connsiteX5777" y="connsiteY5777"/>
              </a:cxn>
              <a:cxn ang="0">
                <a:pos x="connsiteX5778" y="connsiteY5778"/>
              </a:cxn>
              <a:cxn ang="0">
                <a:pos x="connsiteX5779" y="connsiteY5779"/>
              </a:cxn>
              <a:cxn ang="0">
                <a:pos x="connsiteX5780" y="connsiteY5780"/>
              </a:cxn>
              <a:cxn ang="0">
                <a:pos x="connsiteX5781" y="connsiteY5781"/>
              </a:cxn>
              <a:cxn ang="0">
                <a:pos x="connsiteX5782" y="connsiteY5782"/>
              </a:cxn>
              <a:cxn ang="0">
                <a:pos x="connsiteX5783" y="connsiteY5783"/>
              </a:cxn>
              <a:cxn ang="0">
                <a:pos x="connsiteX5784" y="connsiteY5784"/>
              </a:cxn>
              <a:cxn ang="0">
                <a:pos x="connsiteX5785" y="connsiteY5785"/>
              </a:cxn>
              <a:cxn ang="0">
                <a:pos x="connsiteX5786" y="connsiteY5786"/>
              </a:cxn>
              <a:cxn ang="0">
                <a:pos x="connsiteX5787" y="connsiteY5787"/>
              </a:cxn>
              <a:cxn ang="0">
                <a:pos x="connsiteX5788" y="connsiteY5788"/>
              </a:cxn>
              <a:cxn ang="0">
                <a:pos x="connsiteX5789" y="connsiteY5789"/>
              </a:cxn>
              <a:cxn ang="0">
                <a:pos x="connsiteX5790" y="connsiteY5790"/>
              </a:cxn>
              <a:cxn ang="0">
                <a:pos x="connsiteX5791" y="connsiteY5791"/>
              </a:cxn>
              <a:cxn ang="0">
                <a:pos x="connsiteX5792" y="connsiteY5792"/>
              </a:cxn>
              <a:cxn ang="0">
                <a:pos x="connsiteX5793" y="connsiteY5793"/>
              </a:cxn>
              <a:cxn ang="0">
                <a:pos x="connsiteX5794" y="connsiteY5794"/>
              </a:cxn>
              <a:cxn ang="0">
                <a:pos x="connsiteX5795" y="connsiteY5795"/>
              </a:cxn>
              <a:cxn ang="0">
                <a:pos x="connsiteX5796" y="connsiteY5796"/>
              </a:cxn>
              <a:cxn ang="0">
                <a:pos x="connsiteX5797" y="connsiteY5797"/>
              </a:cxn>
              <a:cxn ang="0">
                <a:pos x="connsiteX5798" y="connsiteY5798"/>
              </a:cxn>
              <a:cxn ang="0">
                <a:pos x="connsiteX5799" y="connsiteY5799"/>
              </a:cxn>
              <a:cxn ang="0">
                <a:pos x="connsiteX5800" y="connsiteY5800"/>
              </a:cxn>
              <a:cxn ang="0">
                <a:pos x="connsiteX5801" y="connsiteY5801"/>
              </a:cxn>
              <a:cxn ang="0">
                <a:pos x="connsiteX5802" y="connsiteY5802"/>
              </a:cxn>
              <a:cxn ang="0">
                <a:pos x="connsiteX5803" y="connsiteY5803"/>
              </a:cxn>
              <a:cxn ang="0">
                <a:pos x="connsiteX5804" y="connsiteY5804"/>
              </a:cxn>
              <a:cxn ang="0">
                <a:pos x="connsiteX5805" y="connsiteY5805"/>
              </a:cxn>
              <a:cxn ang="0">
                <a:pos x="connsiteX5806" y="connsiteY5806"/>
              </a:cxn>
              <a:cxn ang="0">
                <a:pos x="connsiteX5807" y="connsiteY5807"/>
              </a:cxn>
              <a:cxn ang="0">
                <a:pos x="connsiteX5808" y="connsiteY5808"/>
              </a:cxn>
              <a:cxn ang="0">
                <a:pos x="connsiteX5809" y="connsiteY5809"/>
              </a:cxn>
              <a:cxn ang="0">
                <a:pos x="connsiteX5810" y="connsiteY5810"/>
              </a:cxn>
              <a:cxn ang="0">
                <a:pos x="connsiteX5811" y="connsiteY5811"/>
              </a:cxn>
              <a:cxn ang="0">
                <a:pos x="connsiteX5812" y="connsiteY5812"/>
              </a:cxn>
              <a:cxn ang="0">
                <a:pos x="connsiteX5813" y="connsiteY5813"/>
              </a:cxn>
              <a:cxn ang="0">
                <a:pos x="connsiteX5814" y="connsiteY5814"/>
              </a:cxn>
              <a:cxn ang="0">
                <a:pos x="connsiteX5815" y="connsiteY5815"/>
              </a:cxn>
              <a:cxn ang="0">
                <a:pos x="connsiteX5816" y="connsiteY5816"/>
              </a:cxn>
              <a:cxn ang="0">
                <a:pos x="connsiteX5817" y="connsiteY5817"/>
              </a:cxn>
              <a:cxn ang="0">
                <a:pos x="connsiteX5818" y="connsiteY5818"/>
              </a:cxn>
              <a:cxn ang="0">
                <a:pos x="connsiteX5819" y="connsiteY5819"/>
              </a:cxn>
              <a:cxn ang="0">
                <a:pos x="connsiteX5820" y="connsiteY5820"/>
              </a:cxn>
              <a:cxn ang="0">
                <a:pos x="connsiteX5821" y="connsiteY5821"/>
              </a:cxn>
              <a:cxn ang="0">
                <a:pos x="connsiteX5822" y="connsiteY5822"/>
              </a:cxn>
              <a:cxn ang="0">
                <a:pos x="connsiteX5823" y="connsiteY5823"/>
              </a:cxn>
              <a:cxn ang="0">
                <a:pos x="connsiteX5824" y="connsiteY5824"/>
              </a:cxn>
              <a:cxn ang="0">
                <a:pos x="connsiteX5825" y="connsiteY5825"/>
              </a:cxn>
              <a:cxn ang="0">
                <a:pos x="connsiteX5826" y="connsiteY5826"/>
              </a:cxn>
              <a:cxn ang="0">
                <a:pos x="connsiteX5827" y="connsiteY5827"/>
              </a:cxn>
              <a:cxn ang="0">
                <a:pos x="connsiteX5828" y="connsiteY5828"/>
              </a:cxn>
              <a:cxn ang="0">
                <a:pos x="connsiteX5829" y="connsiteY5829"/>
              </a:cxn>
              <a:cxn ang="0">
                <a:pos x="connsiteX5830" y="connsiteY5830"/>
              </a:cxn>
              <a:cxn ang="0">
                <a:pos x="connsiteX5831" y="connsiteY5831"/>
              </a:cxn>
              <a:cxn ang="0">
                <a:pos x="connsiteX5832" y="connsiteY5832"/>
              </a:cxn>
              <a:cxn ang="0">
                <a:pos x="connsiteX5833" y="connsiteY5833"/>
              </a:cxn>
              <a:cxn ang="0">
                <a:pos x="connsiteX5834" y="connsiteY5834"/>
              </a:cxn>
              <a:cxn ang="0">
                <a:pos x="connsiteX5835" y="connsiteY5835"/>
              </a:cxn>
              <a:cxn ang="0">
                <a:pos x="connsiteX5836" y="connsiteY5836"/>
              </a:cxn>
              <a:cxn ang="0">
                <a:pos x="connsiteX5837" y="connsiteY5837"/>
              </a:cxn>
              <a:cxn ang="0">
                <a:pos x="connsiteX5838" y="connsiteY5838"/>
              </a:cxn>
              <a:cxn ang="0">
                <a:pos x="connsiteX5839" y="connsiteY5839"/>
              </a:cxn>
              <a:cxn ang="0">
                <a:pos x="connsiteX5840" y="connsiteY5840"/>
              </a:cxn>
              <a:cxn ang="0">
                <a:pos x="connsiteX5841" y="connsiteY5841"/>
              </a:cxn>
              <a:cxn ang="0">
                <a:pos x="connsiteX5842" y="connsiteY5842"/>
              </a:cxn>
              <a:cxn ang="0">
                <a:pos x="connsiteX5843" y="connsiteY5843"/>
              </a:cxn>
              <a:cxn ang="0">
                <a:pos x="connsiteX5844" y="connsiteY5844"/>
              </a:cxn>
              <a:cxn ang="0">
                <a:pos x="connsiteX5845" y="connsiteY5845"/>
              </a:cxn>
              <a:cxn ang="0">
                <a:pos x="connsiteX5846" y="connsiteY5846"/>
              </a:cxn>
              <a:cxn ang="0">
                <a:pos x="connsiteX5847" y="connsiteY5847"/>
              </a:cxn>
              <a:cxn ang="0">
                <a:pos x="connsiteX5848" y="connsiteY5848"/>
              </a:cxn>
              <a:cxn ang="0">
                <a:pos x="connsiteX5849" y="connsiteY5849"/>
              </a:cxn>
              <a:cxn ang="0">
                <a:pos x="connsiteX5850" y="connsiteY5850"/>
              </a:cxn>
              <a:cxn ang="0">
                <a:pos x="connsiteX5851" y="connsiteY5851"/>
              </a:cxn>
              <a:cxn ang="0">
                <a:pos x="connsiteX5852" y="connsiteY5852"/>
              </a:cxn>
              <a:cxn ang="0">
                <a:pos x="connsiteX5853" y="connsiteY5853"/>
              </a:cxn>
              <a:cxn ang="0">
                <a:pos x="connsiteX5854" y="connsiteY5854"/>
              </a:cxn>
              <a:cxn ang="0">
                <a:pos x="connsiteX5855" y="connsiteY5855"/>
              </a:cxn>
              <a:cxn ang="0">
                <a:pos x="connsiteX5856" y="connsiteY5856"/>
              </a:cxn>
              <a:cxn ang="0">
                <a:pos x="connsiteX5857" y="connsiteY5857"/>
              </a:cxn>
              <a:cxn ang="0">
                <a:pos x="connsiteX5858" y="connsiteY5858"/>
              </a:cxn>
              <a:cxn ang="0">
                <a:pos x="connsiteX5859" y="connsiteY5859"/>
              </a:cxn>
              <a:cxn ang="0">
                <a:pos x="connsiteX5860" y="connsiteY5860"/>
              </a:cxn>
              <a:cxn ang="0">
                <a:pos x="connsiteX5861" y="connsiteY5861"/>
              </a:cxn>
              <a:cxn ang="0">
                <a:pos x="connsiteX5862" y="connsiteY5862"/>
              </a:cxn>
              <a:cxn ang="0">
                <a:pos x="connsiteX5863" y="connsiteY5863"/>
              </a:cxn>
              <a:cxn ang="0">
                <a:pos x="connsiteX5864" y="connsiteY5864"/>
              </a:cxn>
              <a:cxn ang="0">
                <a:pos x="connsiteX5865" y="connsiteY5865"/>
              </a:cxn>
              <a:cxn ang="0">
                <a:pos x="connsiteX5866" y="connsiteY5866"/>
              </a:cxn>
              <a:cxn ang="0">
                <a:pos x="connsiteX5867" y="connsiteY5867"/>
              </a:cxn>
              <a:cxn ang="0">
                <a:pos x="connsiteX5868" y="connsiteY5868"/>
              </a:cxn>
              <a:cxn ang="0">
                <a:pos x="connsiteX5869" y="connsiteY5869"/>
              </a:cxn>
              <a:cxn ang="0">
                <a:pos x="connsiteX5870" y="connsiteY5870"/>
              </a:cxn>
              <a:cxn ang="0">
                <a:pos x="connsiteX5871" y="connsiteY5871"/>
              </a:cxn>
              <a:cxn ang="0">
                <a:pos x="connsiteX5872" y="connsiteY5872"/>
              </a:cxn>
              <a:cxn ang="0">
                <a:pos x="connsiteX5873" y="connsiteY5873"/>
              </a:cxn>
              <a:cxn ang="0">
                <a:pos x="connsiteX5874" y="connsiteY5874"/>
              </a:cxn>
              <a:cxn ang="0">
                <a:pos x="connsiteX5875" y="connsiteY5875"/>
              </a:cxn>
              <a:cxn ang="0">
                <a:pos x="connsiteX5876" y="connsiteY5876"/>
              </a:cxn>
              <a:cxn ang="0">
                <a:pos x="connsiteX5877" y="connsiteY5877"/>
              </a:cxn>
              <a:cxn ang="0">
                <a:pos x="connsiteX5878" y="connsiteY5878"/>
              </a:cxn>
              <a:cxn ang="0">
                <a:pos x="connsiteX5879" y="connsiteY5879"/>
              </a:cxn>
              <a:cxn ang="0">
                <a:pos x="connsiteX5880" y="connsiteY5880"/>
              </a:cxn>
              <a:cxn ang="0">
                <a:pos x="connsiteX5881" y="connsiteY5881"/>
              </a:cxn>
              <a:cxn ang="0">
                <a:pos x="connsiteX5882" y="connsiteY5882"/>
              </a:cxn>
              <a:cxn ang="0">
                <a:pos x="connsiteX5883" y="connsiteY5883"/>
              </a:cxn>
              <a:cxn ang="0">
                <a:pos x="connsiteX5884" y="connsiteY5884"/>
              </a:cxn>
              <a:cxn ang="0">
                <a:pos x="connsiteX5885" y="connsiteY5885"/>
              </a:cxn>
              <a:cxn ang="0">
                <a:pos x="connsiteX5886" y="connsiteY5886"/>
              </a:cxn>
              <a:cxn ang="0">
                <a:pos x="connsiteX5887" y="connsiteY5887"/>
              </a:cxn>
              <a:cxn ang="0">
                <a:pos x="connsiteX5888" y="connsiteY5888"/>
              </a:cxn>
              <a:cxn ang="0">
                <a:pos x="connsiteX5889" y="connsiteY5889"/>
              </a:cxn>
              <a:cxn ang="0">
                <a:pos x="connsiteX5890" y="connsiteY5890"/>
              </a:cxn>
              <a:cxn ang="0">
                <a:pos x="connsiteX5891" y="connsiteY5891"/>
              </a:cxn>
              <a:cxn ang="0">
                <a:pos x="connsiteX5892" y="connsiteY5892"/>
              </a:cxn>
              <a:cxn ang="0">
                <a:pos x="connsiteX5893" y="connsiteY5893"/>
              </a:cxn>
              <a:cxn ang="0">
                <a:pos x="connsiteX5894" y="connsiteY5894"/>
              </a:cxn>
              <a:cxn ang="0">
                <a:pos x="connsiteX5895" y="connsiteY5895"/>
              </a:cxn>
              <a:cxn ang="0">
                <a:pos x="connsiteX5896" y="connsiteY5896"/>
              </a:cxn>
              <a:cxn ang="0">
                <a:pos x="connsiteX5897" y="connsiteY5897"/>
              </a:cxn>
              <a:cxn ang="0">
                <a:pos x="connsiteX5898" y="connsiteY5898"/>
              </a:cxn>
              <a:cxn ang="0">
                <a:pos x="connsiteX5899" y="connsiteY5899"/>
              </a:cxn>
              <a:cxn ang="0">
                <a:pos x="connsiteX5900" y="connsiteY5900"/>
              </a:cxn>
              <a:cxn ang="0">
                <a:pos x="connsiteX5901" y="connsiteY5901"/>
              </a:cxn>
              <a:cxn ang="0">
                <a:pos x="connsiteX5902" y="connsiteY5902"/>
              </a:cxn>
              <a:cxn ang="0">
                <a:pos x="connsiteX5903" y="connsiteY5903"/>
              </a:cxn>
              <a:cxn ang="0">
                <a:pos x="connsiteX5904" y="connsiteY5904"/>
              </a:cxn>
              <a:cxn ang="0">
                <a:pos x="connsiteX5905" y="connsiteY5905"/>
              </a:cxn>
              <a:cxn ang="0">
                <a:pos x="connsiteX5906" y="connsiteY5906"/>
              </a:cxn>
              <a:cxn ang="0">
                <a:pos x="connsiteX5907" y="connsiteY5907"/>
              </a:cxn>
              <a:cxn ang="0">
                <a:pos x="connsiteX5908" y="connsiteY5908"/>
              </a:cxn>
              <a:cxn ang="0">
                <a:pos x="connsiteX5909" y="connsiteY5909"/>
              </a:cxn>
              <a:cxn ang="0">
                <a:pos x="connsiteX5910" y="connsiteY5910"/>
              </a:cxn>
              <a:cxn ang="0">
                <a:pos x="connsiteX5911" y="connsiteY5911"/>
              </a:cxn>
              <a:cxn ang="0">
                <a:pos x="connsiteX5912" y="connsiteY5912"/>
              </a:cxn>
              <a:cxn ang="0">
                <a:pos x="connsiteX5913" y="connsiteY5913"/>
              </a:cxn>
              <a:cxn ang="0">
                <a:pos x="connsiteX5914" y="connsiteY5914"/>
              </a:cxn>
              <a:cxn ang="0">
                <a:pos x="connsiteX5915" y="connsiteY5915"/>
              </a:cxn>
              <a:cxn ang="0">
                <a:pos x="connsiteX5916" y="connsiteY5916"/>
              </a:cxn>
              <a:cxn ang="0">
                <a:pos x="connsiteX5917" y="connsiteY5917"/>
              </a:cxn>
              <a:cxn ang="0">
                <a:pos x="connsiteX5918" y="connsiteY5918"/>
              </a:cxn>
              <a:cxn ang="0">
                <a:pos x="connsiteX5919" y="connsiteY5919"/>
              </a:cxn>
              <a:cxn ang="0">
                <a:pos x="connsiteX5920" y="connsiteY5920"/>
              </a:cxn>
              <a:cxn ang="0">
                <a:pos x="connsiteX5921" y="connsiteY5921"/>
              </a:cxn>
              <a:cxn ang="0">
                <a:pos x="connsiteX5922" y="connsiteY5922"/>
              </a:cxn>
              <a:cxn ang="0">
                <a:pos x="connsiteX5923" y="connsiteY5923"/>
              </a:cxn>
              <a:cxn ang="0">
                <a:pos x="connsiteX5924" y="connsiteY5924"/>
              </a:cxn>
              <a:cxn ang="0">
                <a:pos x="connsiteX5925" y="connsiteY5925"/>
              </a:cxn>
              <a:cxn ang="0">
                <a:pos x="connsiteX5926" y="connsiteY5926"/>
              </a:cxn>
              <a:cxn ang="0">
                <a:pos x="connsiteX5927" y="connsiteY5927"/>
              </a:cxn>
              <a:cxn ang="0">
                <a:pos x="connsiteX5928" y="connsiteY5928"/>
              </a:cxn>
              <a:cxn ang="0">
                <a:pos x="connsiteX5929" y="connsiteY5929"/>
              </a:cxn>
              <a:cxn ang="0">
                <a:pos x="connsiteX5930" y="connsiteY5930"/>
              </a:cxn>
              <a:cxn ang="0">
                <a:pos x="connsiteX5931" y="connsiteY5931"/>
              </a:cxn>
              <a:cxn ang="0">
                <a:pos x="connsiteX5932" y="connsiteY5932"/>
              </a:cxn>
              <a:cxn ang="0">
                <a:pos x="connsiteX5933" y="connsiteY5933"/>
              </a:cxn>
              <a:cxn ang="0">
                <a:pos x="connsiteX5934" y="connsiteY5934"/>
              </a:cxn>
              <a:cxn ang="0">
                <a:pos x="connsiteX5935" y="connsiteY5935"/>
              </a:cxn>
              <a:cxn ang="0">
                <a:pos x="connsiteX5936" y="connsiteY5936"/>
              </a:cxn>
              <a:cxn ang="0">
                <a:pos x="connsiteX5937" y="connsiteY5937"/>
              </a:cxn>
              <a:cxn ang="0">
                <a:pos x="connsiteX5938" y="connsiteY5938"/>
              </a:cxn>
              <a:cxn ang="0">
                <a:pos x="connsiteX5939" y="connsiteY5939"/>
              </a:cxn>
              <a:cxn ang="0">
                <a:pos x="connsiteX5940" y="connsiteY5940"/>
              </a:cxn>
              <a:cxn ang="0">
                <a:pos x="connsiteX5941" y="connsiteY5941"/>
              </a:cxn>
              <a:cxn ang="0">
                <a:pos x="connsiteX5942" y="connsiteY5942"/>
              </a:cxn>
              <a:cxn ang="0">
                <a:pos x="connsiteX5943" y="connsiteY5943"/>
              </a:cxn>
              <a:cxn ang="0">
                <a:pos x="connsiteX5944" y="connsiteY5944"/>
              </a:cxn>
              <a:cxn ang="0">
                <a:pos x="connsiteX5945" y="connsiteY5945"/>
              </a:cxn>
              <a:cxn ang="0">
                <a:pos x="connsiteX5946" y="connsiteY5946"/>
              </a:cxn>
              <a:cxn ang="0">
                <a:pos x="connsiteX5947" y="connsiteY5947"/>
              </a:cxn>
              <a:cxn ang="0">
                <a:pos x="connsiteX5948" y="connsiteY5948"/>
              </a:cxn>
              <a:cxn ang="0">
                <a:pos x="connsiteX5949" y="connsiteY5949"/>
              </a:cxn>
              <a:cxn ang="0">
                <a:pos x="connsiteX5950" y="connsiteY5950"/>
              </a:cxn>
              <a:cxn ang="0">
                <a:pos x="connsiteX5951" y="connsiteY5951"/>
              </a:cxn>
              <a:cxn ang="0">
                <a:pos x="connsiteX5952" y="connsiteY5952"/>
              </a:cxn>
              <a:cxn ang="0">
                <a:pos x="connsiteX5953" y="connsiteY5953"/>
              </a:cxn>
              <a:cxn ang="0">
                <a:pos x="connsiteX5954" y="connsiteY5954"/>
              </a:cxn>
              <a:cxn ang="0">
                <a:pos x="connsiteX5955" y="connsiteY5955"/>
              </a:cxn>
              <a:cxn ang="0">
                <a:pos x="connsiteX5956" y="connsiteY5956"/>
              </a:cxn>
              <a:cxn ang="0">
                <a:pos x="connsiteX5957" y="connsiteY5957"/>
              </a:cxn>
              <a:cxn ang="0">
                <a:pos x="connsiteX5958" y="connsiteY5958"/>
              </a:cxn>
              <a:cxn ang="0">
                <a:pos x="connsiteX5959" y="connsiteY5959"/>
              </a:cxn>
              <a:cxn ang="0">
                <a:pos x="connsiteX5960" y="connsiteY5960"/>
              </a:cxn>
              <a:cxn ang="0">
                <a:pos x="connsiteX5961" y="connsiteY5961"/>
              </a:cxn>
              <a:cxn ang="0">
                <a:pos x="connsiteX5962" y="connsiteY5962"/>
              </a:cxn>
              <a:cxn ang="0">
                <a:pos x="connsiteX5963" y="connsiteY5963"/>
              </a:cxn>
              <a:cxn ang="0">
                <a:pos x="connsiteX5964" y="connsiteY5964"/>
              </a:cxn>
              <a:cxn ang="0">
                <a:pos x="connsiteX5965" y="connsiteY5965"/>
              </a:cxn>
              <a:cxn ang="0">
                <a:pos x="connsiteX5966" y="connsiteY5966"/>
              </a:cxn>
              <a:cxn ang="0">
                <a:pos x="connsiteX5967" y="connsiteY5967"/>
              </a:cxn>
              <a:cxn ang="0">
                <a:pos x="connsiteX5968" y="connsiteY5968"/>
              </a:cxn>
              <a:cxn ang="0">
                <a:pos x="connsiteX5969" y="connsiteY5969"/>
              </a:cxn>
              <a:cxn ang="0">
                <a:pos x="connsiteX5970" y="connsiteY5970"/>
              </a:cxn>
              <a:cxn ang="0">
                <a:pos x="connsiteX5971" y="connsiteY5971"/>
              </a:cxn>
              <a:cxn ang="0">
                <a:pos x="connsiteX5972" y="connsiteY5972"/>
              </a:cxn>
              <a:cxn ang="0">
                <a:pos x="connsiteX5973" y="connsiteY5973"/>
              </a:cxn>
              <a:cxn ang="0">
                <a:pos x="connsiteX5974" y="connsiteY5974"/>
              </a:cxn>
              <a:cxn ang="0">
                <a:pos x="connsiteX5975" y="connsiteY5975"/>
              </a:cxn>
              <a:cxn ang="0">
                <a:pos x="connsiteX5976" y="connsiteY5976"/>
              </a:cxn>
              <a:cxn ang="0">
                <a:pos x="connsiteX5977" y="connsiteY5977"/>
              </a:cxn>
              <a:cxn ang="0">
                <a:pos x="connsiteX5978" y="connsiteY5978"/>
              </a:cxn>
              <a:cxn ang="0">
                <a:pos x="connsiteX5979" y="connsiteY5979"/>
              </a:cxn>
              <a:cxn ang="0">
                <a:pos x="connsiteX5980" y="connsiteY5980"/>
              </a:cxn>
              <a:cxn ang="0">
                <a:pos x="connsiteX5981" y="connsiteY5981"/>
              </a:cxn>
              <a:cxn ang="0">
                <a:pos x="connsiteX5982" y="connsiteY5982"/>
              </a:cxn>
              <a:cxn ang="0">
                <a:pos x="connsiteX5983" y="connsiteY5983"/>
              </a:cxn>
              <a:cxn ang="0">
                <a:pos x="connsiteX5984" y="connsiteY5984"/>
              </a:cxn>
              <a:cxn ang="0">
                <a:pos x="connsiteX5985" y="connsiteY5985"/>
              </a:cxn>
              <a:cxn ang="0">
                <a:pos x="connsiteX5986" y="connsiteY5986"/>
              </a:cxn>
              <a:cxn ang="0">
                <a:pos x="connsiteX5987" y="connsiteY5987"/>
              </a:cxn>
              <a:cxn ang="0">
                <a:pos x="connsiteX5988" y="connsiteY5988"/>
              </a:cxn>
              <a:cxn ang="0">
                <a:pos x="connsiteX5989" y="connsiteY5989"/>
              </a:cxn>
              <a:cxn ang="0">
                <a:pos x="connsiteX5990" y="connsiteY5990"/>
              </a:cxn>
              <a:cxn ang="0">
                <a:pos x="connsiteX5991" y="connsiteY5991"/>
              </a:cxn>
              <a:cxn ang="0">
                <a:pos x="connsiteX5992" y="connsiteY5992"/>
              </a:cxn>
              <a:cxn ang="0">
                <a:pos x="connsiteX5993" y="connsiteY5993"/>
              </a:cxn>
              <a:cxn ang="0">
                <a:pos x="connsiteX5994" y="connsiteY5994"/>
              </a:cxn>
              <a:cxn ang="0">
                <a:pos x="connsiteX5995" y="connsiteY5995"/>
              </a:cxn>
              <a:cxn ang="0">
                <a:pos x="connsiteX5996" y="connsiteY5996"/>
              </a:cxn>
              <a:cxn ang="0">
                <a:pos x="connsiteX5997" y="connsiteY5997"/>
              </a:cxn>
              <a:cxn ang="0">
                <a:pos x="connsiteX5998" y="connsiteY5998"/>
              </a:cxn>
              <a:cxn ang="0">
                <a:pos x="connsiteX5999" y="connsiteY5999"/>
              </a:cxn>
              <a:cxn ang="0">
                <a:pos x="connsiteX6000" y="connsiteY6000"/>
              </a:cxn>
              <a:cxn ang="0">
                <a:pos x="connsiteX6001" y="connsiteY6001"/>
              </a:cxn>
              <a:cxn ang="0">
                <a:pos x="connsiteX6002" y="connsiteY6002"/>
              </a:cxn>
              <a:cxn ang="0">
                <a:pos x="connsiteX6003" y="connsiteY6003"/>
              </a:cxn>
              <a:cxn ang="0">
                <a:pos x="connsiteX6004" y="connsiteY6004"/>
              </a:cxn>
              <a:cxn ang="0">
                <a:pos x="connsiteX6005" y="connsiteY6005"/>
              </a:cxn>
              <a:cxn ang="0">
                <a:pos x="connsiteX6006" y="connsiteY6006"/>
              </a:cxn>
              <a:cxn ang="0">
                <a:pos x="connsiteX6007" y="connsiteY6007"/>
              </a:cxn>
              <a:cxn ang="0">
                <a:pos x="connsiteX6008" y="connsiteY6008"/>
              </a:cxn>
              <a:cxn ang="0">
                <a:pos x="connsiteX6009" y="connsiteY6009"/>
              </a:cxn>
              <a:cxn ang="0">
                <a:pos x="connsiteX6010" y="connsiteY6010"/>
              </a:cxn>
              <a:cxn ang="0">
                <a:pos x="connsiteX6011" y="connsiteY6011"/>
              </a:cxn>
              <a:cxn ang="0">
                <a:pos x="connsiteX6012" y="connsiteY6012"/>
              </a:cxn>
              <a:cxn ang="0">
                <a:pos x="connsiteX6013" y="connsiteY6013"/>
              </a:cxn>
              <a:cxn ang="0">
                <a:pos x="connsiteX6014" y="connsiteY6014"/>
              </a:cxn>
              <a:cxn ang="0">
                <a:pos x="connsiteX6015" y="connsiteY6015"/>
              </a:cxn>
              <a:cxn ang="0">
                <a:pos x="connsiteX6016" y="connsiteY6016"/>
              </a:cxn>
              <a:cxn ang="0">
                <a:pos x="connsiteX6017" y="connsiteY6017"/>
              </a:cxn>
              <a:cxn ang="0">
                <a:pos x="connsiteX6018" y="connsiteY6018"/>
              </a:cxn>
              <a:cxn ang="0">
                <a:pos x="connsiteX6019" y="connsiteY6019"/>
              </a:cxn>
              <a:cxn ang="0">
                <a:pos x="connsiteX6020" y="connsiteY6020"/>
              </a:cxn>
              <a:cxn ang="0">
                <a:pos x="connsiteX6021" y="connsiteY6021"/>
              </a:cxn>
              <a:cxn ang="0">
                <a:pos x="connsiteX6022" y="connsiteY6022"/>
              </a:cxn>
              <a:cxn ang="0">
                <a:pos x="connsiteX6023" y="connsiteY6023"/>
              </a:cxn>
              <a:cxn ang="0">
                <a:pos x="connsiteX6024" y="connsiteY6024"/>
              </a:cxn>
              <a:cxn ang="0">
                <a:pos x="connsiteX6025" y="connsiteY6025"/>
              </a:cxn>
              <a:cxn ang="0">
                <a:pos x="connsiteX6026" y="connsiteY6026"/>
              </a:cxn>
              <a:cxn ang="0">
                <a:pos x="connsiteX6027" y="connsiteY6027"/>
              </a:cxn>
              <a:cxn ang="0">
                <a:pos x="connsiteX6028" y="connsiteY6028"/>
              </a:cxn>
              <a:cxn ang="0">
                <a:pos x="connsiteX6029" y="connsiteY6029"/>
              </a:cxn>
              <a:cxn ang="0">
                <a:pos x="connsiteX6030" y="connsiteY6030"/>
              </a:cxn>
              <a:cxn ang="0">
                <a:pos x="connsiteX6031" y="connsiteY6031"/>
              </a:cxn>
              <a:cxn ang="0">
                <a:pos x="connsiteX6032" y="connsiteY6032"/>
              </a:cxn>
              <a:cxn ang="0">
                <a:pos x="connsiteX6033" y="connsiteY6033"/>
              </a:cxn>
              <a:cxn ang="0">
                <a:pos x="connsiteX6034" y="connsiteY6034"/>
              </a:cxn>
              <a:cxn ang="0">
                <a:pos x="connsiteX6035" y="connsiteY6035"/>
              </a:cxn>
              <a:cxn ang="0">
                <a:pos x="connsiteX6036" y="connsiteY6036"/>
              </a:cxn>
              <a:cxn ang="0">
                <a:pos x="connsiteX6037" y="connsiteY6037"/>
              </a:cxn>
              <a:cxn ang="0">
                <a:pos x="connsiteX6038" y="connsiteY6038"/>
              </a:cxn>
              <a:cxn ang="0">
                <a:pos x="connsiteX6039" y="connsiteY6039"/>
              </a:cxn>
              <a:cxn ang="0">
                <a:pos x="connsiteX6040" y="connsiteY6040"/>
              </a:cxn>
              <a:cxn ang="0">
                <a:pos x="connsiteX6041" y="connsiteY6041"/>
              </a:cxn>
              <a:cxn ang="0">
                <a:pos x="connsiteX6042" y="connsiteY6042"/>
              </a:cxn>
              <a:cxn ang="0">
                <a:pos x="connsiteX6043" y="connsiteY6043"/>
              </a:cxn>
              <a:cxn ang="0">
                <a:pos x="connsiteX6044" y="connsiteY6044"/>
              </a:cxn>
              <a:cxn ang="0">
                <a:pos x="connsiteX6045" y="connsiteY6045"/>
              </a:cxn>
              <a:cxn ang="0">
                <a:pos x="connsiteX6046" y="connsiteY6046"/>
              </a:cxn>
              <a:cxn ang="0">
                <a:pos x="connsiteX6047" y="connsiteY6047"/>
              </a:cxn>
              <a:cxn ang="0">
                <a:pos x="connsiteX6048" y="connsiteY6048"/>
              </a:cxn>
              <a:cxn ang="0">
                <a:pos x="connsiteX6049" y="connsiteY6049"/>
              </a:cxn>
              <a:cxn ang="0">
                <a:pos x="connsiteX6050" y="connsiteY6050"/>
              </a:cxn>
              <a:cxn ang="0">
                <a:pos x="connsiteX6051" y="connsiteY6051"/>
              </a:cxn>
              <a:cxn ang="0">
                <a:pos x="connsiteX6052" y="connsiteY6052"/>
              </a:cxn>
              <a:cxn ang="0">
                <a:pos x="connsiteX6053" y="connsiteY6053"/>
              </a:cxn>
              <a:cxn ang="0">
                <a:pos x="connsiteX6054" y="connsiteY6054"/>
              </a:cxn>
              <a:cxn ang="0">
                <a:pos x="connsiteX6055" y="connsiteY6055"/>
              </a:cxn>
              <a:cxn ang="0">
                <a:pos x="connsiteX6056" y="connsiteY6056"/>
              </a:cxn>
              <a:cxn ang="0">
                <a:pos x="connsiteX6057" y="connsiteY6057"/>
              </a:cxn>
              <a:cxn ang="0">
                <a:pos x="connsiteX6058" y="connsiteY6058"/>
              </a:cxn>
              <a:cxn ang="0">
                <a:pos x="connsiteX6059" y="connsiteY6059"/>
              </a:cxn>
              <a:cxn ang="0">
                <a:pos x="connsiteX6060" y="connsiteY6060"/>
              </a:cxn>
              <a:cxn ang="0">
                <a:pos x="connsiteX6061" y="connsiteY6061"/>
              </a:cxn>
              <a:cxn ang="0">
                <a:pos x="connsiteX6062" y="connsiteY6062"/>
              </a:cxn>
              <a:cxn ang="0">
                <a:pos x="connsiteX6063" y="connsiteY6063"/>
              </a:cxn>
              <a:cxn ang="0">
                <a:pos x="connsiteX6064" y="connsiteY6064"/>
              </a:cxn>
              <a:cxn ang="0">
                <a:pos x="connsiteX6065" y="connsiteY6065"/>
              </a:cxn>
              <a:cxn ang="0">
                <a:pos x="connsiteX6066" y="connsiteY6066"/>
              </a:cxn>
              <a:cxn ang="0">
                <a:pos x="connsiteX6067" y="connsiteY6067"/>
              </a:cxn>
              <a:cxn ang="0">
                <a:pos x="connsiteX6068" y="connsiteY6068"/>
              </a:cxn>
              <a:cxn ang="0">
                <a:pos x="connsiteX6069" y="connsiteY6069"/>
              </a:cxn>
              <a:cxn ang="0">
                <a:pos x="connsiteX6070" y="connsiteY6070"/>
              </a:cxn>
              <a:cxn ang="0">
                <a:pos x="connsiteX6071" y="connsiteY6071"/>
              </a:cxn>
              <a:cxn ang="0">
                <a:pos x="connsiteX6072" y="connsiteY6072"/>
              </a:cxn>
              <a:cxn ang="0">
                <a:pos x="connsiteX6073" y="connsiteY6073"/>
              </a:cxn>
              <a:cxn ang="0">
                <a:pos x="connsiteX6074" y="connsiteY6074"/>
              </a:cxn>
              <a:cxn ang="0">
                <a:pos x="connsiteX6075" y="connsiteY6075"/>
              </a:cxn>
              <a:cxn ang="0">
                <a:pos x="connsiteX6076" y="connsiteY6076"/>
              </a:cxn>
              <a:cxn ang="0">
                <a:pos x="connsiteX6077" y="connsiteY6077"/>
              </a:cxn>
              <a:cxn ang="0">
                <a:pos x="connsiteX6078" y="connsiteY6078"/>
              </a:cxn>
              <a:cxn ang="0">
                <a:pos x="connsiteX6079" y="connsiteY6079"/>
              </a:cxn>
              <a:cxn ang="0">
                <a:pos x="connsiteX6080" y="connsiteY6080"/>
              </a:cxn>
              <a:cxn ang="0">
                <a:pos x="connsiteX6081" y="connsiteY6081"/>
              </a:cxn>
              <a:cxn ang="0">
                <a:pos x="connsiteX6082" y="connsiteY6082"/>
              </a:cxn>
              <a:cxn ang="0">
                <a:pos x="connsiteX6083" y="connsiteY6083"/>
              </a:cxn>
              <a:cxn ang="0">
                <a:pos x="connsiteX6084" y="connsiteY6084"/>
              </a:cxn>
              <a:cxn ang="0">
                <a:pos x="connsiteX6085" y="connsiteY6085"/>
              </a:cxn>
              <a:cxn ang="0">
                <a:pos x="connsiteX6086" y="connsiteY6086"/>
              </a:cxn>
              <a:cxn ang="0">
                <a:pos x="connsiteX6087" y="connsiteY6087"/>
              </a:cxn>
              <a:cxn ang="0">
                <a:pos x="connsiteX6088" y="connsiteY6088"/>
              </a:cxn>
              <a:cxn ang="0">
                <a:pos x="connsiteX6089" y="connsiteY6089"/>
              </a:cxn>
              <a:cxn ang="0">
                <a:pos x="connsiteX6090" y="connsiteY6090"/>
              </a:cxn>
              <a:cxn ang="0">
                <a:pos x="connsiteX6091" y="connsiteY6091"/>
              </a:cxn>
              <a:cxn ang="0">
                <a:pos x="connsiteX6092" y="connsiteY6092"/>
              </a:cxn>
              <a:cxn ang="0">
                <a:pos x="connsiteX6093" y="connsiteY6093"/>
              </a:cxn>
              <a:cxn ang="0">
                <a:pos x="connsiteX6094" y="connsiteY6094"/>
              </a:cxn>
              <a:cxn ang="0">
                <a:pos x="connsiteX6095" y="connsiteY6095"/>
              </a:cxn>
              <a:cxn ang="0">
                <a:pos x="connsiteX6096" y="connsiteY6096"/>
              </a:cxn>
              <a:cxn ang="0">
                <a:pos x="connsiteX6097" y="connsiteY6097"/>
              </a:cxn>
              <a:cxn ang="0">
                <a:pos x="connsiteX6098" y="connsiteY6098"/>
              </a:cxn>
              <a:cxn ang="0">
                <a:pos x="connsiteX6099" y="connsiteY6099"/>
              </a:cxn>
              <a:cxn ang="0">
                <a:pos x="connsiteX6100" y="connsiteY6100"/>
              </a:cxn>
              <a:cxn ang="0">
                <a:pos x="connsiteX6101" y="connsiteY6101"/>
              </a:cxn>
              <a:cxn ang="0">
                <a:pos x="connsiteX6102" y="connsiteY6102"/>
              </a:cxn>
              <a:cxn ang="0">
                <a:pos x="connsiteX6103" y="connsiteY6103"/>
              </a:cxn>
              <a:cxn ang="0">
                <a:pos x="connsiteX6104" y="connsiteY6104"/>
              </a:cxn>
              <a:cxn ang="0">
                <a:pos x="connsiteX6105" y="connsiteY6105"/>
              </a:cxn>
              <a:cxn ang="0">
                <a:pos x="connsiteX6106" y="connsiteY6106"/>
              </a:cxn>
              <a:cxn ang="0">
                <a:pos x="connsiteX6107" y="connsiteY6107"/>
              </a:cxn>
              <a:cxn ang="0">
                <a:pos x="connsiteX6108" y="connsiteY6108"/>
              </a:cxn>
              <a:cxn ang="0">
                <a:pos x="connsiteX6109" y="connsiteY6109"/>
              </a:cxn>
              <a:cxn ang="0">
                <a:pos x="connsiteX6110" y="connsiteY6110"/>
              </a:cxn>
              <a:cxn ang="0">
                <a:pos x="connsiteX6111" y="connsiteY6111"/>
              </a:cxn>
              <a:cxn ang="0">
                <a:pos x="connsiteX6112" y="connsiteY6112"/>
              </a:cxn>
              <a:cxn ang="0">
                <a:pos x="connsiteX6113" y="connsiteY6113"/>
              </a:cxn>
              <a:cxn ang="0">
                <a:pos x="connsiteX6114" y="connsiteY6114"/>
              </a:cxn>
              <a:cxn ang="0">
                <a:pos x="connsiteX6115" y="connsiteY6115"/>
              </a:cxn>
              <a:cxn ang="0">
                <a:pos x="connsiteX6116" y="connsiteY6116"/>
              </a:cxn>
              <a:cxn ang="0">
                <a:pos x="connsiteX6117" y="connsiteY6117"/>
              </a:cxn>
              <a:cxn ang="0">
                <a:pos x="connsiteX6118" y="connsiteY6118"/>
              </a:cxn>
              <a:cxn ang="0">
                <a:pos x="connsiteX6119" y="connsiteY6119"/>
              </a:cxn>
              <a:cxn ang="0">
                <a:pos x="connsiteX6120" y="connsiteY6120"/>
              </a:cxn>
              <a:cxn ang="0">
                <a:pos x="connsiteX6121" y="connsiteY6121"/>
              </a:cxn>
              <a:cxn ang="0">
                <a:pos x="connsiteX6122" y="connsiteY6122"/>
              </a:cxn>
              <a:cxn ang="0">
                <a:pos x="connsiteX6123" y="connsiteY6123"/>
              </a:cxn>
              <a:cxn ang="0">
                <a:pos x="connsiteX6124" y="connsiteY6124"/>
              </a:cxn>
              <a:cxn ang="0">
                <a:pos x="connsiteX6125" y="connsiteY6125"/>
              </a:cxn>
              <a:cxn ang="0">
                <a:pos x="connsiteX6126" y="connsiteY6126"/>
              </a:cxn>
              <a:cxn ang="0">
                <a:pos x="connsiteX6127" y="connsiteY6127"/>
              </a:cxn>
              <a:cxn ang="0">
                <a:pos x="connsiteX6128" y="connsiteY6128"/>
              </a:cxn>
              <a:cxn ang="0">
                <a:pos x="connsiteX6129" y="connsiteY6129"/>
              </a:cxn>
              <a:cxn ang="0">
                <a:pos x="connsiteX6130" y="connsiteY6130"/>
              </a:cxn>
              <a:cxn ang="0">
                <a:pos x="connsiteX6131" y="connsiteY6131"/>
              </a:cxn>
              <a:cxn ang="0">
                <a:pos x="connsiteX6132" y="connsiteY6132"/>
              </a:cxn>
              <a:cxn ang="0">
                <a:pos x="connsiteX6133" y="connsiteY6133"/>
              </a:cxn>
              <a:cxn ang="0">
                <a:pos x="connsiteX6134" y="connsiteY6134"/>
              </a:cxn>
              <a:cxn ang="0">
                <a:pos x="connsiteX6135" y="connsiteY6135"/>
              </a:cxn>
              <a:cxn ang="0">
                <a:pos x="connsiteX6136" y="connsiteY6136"/>
              </a:cxn>
              <a:cxn ang="0">
                <a:pos x="connsiteX6137" y="connsiteY6137"/>
              </a:cxn>
              <a:cxn ang="0">
                <a:pos x="connsiteX6138" y="connsiteY6138"/>
              </a:cxn>
              <a:cxn ang="0">
                <a:pos x="connsiteX6139" y="connsiteY6139"/>
              </a:cxn>
              <a:cxn ang="0">
                <a:pos x="connsiteX6140" y="connsiteY6140"/>
              </a:cxn>
              <a:cxn ang="0">
                <a:pos x="connsiteX6141" y="connsiteY6141"/>
              </a:cxn>
              <a:cxn ang="0">
                <a:pos x="connsiteX6142" y="connsiteY6142"/>
              </a:cxn>
              <a:cxn ang="0">
                <a:pos x="connsiteX6143" y="connsiteY6143"/>
              </a:cxn>
              <a:cxn ang="0">
                <a:pos x="connsiteX6144" y="connsiteY6144"/>
              </a:cxn>
              <a:cxn ang="0">
                <a:pos x="connsiteX6145" y="connsiteY6145"/>
              </a:cxn>
              <a:cxn ang="0">
                <a:pos x="connsiteX6146" y="connsiteY6146"/>
              </a:cxn>
              <a:cxn ang="0">
                <a:pos x="connsiteX6147" y="connsiteY6147"/>
              </a:cxn>
              <a:cxn ang="0">
                <a:pos x="connsiteX6148" y="connsiteY6148"/>
              </a:cxn>
              <a:cxn ang="0">
                <a:pos x="connsiteX6149" y="connsiteY6149"/>
              </a:cxn>
              <a:cxn ang="0">
                <a:pos x="connsiteX6150" y="connsiteY6150"/>
              </a:cxn>
              <a:cxn ang="0">
                <a:pos x="connsiteX6151" y="connsiteY6151"/>
              </a:cxn>
              <a:cxn ang="0">
                <a:pos x="connsiteX6152" y="connsiteY6152"/>
              </a:cxn>
              <a:cxn ang="0">
                <a:pos x="connsiteX6153" y="connsiteY6153"/>
              </a:cxn>
              <a:cxn ang="0">
                <a:pos x="connsiteX6154" y="connsiteY6154"/>
              </a:cxn>
              <a:cxn ang="0">
                <a:pos x="connsiteX6155" y="connsiteY6155"/>
              </a:cxn>
              <a:cxn ang="0">
                <a:pos x="connsiteX6156" y="connsiteY6156"/>
              </a:cxn>
              <a:cxn ang="0">
                <a:pos x="connsiteX6157" y="connsiteY6157"/>
              </a:cxn>
              <a:cxn ang="0">
                <a:pos x="connsiteX6158" y="connsiteY6158"/>
              </a:cxn>
              <a:cxn ang="0">
                <a:pos x="connsiteX6159" y="connsiteY6159"/>
              </a:cxn>
              <a:cxn ang="0">
                <a:pos x="connsiteX6160" y="connsiteY6160"/>
              </a:cxn>
              <a:cxn ang="0">
                <a:pos x="connsiteX6161" y="connsiteY6161"/>
              </a:cxn>
              <a:cxn ang="0">
                <a:pos x="connsiteX6162" y="connsiteY6162"/>
              </a:cxn>
              <a:cxn ang="0">
                <a:pos x="connsiteX6163" y="connsiteY6163"/>
              </a:cxn>
              <a:cxn ang="0">
                <a:pos x="connsiteX6164" y="connsiteY6164"/>
              </a:cxn>
              <a:cxn ang="0">
                <a:pos x="connsiteX6165" y="connsiteY6165"/>
              </a:cxn>
              <a:cxn ang="0">
                <a:pos x="connsiteX6166" y="connsiteY6166"/>
              </a:cxn>
              <a:cxn ang="0">
                <a:pos x="connsiteX6167" y="connsiteY6167"/>
              </a:cxn>
              <a:cxn ang="0">
                <a:pos x="connsiteX6168" y="connsiteY6168"/>
              </a:cxn>
              <a:cxn ang="0">
                <a:pos x="connsiteX6169" y="connsiteY6169"/>
              </a:cxn>
              <a:cxn ang="0">
                <a:pos x="connsiteX6170" y="connsiteY6170"/>
              </a:cxn>
              <a:cxn ang="0">
                <a:pos x="connsiteX6171" y="connsiteY6171"/>
              </a:cxn>
              <a:cxn ang="0">
                <a:pos x="connsiteX6172" y="connsiteY6172"/>
              </a:cxn>
              <a:cxn ang="0">
                <a:pos x="connsiteX6173" y="connsiteY6173"/>
              </a:cxn>
              <a:cxn ang="0">
                <a:pos x="connsiteX6174" y="connsiteY6174"/>
              </a:cxn>
              <a:cxn ang="0">
                <a:pos x="connsiteX6175" y="connsiteY6175"/>
              </a:cxn>
              <a:cxn ang="0">
                <a:pos x="connsiteX6176" y="connsiteY6176"/>
              </a:cxn>
              <a:cxn ang="0">
                <a:pos x="connsiteX6177" y="connsiteY6177"/>
              </a:cxn>
              <a:cxn ang="0">
                <a:pos x="connsiteX6178" y="connsiteY6178"/>
              </a:cxn>
              <a:cxn ang="0">
                <a:pos x="connsiteX6179" y="connsiteY6179"/>
              </a:cxn>
              <a:cxn ang="0">
                <a:pos x="connsiteX6180" y="connsiteY6180"/>
              </a:cxn>
              <a:cxn ang="0">
                <a:pos x="connsiteX6181" y="connsiteY6181"/>
              </a:cxn>
              <a:cxn ang="0">
                <a:pos x="connsiteX6182" y="connsiteY6182"/>
              </a:cxn>
              <a:cxn ang="0">
                <a:pos x="connsiteX6183" y="connsiteY6183"/>
              </a:cxn>
              <a:cxn ang="0">
                <a:pos x="connsiteX6184" y="connsiteY6184"/>
              </a:cxn>
              <a:cxn ang="0">
                <a:pos x="connsiteX6185" y="connsiteY6185"/>
              </a:cxn>
              <a:cxn ang="0">
                <a:pos x="connsiteX6186" y="connsiteY6186"/>
              </a:cxn>
              <a:cxn ang="0">
                <a:pos x="connsiteX6187" y="connsiteY6187"/>
              </a:cxn>
              <a:cxn ang="0">
                <a:pos x="connsiteX6188" y="connsiteY6188"/>
              </a:cxn>
              <a:cxn ang="0">
                <a:pos x="connsiteX6189" y="connsiteY6189"/>
              </a:cxn>
              <a:cxn ang="0">
                <a:pos x="connsiteX6190" y="connsiteY6190"/>
              </a:cxn>
              <a:cxn ang="0">
                <a:pos x="connsiteX6191" y="connsiteY6191"/>
              </a:cxn>
              <a:cxn ang="0">
                <a:pos x="connsiteX6192" y="connsiteY6192"/>
              </a:cxn>
              <a:cxn ang="0">
                <a:pos x="connsiteX6193" y="connsiteY6193"/>
              </a:cxn>
              <a:cxn ang="0">
                <a:pos x="connsiteX6194" y="connsiteY6194"/>
              </a:cxn>
              <a:cxn ang="0">
                <a:pos x="connsiteX6195" y="connsiteY6195"/>
              </a:cxn>
              <a:cxn ang="0">
                <a:pos x="connsiteX6196" y="connsiteY6196"/>
              </a:cxn>
              <a:cxn ang="0">
                <a:pos x="connsiteX6197" y="connsiteY6197"/>
              </a:cxn>
              <a:cxn ang="0">
                <a:pos x="connsiteX6198" y="connsiteY6198"/>
              </a:cxn>
              <a:cxn ang="0">
                <a:pos x="connsiteX6199" y="connsiteY6199"/>
              </a:cxn>
              <a:cxn ang="0">
                <a:pos x="connsiteX6200" y="connsiteY6200"/>
              </a:cxn>
              <a:cxn ang="0">
                <a:pos x="connsiteX6201" y="connsiteY6201"/>
              </a:cxn>
              <a:cxn ang="0">
                <a:pos x="connsiteX6202" y="connsiteY6202"/>
              </a:cxn>
              <a:cxn ang="0">
                <a:pos x="connsiteX6203" y="connsiteY6203"/>
              </a:cxn>
              <a:cxn ang="0">
                <a:pos x="connsiteX6204" y="connsiteY6204"/>
              </a:cxn>
              <a:cxn ang="0">
                <a:pos x="connsiteX6205" y="connsiteY6205"/>
              </a:cxn>
              <a:cxn ang="0">
                <a:pos x="connsiteX6206" y="connsiteY6206"/>
              </a:cxn>
              <a:cxn ang="0">
                <a:pos x="connsiteX6207" y="connsiteY6207"/>
              </a:cxn>
              <a:cxn ang="0">
                <a:pos x="connsiteX6208" y="connsiteY6208"/>
              </a:cxn>
              <a:cxn ang="0">
                <a:pos x="connsiteX6209" y="connsiteY6209"/>
              </a:cxn>
              <a:cxn ang="0">
                <a:pos x="connsiteX6210" y="connsiteY6210"/>
              </a:cxn>
              <a:cxn ang="0">
                <a:pos x="connsiteX6211" y="connsiteY6211"/>
              </a:cxn>
              <a:cxn ang="0">
                <a:pos x="connsiteX6212" y="connsiteY6212"/>
              </a:cxn>
              <a:cxn ang="0">
                <a:pos x="connsiteX6213" y="connsiteY6213"/>
              </a:cxn>
              <a:cxn ang="0">
                <a:pos x="connsiteX6214" y="connsiteY6214"/>
              </a:cxn>
              <a:cxn ang="0">
                <a:pos x="connsiteX6215" y="connsiteY6215"/>
              </a:cxn>
              <a:cxn ang="0">
                <a:pos x="connsiteX6216" y="connsiteY6216"/>
              </a:cxn>
              <a:cxn ang="0">
                <a:pos x="connsiteX6217" y="connsiteY6217"/>
              </a:cxn>
              <a:cxn ang="0">
                <a:pos x="connsiteX6218" y="connsiteY6218"/>
              </a:cxn>
              <a:cxn ang="0">
                <a:pos x="connsiteX6219" y="connsiteY6219"/>
              </a:cxn>
              <a:cxn ang="0">
                <a:pos x="connsiteX6220" y="connsiteY6220"/>
              </a:cxn>
              <a:cxn ang="0">
                <a:pos x="connsiteX6221" y="connsiteY6221"/>
              </a:cxn>
              <a:cxn ang="0">
                <a:pos x="connsiteX6222" y="connsiteY6222"/>
              </a:cxn>
              <a:cxn ang="0">
                <a:pos x="connsiteX6223" y="connsiteY6223"/>
              </a:cxn>
              <a:cxn ang="0">
                <a:pos x="connsiteX6224" y="connsiteY6224"/>
              </a:cxn>
              <a:cxn ang="0">
                <a:pos x="connsiteX6225" y="connsiteY6225"/>
              </a:cxn>
              <a:cxn ang="0">
                <a:pos x="connsiteX6226" y="connsiteY6226"/>
              </a:cxn>
              <a:cxn ang="0">
                <a:pos x="connsiteX6227" y="connsiteY6227"/>
              </a:cxn>
              <a:cxn ang="0">
                <a:pos x="connsiteX6228" y="connsiteY6228"/>
              </a:cxn>
              <a:cxn ang="0">
                <a:pos x="connsiteX6229" y="connsiteY6229"/>
              </a:cxn>
              <a:cxn ang="0">
                <a:pos x="connsiteX6230" y="connsiteY6230"/>
              </a:cxn>
              <a:cxn ang="0">
                <a:pos x="connsiteX6231" y="connsiteY6231"/>
              </a:cxn>
              <a:cxn ang="0">
                <a:pos x="connsiteX6232" y="connsiteY6232"/>
              </a:cxn>
              <a:cxn ang="0">
                <a:pos x="connsiteX6233" y="connsiteY6233"/>
              </a:cxn>
              <a:cxn ang="0">
                <a:pos x="connsiteX6234" y="connsiteY6234"/>
              </a:cxn>
              <a:cxn ang="0">
                <a:pos x="connsiteX6235" y="connsiteY6235"/>
              </a:cxn>
              <a:cxn ang="0">
                <a:pos x="connsiteX6236" y="connsiteY6236"/>
              </a:cxn>
              <a:cxn ang="0">
                <a:pos x="connsiteX6237" y="connsiteY6237"/>
              </a:cxn>
              <a:cxn ang="0">
                <a:pos x="connsiteX6238" y="connsiteY6238"/>
              </a:cxn>
              <a:cxn ang="0">
                <a:pos x="connsiteX6239" y="connsiteY6239"/>
              </a:cxn>
              <a:cxn ang="0">
                <a:pos x="connsiteX6240" y="connsiteY6240"/>
              </a:cxn>
              <a:cxn ang="0">
                <a:pos x="connsiteX6241" y="connsiteY6241"/>
              </a:cxn>
              <a:cxn ang="0">
                <a:pos x="connsiteX6242" y="connsiteY6242"/>
              </a:cxn>
              <a:cxn ang="0">
                <a:pos x="connsiteX6243" y="connsiteY6243"/>
              </a:cxn>
              <a:cxn ang="0">
                <a:pos x="connsiteX6244" y="connsiteY6244"/>
              </a:cxn>
              <a:cxn ang="0">
                <a:pos x="connsiteX6245" y="connsiteY6245"/>
              </a:cxn>
              <a:cxn ang="0">
                <a:pos x="connsiteX6246" y="connsiteY6246"/>
              </a:cxn>
              <a:cxn ang="0">
                <a:pos x="connsiteX6247" y="connsiteY6247"/>
              </a:cxn>
              <a:cxn ang="0">
                <a:pos x="connsiteX6248" y="connsiteY6248"/>
              </a:cxn>
              <a:cxn ang="0">
                <a:pos x="connsiteX6249" y="connsiteY6249"/>
              </a:cxn>
              <a:cxn ang="0">
                <a:pos x="connsiteX6250" y="connsiteY6250"/>
              </a:cxn>
              <a:cxn ang="0">
                <a:pos x="connsiteX6251" y="connsiteY6251"/>
              </a:cxn>
              <a:cxn ang="0">
                <a:pos x="connsiteX6252" y="connsiteY6252"/>
              </a:cxn>
              <a:cxn ang="0">
                <a:pos x="connsiteX6253" y="connsiteY6253"/>
              </a:cxn>
              <a:cxn ang="0">
                <a:pos x="connsiteX6254" y="connsiteY6254"/>
              </a:cxn>
              <a:cxn ang="0">
                <a:pos x="connsiteX6255" y="connsiteY6255"/>
              </a:cxn>
              <a:cxn ang="0">
                <a:pos x="connsiteX6256" y="connsiteY6256"/>
              </a:cxn>
              <a:cxn ang="0">
                <a:pos x="connsiteX6257" y="connsiteY6257"/>
              </a:cxn>
              <a:cxn ang="0">
                <a:pos x="connsiteX6258" y="connsiteY6258"/>
              </a:cxn>
              <a:cxn ang="0">
                <a:pos x="connsiteX6259" y="connsiteY6259"/>
              </a:cxn>
              <a:cxn ang="0">
                <a:pos x="connsiteX6260" y="connsiteY6260"/>
              </a:cxn>
              <a:cxn ang="0">
                <a:pos x="connsiteX6261" y="connsiteY6261"/>
              </a:cxn>
              <a:cxn ang="0">
                <a:pos x="connsiteX6262" y="connsiteY6262"/>
              </a:cxn>
              <a:cxn ang="0">
                <a:pos x="connsiteX6263" y="connsiteY6263"/>
              </a:cxn>
              <a:cxn ang="0">
                <a:pos x="connsiteX6264" y="connsiteY6264"/>
              </a:cxn>
              <a:cxn ang="0">
                <a:pos x="connsiteX6265" y="connsiteY6265"/>
              </a:cxn>
              <a:cxn ang="0">
                <a:pos x="connsiteX6266" y="connsiteY6266"/>
              </a:cxn>
              <a:cxn ang="0">
                <a:pos x="connsiteX6267" y="connsiteY6267"/>
              </a:cxn>
              <a:cxn ang="0">
                <a:pos x="connsiteX6268" y="connsiteY6268"/>
              </a:cxn>
              <a:cxn ang="0">
                <a:pos x="connsiteX6269" y="connsiteY6269"/>
              </a:cxn>
              <a:cxn ang="0">
                <a:pos x="connsiteX6270" y="connsiteY6270"/>
              </a:cxn>
              <a:cxn ang="0">
                <a:pos x="connsiteX6271" y="connsiteY6271"/>
              </a:cxn>
              <a:cxn ang="0">
                <a:pos x="connsiteX6272" y="connsiteY6272"/>
              </a:cxn>
              <a:cxn ang="0">
                <a:pos x="connsiteX6273" y="connsiteY6273"/>
              </a:cxn>
              <a:cxn ang="0">
                <a:pos x="connsiteX6274" y="connsiteY6274"/>
              </a:cxn>
              <a:cxn ang="0">
                <a:pos x="connsiteX6275" y="connsiteY6275"/>
              </a:cxn>
              <a:cxn ang="0">
                <a:pos x="connsiteX6276" y="connsiteY6276"/>
              </a:cxn>
              <a:cxn ang="0">
                <a:pos x="connsiteX6277" y="connsiteY6277"/>
              </a:cxn>
              <a:cxn ang="0">
                <a:pos x="connsiteX6278" y="connsiteY6278"/>
              </a:cxn>
              <a:cxn ang="0">
                <a:pos x="connsiteX6279" y="connsiteY6279"/>
              </a:cxn>
              <a:cxn ang="0">
                <a:pos x="connsiteX6280" y="connsiteY6280"/>
              </a:cxn>
              <a:cxn ang="0">
                <a:pos x="connsiteX6281" y="connsiteY6281"/>
              </a:cxn>
              <a:cxn ang="0">
                <a:pos x="connsiteX6282" y="connsiteY6282"/>
              </a:cxn>
              <a:cxn ang="0">
                <a:pos x="connsiteX6283" y="connsiteY6283"/>
              </a:cxn>
              <a:cxn ang="0">
                <a:pos x="connsiteX6284" y="connsiteY6284"/>
              </a:cxn>
              <a:cxn ang="0">
                <a:pos x="connsiteX6285" y="connsiteY6285"/>
              </a:cxn>
              <a:cxn ang="0">
                <a:pos x="connsiteX6286" y="connsiteY6286"/>
              </a:cxn>
              <a:cxn ang="0">
                <a:pos x="connsiteX6287" y="connsiteY6287"/>
              </a:cxn>
              <a:cxn ang="0">
                <a:pos x="connsiteX6288" y="connsiteY6288"/>
              </a:cxn>
              <a:cxn ang="0">
                <a:pos x="connsiteX6289" y="connsiteY6289"/>
              </a:cxn>
              <a:cxn ang="0">
                <a:pos x="connsiteX6290" y="connsiteY6290"/>
              </a:cxn>
              <a:cxn ang="0">
                <a:pos x="connsiteX6291" y="connsiteY6291"/>
              </a:cxn>
              <a:cxn ang="0">
                <a:pos x="connsiteX6292" y="connsiteY6292"/>
              </a:cxn>
              <a:cxn ang="0">
                <a:pos x="connsiteX6293" y="connsiteY6293"/>
              </a:cxn>
              <a:cxn ang="0">
                <a:pos x="connsiteX6294" y="connsiteY6294"/>
              </a:cxn>
              <a:cxn ang="0">
                <a:pos x="connsiteX6295" y="connsiteY6295"/>
              </a:cxn>
              <a:cxn ang="0">
                <a:pos x="connsiteX6296" y="connsiteY6296"/>
              </a:cxn>
              <a:cxn ang="0">
                <a:pos x="connsiteX6297" y="connsiteY6297"/>
              </a:cxn>
              <a:cxn ang="0">
                <a:pos x="connsiteX6298" y="connsiteY6298"/>
              </a:cxn>
              <a:cxn ang="0">
                <a:pos x="connsiteX6299" y="connsiteY6299"/>
              </a:cxn>
              <a:cxn ang="0">
                <a:pos x="connsiteX6300" y="connsiteY6300"/>
              </a:cxn>
              <a:cxn ang="0">
                <a:pos x="connsiteX6301" y="connsiteY6301"/>
              </a:cxn>
              <a:cxn ang="0">
                <a:pos x="connsiteX6302" y="connsiteY6302"/>
              </a:cxn>
              <a:cxn ang="0">
                <a:pos x="connsiteX6303" y="connsiteY6303"/>
              </a:cxn>
              <a:cxn ang="0">
                <a:pos x="connsiteX6304" y="connsiteY6304"/>
              </a:cxn>
              <a:cxn ang="0">
                <a:pos x="connsiteX6305" y="connsiteY6305"/>
              </a:cxn>
              <a:cxn ang="0">
                <a:pos x="connsiteX6306" y="connsiteY6306"/>
              </a:cxn>
              <a:cxn ang="0">
                <a:pos x="connsiteX6307" y="connsiteY6307"/>
              </a:cxn>
              <a:cxn ang="0">
                <a:pos x="connsiteX6308" y="connsiteY6308"/>
              </a:cxn>
              <a:cxn ang="0">
                <a:pos x="connsiteX6309" y="connsiteY6309"/>
              </a:cxn>
              <a:cxn ang="0">
                <a:pos x="connsiteX6310" y="connsiteY6310"/>
              </a:cxn>
              <a:cxn ang="0">
                <a:pos x="connsiteX6311" y="connsiteY6311"/>
              </a:cxn>
              <a:cxn ang="0">
                <a:pos x="connsiteX6312" y="connsiteY6312"/>
              </a:cxn>
              <a:cxn ang="0">
                <a:pos x="connsiteX6313" y="connsiteY6313"/>
              </a:cxn>
              <a:cxn ang="0">
                <a:pos x="connsiteX6314" y="connsiteY6314"/>
              </a:cxn>
              <a:cxn ang="0">
                <a:pos x="connsiteX6315" y="connsiteY6315"/>
              </a:cxn>
              <a:cxn ang="0">
                <a:pos x="connsiteX6316" y="connsiteY6316"/>
              </a:cxn>
              <a:cxn ang="0">
                <a:pos x="connsiteX6317" y="connsiteY6317"/>
              </a:cxn>
              <a:cxn ang="0">
                <a:pos x="connsiteX6318" y="connsiteY6318"/>
              </a:cxn>
              <a:cxn ang="0">
                <a:pos x="connsiteX6319" y="connsiteY6319"/>
              </a:cxn>
              <a:cxn ang="0">
                <a:pos x="connsiteX6320" y="connsiteY6320"/>
              </a:cxn>
              <a:cxn ang="0">
                <a:pos x="connsiteX6321" y="connsiteY6321"/>
              </a:cxn>
              <a:cxn ang="0">
                <a:pos x="connsiteX6322" y="connsiteY6322"/>
              </a:cxn>
              <a:cxn ang="0">
                <a:pos x="connsiteX6323" y="connsiteY6323"/>
              </a:cxn>
              <a:cxn ang="0">
                <a:pos x="connsiteX6324" y="connsiteY6324"/>
              </a:cxn>
              <a:cxn ang="0">
                <a:pos x="connsiteX6325" y="connsiteY6325"/>
              </a:cxn>
              <a:cxn ang="0">
                <a:pos x="connsiteX6326" y="connsiteY6326"/>
              </a:cxn>
              <a:cxn ang="0">
                <a:pos x="connsiteX6327" y="connsiteY6327"/>
              </a:cxn>
              <a:cxn ang="0">
                <a:pos x="connsiteX6328" y="connsiteY6328"/>
              </a:cxn>
              <a:cxn ang="0">
                <a:pos x="connsiteX6329" y="connsiteY6329"/>
              </a:cxn>
              <a:cxn ang="0">
                <a:pos x="connsiteX6330" y="connsiteY6330"/>
              </a:cxn>
              <a:cxn ang="0">
                <a:pos x="connsiteX6331" y="connsiteY6331"/>
              </a:cxn>
              <a:cxn ang="0">
                <a:pos x="connsiteX6332" y="connsiteY6332"/>
              </a:cxn>
              <a:cxn ang="0">
                <a:pos x="connsiteX6333" y="connsiteY6333"/>
              </a:cxn>
              <a:cxn ang="0">
                <a:pos x="connsiteX6334" y="connsiteY6334"/>
              </a:cxn>
              <a:cxn ang="0">
                <a:pos x="connsiteX6335" y="connsiteY6335"/>
              </a:cxn>
              <a:cxn ang="0">
                <a:pos x="connsiteX6336" y="connsiteY6336"/>
              </a:cxn>
              <a:cxn ang="0">
                <a:pos x="connsiteX6337" y="connsiteY6337"/>
              </a:cxn>
              <a:cxn ang="0">
                <a:pos x="connsiteX6338" y="connsiteY6338"/>
              </a:cxn>
              <a:cxn ang="0">
                <a:pos x="connsiteX6339" y="connsiteY6339"/>
              </a:cxn>
              <a:cxn ang="0">
                <a:pos x="connsiteX6340" y="connsiteY6340"/>
              </a:cxn>
              <a:cxn ang="0">
                <a:pos x="connsiteX6341" y="connsiteY6341"/>
              </a:cxn>
              <a:cxn ang="0">
                <a:pos x="connsiteX6342" y="connsiteY6342"/>
              </a:cxn>
              <a:cxn ang="0">
                <a:pos x="connsiteX6343" y="connsiteY6343"/>
              </a:cxn>
              <a:cxn ang="0">
                <a:pos x="connsiteX6344" y="connsiteY6344"/>
              </a:cxn>
              <a:cxn ang="0">
                <a:pos x="connsiteX6345" y="connsiteY6345"/>
              </a:cxn>
              <a:cxn ang="0">
                <a:pos x="connsiteX6346" y="connsiteY6346"/>
              </a:cxn>
              <a:cxn ang="0">
                <a:pos x="connsiteX6347" y="connsiteY6347"/>
              </a:cxn>
              <a:cxn ang="0">
                <a:pos x="connsiteX6348" y="connsiteY6348"/>
              </a:cxn>
              <a:cxn ang="0">
                <a:pos x="connsiteX6349" y="connsiteY6349"/>
              </a:cxn>
              <a:cxn ang="0">
                <a:pos x="connsiteX6350" y="connsiteY6350"/>
              </a:cxn>
              <a:cxn ang="0">
                <a:pos x="connsiteX6351" y="connsiteY6351"/>
              </a:cxn>
              <a:cxn ang="0">
                <a:pos x="connsiteX6352" y="connsiteY6352"/>
              </a:cxn>
              <a:cxn ang="0">
                <a:pos x="connsiteX6353" y="connsiteY6353"/>
              </a:cxn>
              <a:cxn ang="0">
                <a:pos x="connsiteX6354" y="connsiteY6354"/>
              </a:cxn>
              <a:cxn ang="0">
                <a:pos x="connsiteX6355" y="connsiteY6355"/>
              </a:cxn>
              <a:cxn ang="0">
                <a:pos x="connsiteX6356" y="connsiteY6356"/>
              </a:cxn>
              <a:cxn ang="0">
                <a:pos x="connsiteX6357" y="connsiteY6357"/>
              </a:cxn>
              <a:cxn ang="0">
                <a:pos x="connsiteX6358" y="connsiteY6358"/>
              </a:cxn>
              <a:cxn ang="0">
                <a:pos x="connsiteX6359" y="connsiteY6359"/>
              </a:cxn>
              <a:cxn ang="0">
                <a:pos x="connsiteX6360" y="connsiteY6360"/>
              </a:cxn>
              <a:cxn ang="0">
                <a:pos x="connsiteX6361" y="connsiteY6361"/>
              </a:cxn>
              <a:cxn ang="0">
                <a:pos x="connsiteX6362" y="connsiteY6362"/>
              </a:cxn>
              <a:cxn ang="0">
                <a:pos x="connsiteX6363" y="connsiteY6363"/>
              </a:cxn>
              <a:cxn ang="0">
                <a:pos x="connsiteX6364" y="connsiteY6364"/>
              </a:cxn>
              <a:cxn ang="0">
                <a:pos x="connsiteX6365" y="connsiteY6365"/>
              </a:cxn>
              <a:cxn ang="0">
                <a:pos x="connsiteX6366" y="connsiteY6366"/>
              </a:cxn>
              <a:cxn ang="0">
                <a:pos x="connsiteX6367" y="connsiteY6367"/>
              </a:cxn>
              <a:cxn ang="0">
                <a:pos x="connsiteX6368" y="connsiteY6368"/>
              </a:cxn>
              <a:cxn ang="0">
                <a:pos x="connsiteX6369" y="connsiteY6369"/>
              </a:cxn>
              <a:cxn ang="0">
                <a:pos x="connsiteX6370" y="connsiteY6370"/>
              </a:cxn>
              <a:cxn ang="0">
                <a:pos x="connsiteX6371" y="connsiteY6371"/>
              </a:cxn>
              <a:cxn ang="0">
                <a:pos x="connsiteX6372" y="connsiteY6372"/>
              </a:cxn>
              <a:cxn ang="0">
                <a:pos x="connsiteX6373" y="connsiteY6373"/>
              </a:cxn>
              <a:cxn ang="0">
                <a:pos x="connsiteX6374" y="connsiteY6374"/>
              </a:cxn>
              <a:cxn ang="0">
                <a:pos x="connsiteX6375" y="connsiteY6375"/>
              </a:cxn>
              <a:cxn ang="0">
                <a:pos x="connsiteX6376" y="connsiteY6376"/>
              </a:cxn>
              <a:cxn ang="0">
                <a:pos x="connsiteX6377" y="connsiteY6377"/>
              </a:cxn>
              <a:cxn ang="0">
                <a:pos x="connsiteX6378" y="connsiteY6378"/>
              </a:cxn>
              <a:cxn ang="0">
                <a:pos x="connsiteX6379" y="connsiteY6379"/>
              </a:cxn>
              <a:cxn ang="0">
                <a:pos x="connsiteX6380" y="connsiteY6380"/>
              </a:cxn>
              <a:cxn ang="0">
                <a:pos x="connsiteX6381" y="connsiteY6381"/>
              </a:cxn>
              <a:cxn ang="0">
                <a:pos x="connsiteX6382" y="connsiteY6382"/>
              </a:cxn>
              <a:cxn ang="0">
                <a:pos x="connsiteX6383" y="connsiteY6383"/>
              </a:cxn>
              <a:cxn ang="0">
                <a:pos x="connsiteX6384" y="connsiteY6384"/>
              </a:cxn>
              <a:cxn ang="0">
                <a:pos x="connsiteX6385" y="connsiteY6385"/>
              </a:cxn>
              <a:cxn ang="0">
                <a:pos x="connsiteX6386" y="connsiteY6386"/>
              </a:cxn>
              <a:cxn ang="0">
                <a:pos x="connsiteX6387" y="connsiteY6387"/>
              </a:cxn>
              <a:cxn ang="0">
                <a:pos x="connsiteX6388" y="connsiteY6388"/>
              </a:cxn>
              <a:cxn ang="0">
                <a:pos x="connsiteX6389" y="connsiteY6389"/>
              </a:cxn>
              <a:cxn ang="0">
                <a:pos x="connsiteX6390" y="connsiteY6390"/>
              </a:cxn>
              <a:cxn ang="0">
                <a:pos x="connsiteX6391" y="connsiteY6391"/>
              </a:cxn>
              <a:cxn ang="0">
                <a:pos x="connsiteX6392" y="connsiteY6392"/>
              </a:cxn>
              <a:cxn ang="0">
                <a:pos x="connsiteX6393" y="connsiteY6393"/>
              </a:cxn>
              <a:cxn ang="0">
                <a:pos x="connsiteX6394" y="connsiteY6394"/>
              </a:cxn>
              <a:cxn ang="0">
                <a:pos x="connsiteX6395" y="connsiteY6395"/>
              </a:cxn>
              <a:cxn ang="0">
                <a:pos x="connsiteX6396" y="connsiteY6396"/>
              </a:cxn>
              <a:cxn ang="0">
                <a:pos x="connsiteX6397" y="connsiteY6397"/>
              </a:cxn>
              <a:cxn ang="0">
                <a:pos x="connsiteX6398" y="connsiteY6398"/>
              </a:cxn>
              <a:cxn ang="0">
                <a:pos x="connsiteX6399" y="connsiteY6399"/>
              </a:cxn>
              <a:cxn ang="0">
                <a:pos x="connsiteX6400" y="connsiteY6400"/>
              </a:cxn>
              <a:cxn ang="0">
                <a:pos x="connsiteX6401" y="connsiteY6401"/>
              </a:cxn>
              <a:cxn ang="0">
                <a:pos x="connsiteX6402" y="connsiteY6402"/>
              </a:cxn>
              <a:cxn ang="0">
                <a:pos x="connsiteX6403" y="connsiteY6403"/>
              </a:cxn>
              <a:cxn ang="0">
                <a:pos x="connsiteX6404" y="connsiteY6404"/>
              </a:cxn>
              <a:cxn ang="0">
                <a:pos x="connsiteX6405" y="connsiteY6405"/>
              </a:cxn>
              <a:cxn ang="0">
                <a:pos x="connsiteX6406" y="connsiteY6406"/>
              </a:cxn>
              <a:cxn ang="0">
                <a:pos x="connsiteX6407" y="connsiteY6407"/>
              </a:cxn>
              <a:cxn ang="0">
                <a:pos x="connsiteX6408" y="connsiteY6408"/>
              </a:cxn>
              <a:cxn ang="0">
                <a:pos x="connsiteX6409" y="connsiteY6409"/>
              </a:cxn>
              <a:cxn ang="0">
                <a:pos x="connsiteX6410" y="connsiteY6410"/>
              </a:cxn>
              <a:cxn ang="0">
                <a:pos x="connsiteX6411" y="connsiteY6411"/>
              </a:cxn>
              <a:cxn ang="0">
                <a:pos x="connsiteX6412" y="connsiteY6412"/>
              </a:cxn>
              <a:cxn ang="0">
                <a:pos x="connsiteX6413" y="connsiteY6413"/>
              </a:cxn>
              <a:cxn ang="0">
                <a:pos x="connsiteX6414" y="connsiteY6414"/>
              </a:cxn>
              <a:cxn ang="0">
                <a:pos x="connsiteX6415" y="connsiteY6415"/>
              </a:cxn>
              <a:cxn ang="0">
                <a:pos x="connsiteX6416" y="connsiteY6416"/>
              </a:cxn>
              <a:cxn ang="0">
                <a:pos x="connsiteX6417" y="connsiteY6417"/>
              </a:cxn>
              <a:cxn ang="0">
                <a:pos x="connsiteX6418" y="connsiteY6418"/>
              </a:cxn>
              <a:cxn ang="0">
                <a:pos x="connsiteX6419" y="connsiteY6419"/>
              </a:cxn>
              <a:cxn ang="0">
                <a:pos x="connsiteX6420" y="connsiteY6420"/>
              </a:cxn>
              <a:cxn ang="0">
                <a:pos x="connsiteX6421" y="connsiteY6421"/>
              </a:cxn>
              <a:cxn ang="0">
                <a:pos x="connsiteX6422" y="connsiteY6422"/>
              </a:cxn>
              <a:cxn ang="0">
                <a:pos x="connsiteX6423" y="connsiteY6423"/>
              </a:cxn>
              <a:cxn ang="0">
                <a:pos x="connsiteX6424" y="connsiteY6424"/>
              </a:cxn>
              <a:cxn ang="0">
                <a:pos x="connsiteX6425" y="connsiteY6425"/>
              </a:cxn>
              <a:cxn ang="0">
                <a:pos x="connsiteX6426" y="connsiteY6426"/>
              </a:cxn>
              <a:cxn ang="0">
                <a:pos x="connsiteX6427" y="connsiteY6427"/>
              </a:cxn>
              <a:cxn ang="0">
                <a:pos x="connsiteX6428" y="connsiteY6428"/>
              </a:cxn>
              <a:cxn ang="0">
                <a:pos x="connsiteX6429" y="connsiteY6429"/>
              </a:cxn>
              <a:cxn ang="0">
                <a:pos x="connsiteX6430" y="connsiteY6430"/>
              </a:cxn>
              <a:cxn ang="0">
                <a:pos x="connsiteX6431" y="connsiteY6431"/>
              </a:cxn>
              <a:cxn ang="0">
                <a:pos x="connsiteX6432" y="connsiteY6432"/>
              </a:cxn>
              <a:cxn ang="0">
                <a:pos x="connsiteX6433" y="connsiteY6433"/>
              </a:cxn>
              <a:cxn ang="0">
                <a:pos x="connsiteX6434" y="connsiteY6434"/>
              </a:cxn>
              <a:cxn ang="0">
                <a:pos x="connsiteX6435" y="connsiteY6435"/>
              </a:cxn>
              <a:cxn ang="0">
                <a:pos x="connsiteX6436" y="connsiteY6436"/>
              </a:cxn>
              <a:cxn ang="0">
                <a:pos x="connsiteX6437" y="connsiteY6437"/>
              </a:cxn>
              <a:cxn ang="0">
                <a:pos x="connsiteX6438" y="connsiteY6438"/>
              </a:cxn>
              <a:cxn ang="0">
                <a:pos x="connsiteX6439" y="connsiteY6439"/>
              </a:cxn>
              <a:cxn ang="0">
                <a:pos x="connsiteX6440" y="connsiteY6440"/>
              </a:cxn>
              <a:cxn ang="0">
                <a:pos x="connsiteX6441" y="connsiteY6441"/>
              </a:cxn>
              <a:cxn ang="0">
                <a:pos x="connsiteX6442" y="connsiteY6442"/>
              </a:cxn>
              <a:cxn ang="0">
                <a:pos x="connsiteX6443" y="connsiteY6443"/>
              </a:cxn>
              <a:cxn ang="0">
                <a:pos x="connsiteX6444" y="connsiteY6444"/>
              </a:cxn>
              <a:cxn ang="0">
                <a:pos x="connsiteX6445" y="connsiteY6445"/>
              </a:cxn>
              <a:cxn ang="0">
                <a:pos x="connsiteX6446" y="connsiteY6446"/>
              </a:cxn>
              <a:cxn ang="0">
                <a:pos x="connsiteX6447" y="connsiteY6447"/>
              </a:cxn>
              <a:cxn ang="0">
                <a:pos x="connsiteX6448" y="connsiteY6448"/>
              </a:cxn>
              <a:cxn ang="0">
                <a:pos x="connsiteX6449" y="connsiteY6449"/>
              </a:cxn>
              <a:cxn ang="0">
                <a:pos x="connsiteX6450" y="connsiteY6450"/>
              </a:cxn>
              <a:cxn ang="0">
                <a:pos x="connsiteX6451" y="connsiteY6451"/>
              </a:cxn>
              <a:cxn ang="0">
                <a:pos x="connsiteX6452" y="connsiteY6452"/>
              </a:cxn>
              <a:cxn ang="0">
                <a:pos x="connsiteX6453" y="connsiteY6453"/>
              </a:cxn>
              <a:cxn ang="0">
                <a:pos x="connsiteX6454" y="connsiteY6454"/>
              </a:cxn>
              <a:cxn ang="0">
                <a:pos x="connsiteX6455" y="connsiteY6455"/>
              </a:cxn>
              <a:cxn ang="0">
                <a:pos x="connsiteX6456" y="connsiteY6456"/>
              </a:cxn>
              <a:cxn ang="0">
                <a:pos x="connsiteX6457" y="connsiteY6457"/>
              </a:cxn>
              <a:cxn ang="0">
                <a:pos x="connsiteX6458" y="connsiteY6458"/>
              </a:cxn>
              <a:cxn ang="0">
                <a:pos x="connsiteX6459" y="connsiteY6459"/>
              </a:cxn>
              <a:cxn ang="0">
                <a:pos x="connsiteX6460" y="connsiteY6460"/>
              </a:cxn>
              <a:cxn ang="0">
                <a:pos x="connsiteX6461" y="connsiteY6461"/>
              </a:cxn>
              <a:cxn ang="0">
                <a:pos x="connsiteX6462" y="connsiteY6462"/>
              </a:cxn>
              <a:cxn ang="0">
                <a:pos x="connsiteX6463" y="connsiteY6463"/>
              </a:cxn>
              <a:cxn ang="0">
                <a:pos x="connsiteX6464" y="connsiteY6464"/>
              </a:cxn>
              <a:cxn ang="0">
                <a:pos x="connsiteX6465" y="connsiteY6465"/>
              </a:cxn>
              <a:cxn ang="0">
                <a:pos x="connsiteX6466" y="connsiteY6466"/>
              </a:cxn>
              <a:cxn ang="0">
                <a:pos x="connsiteX6467" y="connsiteY6467"/>
              </a:cxn>
              <a:cxn ang="0">
                <a:pos x="connsiteX6468" y="connsiteY6468"/>
              </a:cxn>
              <a:cxn ang="0">
                <a:pos x="connsiteX6469" y="connsiteY6469"/>
              </a:cxn>
              <a:cxn ang="0">
                <a:pos x="connsiteX6470" y="connsiteY6470"/>
              </a:cxn>
              <a:cxn ang="0">
                <a:pos x="connsiteX6471" y="connsiteY6471"/>
              </a:cxn>
              <a:cxn ang="0">
                <a:pos x="connsiteX6472" y="connsiteY6472"/>
              </a:cxn>
              <a:cxn ang="0">
                <a:pos x="connsiteX6473" y="connsiteY6473"/>
              </a:cxn>
              <a:cxn ang="0">
                <a:pos x="connsiteX6474" y="connsiteY6474"/>
              </a:cxn>
              <a:cxn ang="0">
                <a:pos x="connsiteX6475" y="connsiteY6475"/>
              </a:cxn>
              <a:cxn ang="0">
                <a:pos x="connsiteX6476" y="connsiteY6476"/>
              </a:cxn>
              <a:cxn ang="0">
                <a:pos x="connsiteX6477" y="connsiteY6477"/>
              </a:cxn>
              <a:cxn ang="0">
                <a:pos x="connsiteX6478" y="connsiteY6478"/>
              </a:cxn>
              <a:cxn ang="0">
                <a:pos x="connsiteX6479" y="connsiteY6479"/>
              </a:cxn>
              <a:cxn ang="0">
                <a:pos x="connsiteX6480" y="connsiteY6480"/>
              </a:cxn>
              <a:cxn ang="0">
                <a:pos x="connsiteX6481" y="connsiteY6481"/>
              </a:cxn>
              <a:cxn ang="0">
                <a:pos x="connsiteX6482" y="connsiteY6482"/>
              </a:cxn>
              <a:cxn ang="0">
                <a:pos x="connsiteX6483" y="connsiteY6483"/>
              </a:cxn>
              <a:cxn ang="0">
                <a:pos x="connsiteX6484" y="connsiteY6484"/>
              </a:cxn>
              <a:cxn ang="0">
                <a:pos x="connsiteX6485" y="connsiteY6485"/>
              </a:cxn>
              <a:cxn ang="0">
                <a:pos x="connsiteX6486" y="connsiteY6486"/>
              </a:cxn>
              <a:cxn ang="0">
                <a:pos x="connsiteX6487" y="connsiteY6487"/>
              </a:cxn>
              <a:cxn ang="0">
                <a:pos x="connsiteX6488" y="connsiteY6488"/>
              </a:cxn>
              <a:cxn ang="0">
                <a:pos x="connsiteX6489" y="connsiteY6489"/>
              </a:cxn>
              <a:cxn ang="0">
                <a:pos x="connsiteX6490" y="connsiteY6490"/>
              </a:cxn>
              <a:cxn ang="0">
                <a:pos x="connsiteX6491" y="connsiteY6491"/>
              </a:cxn>
              <a:cxn ang="0">
                <a:pos x="connsiteX6492" y="connsiteY6492"/>
              </a:cxn>
              <a:cxn ang="0">
                <a:pos x="connsiteX6493" y="connsiteY6493"/>
              </a:cxn>
              <a:cxn ang="0">
                <a:pos x="connsiteX6494" y="connsiteY6494"/>
              </a:cxn>
              <a:cxn ang="0">
                <a:pos x="connsiteX6495" y="connsiteY6495"/>
              </a:cxn>
              <a:cxn ang="0">
                <a:pos x="connsiteX6496" y="connsiteY6496"/>
              </a:cxn>
              <a:cxn ang="0">
                <a:pos x="connsiteX6497" y="connsiteY6497"/>
              </a:cxn>
              <a:cxn ang="0">
                <a:pos x="connsiteX6498" y="connsiteY6498"/>
              </a:cxn>
              <a:cxn ang="0">
                <a:pos x="connsiteX6499" y="connsiteY6499"/>
              </a:cxn>
              <a:cxn ang="0">
                <a:pos x="connsiteX6500" y="connsiteY6500"/>
              </a:cxn>
              <a:cxn ang="0">
                <a:pos x="connsiteX6501" y="connsiteY6501"/>
              </a:cxn>
              <a:cxn ang="0">
                <a:pos x="connsiteX6502" y="connsiteY6502"/>
              </a:cxn>
              <a:cxn ang="0">
                <a:pos x="connsiteX6503" y="connsiteY6503"/>
              </a:cxn>
              <a:cxn ang="0">
                <a:pos x="connsiteX6504" y="connsiteY6504"/>
              </a:cxn>
              <a:cxn ang="0">
                <a:pos x="connsiteX6505" y="connsiteY6505"/>
              </a:cxn>
              <a:cxn ang="0">
                <a:pos x="connsiteX6506" y="connsiteY6506"/>
              </a:cxn>
              <a:cxn ang="0">
                <a:pos x="connsiteX6507" y="connsiteY6507"/>
              </a:cxn>
              <a:cxn ang="0">
                <a:pos x="connsiteX6508" y="connsiteY6508"/>
              </a:cxn>
              <a:cxn ang="0">
                <a:pos x="connsiteX6509" y="connsiteY6509"/>
              </a:cxn>
              <a:cxn ang="0">
                <a:pos x="connsiteX6510" y="connsiteY6510"/>
              </a:cxn>
              <a:cxn ang="0">
                <a:pos x="connsiteX6511" y="connsiteY6511"/>
              </a:cxn>
              <a:cxn ang="0">
                <a:pos x="connsiteX6512" y="connsiteY6512"/>
              </a:cxn>
              <a:cxn ang="0">
                <a:pos x="connsiteX6513" y="connsiteY6513"/>
              </a:cxn>
              <a:cxn ang="0">
                <a:pos x="connsiteX6514" y="connsiteY6514"/>
              </a:cxn>
              <a:cxn ang="0">
                <a:pos x="connsiteX6515" y="connsiteY6515"/>
              </a:cxn>
              <a:cxn ang="0">
                <a:pos x="connsiteX6516" y="connsiteY6516"/>
              </a:cxn>
              <a:cxn ang="0">
                <a:pos x="connsiteX6517" y="connsiteY6517"/>
              </a:cxn>
              <a:cxn ang="0">
                <a:pos x="connsiteX6518" y="connsiteY6518"/>
              </a:cxn>
              <a:cxn ang="0">
                <a:pos x="connsiteX6519" y="connsiteY6519"/>
              </a:cxn>
              <a:cxn ang="0">
                <a:pos x="connsiteX6520" y="connsiteY6520"/>
              </a:cxn>
              <a:cxn ang="0">
                <a:pos x="connsiteX6521" y="connsiteY6521"/>
              </a:cxn>
              <a:cxn ang="0">
                <a:pos x="connsiteX6522" y="connsiteY6522"/>
              </a:cxn>
              <a:cxn ang="0">
                <a:pos x="connsiteX6523" y="connsiteY6523"/>
              </a:cxn>
              <a:cxn ang="0">
                <a:pos x="connsiteX6524" y="connsiteY6524"/>
              </a:cxn>
              <a:cxn ang="0">
                <a:pos x="connsiteX6525" y="connsiteY6525"/>
              </a:cxn>
              <a:cxn ang="0">
                <a:pos x="connsiteX6526" y="connsiteY6526"/>
              </a:cxn>
              <a:cxn ang="0">
                <a:pos x="connsiteX6527" y="connsiteY6527"/>
              </a:cxn>
              <a:cxn ang="0">
                <a:pos x="connsiteX6528" y="connsiteY6528"/>
              </a:cxn>
              <a:cxn ang="0">
                <a:pos x="connsiteX6529" y="connsiteY6529"/>
              </a:cxn>
              <a:cxn ang="0">
                <a:pos x="connsiteX6530" y="connsiteY6530"/>
              </a:cxn>
              <a:cxn ang="0">
                <a:pos x="connsiteX6531" y="connsiteY6531"/>
              </a:cxn>
              <a:cxn ang="0">
                <a:pos x="connsiteX6532" y="connsiteY6532"/>
              </a:cxn>
              <a:cxn ang="0">
                <a:pos x="connsiteX6533" y="connsiteY6533"/>
              </a:cxn>
              <a:cxn ang="0">
                <a:pos x="connsiteX6534" y="connsiteY6534"/>
              </a:cxn>
              <a:cxn ang="0">
                <a:pos x="connsiteX6535" y="connsiteY6535"/>
              </a:cxn>
              <a:cxn ang="0">
                <a:pos x="connsiteX6536" y="connsiteY6536"/>
              </a:cxn>
              <a:cxn ang="0">
                <a:pos x="connsiteX6537" y="connsiteY6537"/>
              </a:cxn>
              <a:cxn ang="0">
                <a:pos x="connsiteX6538" y="connsiteY6538"/>
              </a:cxn>
              <a:cxn ang="0">
                <a:pos x="connsiteX6539" y="connsiteY6539"/>
              </a:cxn>
              <a:cxn ang="0">
                <a:pos x="connsiteX6540" y="connsiteY6540"/>
              </a:cxn>
              <a:cxn ang="0">
                <a:pos x="connsiteX6541" y="connsiteY6541"/>
              </a:cxn>
              <a:cxn ang="0">
                <a:pos x="connsiteX6542" y="connsiteY6542"/>
              </a:cxn>
              <a:cxn ang="0">
                <a:pos x="connsiteX6543" y="connsiteY6543"/>
              </a:cxn>
              <a:cxn ang="0">
                <a:pos x="connsiteX6544" y="connsiteY6544"/>
              </a:cxn>
              <a:cxn ang="0">
                <a:pos x="connsiteX6545" y="connsiteY6545"/>
              </a:cxn>
              <a:cxn ang="0">
                <a:pos x="connsiteX6546" y="connsiteY6546"/>
              </a:cxn>
              <a:cxn ang="0">
                <a:pos x="connsiteX6547" y="connsiteY6547"/>
              </a:cxn>
              <a:cxn ang="0">
                <a:pos x="connsiteX6548" y="connsiteY6548"/>
              </a:cxn>
              <a:cxn ang="0">
                <a:pos x="connsiteX6549" y="connsiteY6549"/>
              </a:cxn>
              <a:cxn ang="0">
                <a:pos x="connsiteX6550" y="connsiteY6550"/>
              </a:cxn>
              <a:cxn ang="0">
                <a:pos x="connsiteX6551" y="connsiteY6551"/>
              </a:cxn>
              <a:cxn ang="0">
                <a:pos x="connsiteX6552" y="connsiteY6552"/>
              </a:cxn>
              <a:cxn ang="0">
                <a:pos x="connsiteX6553" y="connsiteY6553"/>
              </a:cxn>
              <a:cxn ang="0">
                <a:pos x="connsiteX6554" y="connsiteY6554"/>
              </a:cxn>
              <a:cxn ang="0">
                <a:pos x="connsiteX6555" y="connsiteY6555"/>
              </a:cxn>
              <a:cxn ang="0">
                <a:pos x="connsiteX6556" y="connsiteY6556"/>
              </a:cxn>
              <a:cxn ang="0">
                <a:pos x="connsiteX6557" y="connsiteY6557"/>
              </a:cxn>
              <a:cxn ang="0">
                <a:pos x="connsiteX6558" y="connsiteY6558"/>
              </a:cxn>
              <a:cxn ang="0">
                <a:pos x="connsiteX6559" y="connsiteY6559"/>
              </a:cxn>
              <a:cxn ang="0">
                <a:pos x="connsiteX6560" y="connsiteY6560"/>
              </a:cxn>
              <a:cxn ang="0">
                <a:pos x="connsiteX6561" y="connsiteY6561"/>
              </a:cxn>
              <a:cxn ang="0">
                <a:pos x="connsiteX6562" y="connsiteY6562"/>
              </a:cxn>
              <a:cxn ang="0">
                <a:pos x="connsiteX6563" y="connsiteY6563"/>
              </a:cxn>
              <a:cxn ang="0">
                <a:pos x="connsiteX6564" y="connsiteY6564"/>
              </a:cxn>
              <a:cxn ang="0">
                <a:pos x="connsiteX6565" y="connsiteY6565"/>
              </a:cxn>
              <a:cxn ang="0">
                <a:pos x="connsiteX6566" y="connsiteY6566"/>
              </a:cxn>
              <a:cxn ang="0">
                <a:pos x="connsiteX6567" y="connsiteY6567"/>
              </a:cxn>
              <a:cxn ang="0">
                <a:pos x="connsiteX6568" y="connsiteY6568"/>
              </a:cxn>
              <a:cxn ang="0">
                <a:pos x="connsiteX6569" y="connsiteY6569"/>
              </a:cxn>
              <a:cxn ang="0">
                <a:pos x="connsiteX6570" y="connsiteY6570"/>
              </a:cxn>
              <a:cxn ang="0">
                <a:pos x="connsiteX6571" y="connsiteY6571"/>
              </a:cxn>
              <a:cxn ang="0">
                <a:pos x="connsiteX6572" y="connsiteY6572"/>
              </a:cxn>
              <a:cxn ang="0">
                <a:pos x="connsiteX6573" y="connsiteY6573"/>
              </a:cxn>
              <a:cxn ang="0">
                <a:pos x="connsiteX6574" y="connsiteY6574"/>
              </a:cxn>
              <a:cxn ang="0">
                <a:pos x="connsiteX6575" y="connsiteY6575"/>
              </a:cxn>
              <a:cxn ang="0">
                <a:pos x="connsiteX6576" y="connsiteY6576"/>
              </a:cxn>
              <a:cxn ang="0">
                <a:pos x="connsiteX6577" y="connsiteY6577"/>
              </a:cxn>
              <a:cxn ang="0">
                <a:pos x="connsiteX6578" y="connsiteY6578"/>
              </a:cxn>
              <a:cxn ang="0">
                <a:pos x="connsiteX6579" y="connsiteY6579"/>
              </a:cxn>
              <a:cxn ang="0">
                <a:pos x="connsiteX6580" y="connsiteY6580"/>
              </a:cxn>
              <a:cxn ang="0">
                <a:pos x="connsiteX6581" y="connsiteY6581"/>
              </a:cxn>
              <a:cxn ang="0">
                <a:pos x="connsiteX6582" y="connsiteY6582"/>
              </a:cxn>
              <a:cxn ang="0">
                <a:pos x="connsiteX6583" y="connsiteY6583"/>
              </a:cxn>
              <a:cxn ang="0">
                <a:pos x="connsiteX6584" y="connsiteY6584"/>
              </a:cxn>
              <a:cxn ang="0">
                <a:pos x="connsiteX6585" y="connsiteY6585"/>
              </a:cxn>
              <a:cxn ang="0">
                <a:pos x="connsiteX6586" y="connsiteY6586"/>
              </a:cxn>
              <a:cxn ang="0">
                <a:pos x="connsiteX6587" y="connsiteY6587"/>
              </a:cxn>
              <a:cxn ang="0">
                <a:pos x="connsiteX6588" y="connsiteY6588"/>
              </a:cxn>
              <a:cxn ang="0">
                <a:pos x="connsiteX6589" y="connsiteY6589"/>
              </a:cxn>
              <a:cxn ang="0">
                <a:pos x="connsiteX6590" y="connsiteY6590"/>
              </a:cxn>
              <a:cxn ang="0">
                <a:pos x="connsiteX6591" y="connsiteY6591"/>
              </a:cxn>
              <a:cxn ang="0">
                <a:pos x="connsiteX6592" y="connsiteY6592"/>
              </a:cxn>
              <a:cxn ang="0">
                <a:pos x="connsiteX6593" y="connsiteY6593"/>
              </a:cxn>
              <a:cxn ang="0">
                <a:pos x="connsiteX6594" y="connsiteY6594"/>
              </a:cxn>
              <a:cxn ang="0">
                <a:pos x="connsiteX6595" y="connsiteY6595"/>
              </a:cxn>
              <a:cxn ang="0">
                <a:pos x="connsiteX6596" y="connsiteY6596"/>
              </a:cxn>
              <a:cxn ang="0">
                <a:pos x="connsiteX6597" y="connsiteY6597"/>
              </a:cxn>
              <a:cxn ang="0">
                <a:pos x="connsiteX6598" y="connsiteY6598"/>
              </a:cxn>
              <a:cxn ang="0">
                <a:pos x="connsiteX6599" y="connsiteY6599"/>
              </a:cxn>
              <a:cxn ang="0">
                <a:pos x="connsiteX6600" y="connsiteY6600"/>
              </a:cxn>
              <a:cxn ang="0">
                <a:pos x="connsiteX6601" y="connsiteY6601"/>
              </a:cxn>
              <a:cxn ang="0">
                <a:pos x="connsiteX6602" y="connsiteY6602"/>
              </a:cxn>
              <a:cxn ang="0">
                <a:pos x="connsiteX6603" y="connsiteY6603"/>
              </a:cxn>
              <a:cxn ang="0">
                <a:pos x="connsiteX6604" y="connsiteY6604"/>
              </a:cxn>
              <a:cxn ang="0">
                <a:pos x="connsiteX6605" y="connsiteY6605"/>
              </a:cxn>
              <a:cxn ang="0">
                <a:pos x="connsiteX6606" y="connsiteY6606"/>
              </a:cxn>
              <a:cxn ang="0">
                <a:pos x="connsiteX6607" y="connsiteY6607"/>
              </a:cxn>
              <a:cxn ang="0">
                <a:pos x="connsiteX6608" y="connsiteY6608"/>
              </a:cxn>
              <a:cxn ang="0">
                <a:pos x="connsiteX6609" y="connsiteY6609"/>
              </a:cxn>
              <a:cxn ang="0">
                <a:pos x="connsiteX6610" y="connsiteY6610"/>
              </a:cxn>
              <a:cxn ang="0">
                <a:pos x="connsiteX6611" y="connsiteY6611"/>
              </a:cxn>
              <a:cxn ang="0">
                <a:pos x="connsiteX6612" y="connsiteY6612"/>
              </a:cxn>
              <a:cxn ang="0">
                <a:pos x="connsiteX6613" y="connsiteY6613"/>
              </a:cxn>
              <a:cxn ang="0">
                <a:pos x="connsiteX6614" y="connsiteY6614"/>
              </a:cxn>
              <a:cxn ang="0">
                <a:pos x="connsiteX6615" y="connsiteY6615"/>
              </a:cxn>
              <a:cxn ang="0">
                <a:pos x="connsiteX6616" y="connsiteY6616"/>
              </a:cxn>
              <a:cxn ang="0">
                <a:pos x="connsiteX6617" y="connsiteY6617"/>
              </a:cxn>
              <a:cxn ang="0">
                <a:pos x="connsiteX6618" y="connsiteY6618"/>
              </a:cxn>
              <a:cxn ang="0">
                <a:pos x="connsiteX6619" y="connsiteY6619"/>
              </a:cxn>
              <a:cxn ang="0">
                <a:pos x="connsiteX6620" y="connsiteY6620"/>
              </a:cxn>
              <a:cxn ang="0">
                <a:pos x="connsiteX6621" y="connsiteY6621"/>
              </a:cxn>
              <a:cxn ang="0">
                <a:pos x="connsiteX6622" y="connsiteY6622"/>
              </a:cxn>
              <a:cxn ang="0">
                <a:pos x="connsiteX6623" y="connsiteY6623"/>
              </a:cxn>
              <a:cxn ang="0">
                <a:pos x="connsiteX6624" y="connsiteY6624"/>
              </a:cxn>
              <a:cxn ang="0">
                <a:pos x="connsiteX6625" y="connsiteY6625"/>
              </a:cxn>
              <a:cxn ang="0">
                <a:pos x="connsiteX6626" y="connsiteY6626"/>
              </a:cxn>
              <a:cxn ang="0">
                <a:pos x="connsiteX6627" y="connsiteY6627"/>
              </a:cxn>
              <a:cxn ang="0">
                <a:pos x="connsiteX6628" y="connsiteY6628"/>
              </a:cxn>
              <a:cxn ang="0">
                <a:pos x="connsiteX6629" y="connsiteY6629"/>
              </a:cxn>
              <a:cxn ang="0">
                <a:pos x="connsiteX6630" y="connsiteY6630"/>
              </a:cxn>
              <a:cxn ang="0">
                <a:pos x="connsiteX6631" y="connsiteY6631"/>
              </a:cxn>
              <a:cxn ang="0">
                <a:pos x="connsiteX6632" y="connsiteY6632"/>
              </a:cxn>
              <a:cxn ang="0">
                <a:pos x="connsiteX6633" y="connsiteY6633"/>
              </a:cxn>
              <a:cxn ang="0">
                <a:pos x="connsiteX6634" y="connsiteY6634"/>
              </a:cxn>
              <a:cxn ang="0">
                <a:pos x="connsiteX6635" y="connsiteY6635"/>
              </a:cxn>
              <a:cxn ang="0">
                <a:pos x="connsiteX6636" y="connsiteY6636"/>
              </a:cxn>
              <a:cxn ang="0">
                <a:pos x="connsiteX6637" y="connsiteY6637"/>
              </a:cxn>
              <a:cxn ang="0">
                <a:pos x="connsiteX6638" y="connsiteY6638"/>
              </a:cxn>
              <a:cxn ang="0">
                <a:pos x="connsiteX6639" y="connsiteY6639"/>
              </a:cxn>
              <a:cxn ang="0">
                <a:pos x="connsiteX6640" y="connsiteY6640"/>
              </a:cxn>
              <a:cxn ang="0">
                <a:pos x="connsiteX6641" y="connsiteY6641"/>
              </a:cxn>
              <a:cxn ang="0">
                <a:pos x="connsiteX6642" y="connsiteY6642"/>
              </a:cxn>
              <a:cxn ang="0">
                <a:pos x="connsiteX6643" y="connsiteY6643"/>
              </a:cxn>
              <a:cxn ang="0">
                <a:pos x="connsiteX6644" y="connsiteY6644"/>
              </a:cxn>
              <a:cxn ang="0">
                <a:pos x="connsiteX6645" y="connsiteY6645"/>
              </a:cxn>
              <a:cxn ang="0">
                <a:pos x="connsiteX6646" y="connsiteY6646"/>
              </a:cxn>
              <a:cxn ang="0">
                <a:pos x="connsiteX6647" y="connsiteY6647"/>
              </a:cxn>
              <a:cxn ang="0">
                <a:pos x="connsiteX6648" y="connsiteY6648"/>
              </a:cxn>
              <a:cxn ang="0">
                <a:pos x="connsiteX6649" y="connsiteY6649"/>
              </a:cxn>
              <a:cxn ang="0">
                <a:pos x="connsiteX6650" y="connsiteY6650"/>
              </a:cxn>
              <a:cxn ang="0">
                <a:pos x="connsiteX6651" y="connsiteY6651"/>
              </a:cxn>
              <a:cxn ang="0">
                <a:pos x="connsiteX6652" y="connsiteY6652"/>
              </a:cxn>
              <a:cxn ang="0">
                <a:pos x="connsiteX6653" y="connsiteY6653"/>
              </a:cxn>
              <a:cxn ang="0">
                <a:pos x="connsiteX6654" y="connsiteY6654"/>
              </a:cxn>
              <a:cxn ang="0">
                <a:pos x="connsiteX6655" y="connsiteY6655"/>
              </a:cxn>
              <a:cxn ang="0">
                <a:pos x="connsiteX6656" y="connsiteY6656"/>
              </a:cxn>
              <a:cxn ang="0">
                <a:pos x="connsiteX6657" y="connsiteY6657"/>
              </a:cxn>
              <a:cxn ang="0">
                <a:pos x="connsiteX6658" y="connsiteY6658"/>
              </a:cxn>
              <a:cxn ang="0">
                <a:pos x="connsiteX6659" y="connsiteY6659"/>
              </a:cxn>
              <a:cxn ang="0">
                <a:pos x="connsiteX6660" y="connsiteY6660"/>
              </a:cxn>
              <a:cxn ang="0">
                <a:pos x="connsiteX6661" y="connsiteY6661"/>
              </a:cxn>
              <a:cxn ang="0">
                <a:pos x="connsiteX6662" y="connsiteY6662"/>
              </a:cxn>
              <a:cxn ang="0">
                <a:pos x="connsiteX6663" y="connsiteY6663"/>
              </a:cxn>
              <a:cxn ang="0">
                <a:pos x="connsiteX6664" y="connsiteY6664"/>
              </a:cxn>
              <a:cxn ang="0">
                <a:pos x="connsiteX6665" y="connsiteY6665"/>
              </a:cxn>
              <a:cxn ang="0">
                <a:pos x="connsiteX6666" y="connsiteY6666"/>
              </a:cxn>
              <a:cxn ang="0">
                <a:pos x="connsiteX6667" y="connsiteY6667"/>
              </a:cxn>
              <a:cxn ang="0">
                <a:pos x="connsiteX6668" y="connsiteY6668"/>
              </a:cxn>
              <a:cxn ang="0">
                <a:pos x="connsiteX6669" y="connsiteY6669"/>
              </a:cxn>
              <a:cxn ang="0">
                <a:pos x="connsiteX6670" y="connsiteY6670"/>
              </a:cxn>
              <a:cxn ang="0">
                <a:pos x="connsiteX6671" y="connsiteY6671"/>
              </a:cxn>
              <a:cxn ang="0">
                <a:pos x="connsiteX6672" y="connsiteY6672"/>
              </a:cxn>
              <a:cxn ang="0">
                <a:pos x="connsiteX6673" y="connsiteY6673"/>
              </a:cxn>
              <a:cxn ang="0">
                <a:pos x="connsiteX6674" y="connsiteY6674"/>
              </a:cxn>
              <a:cxn ang="0">
                <a:pos x="connsiteX6675" y="connsiteY6675"/>
              </a:cxn>
              <a:cxn ang="0">
                <a:pos x="connsiteX6676" y="connsiteY6676"/>
              </a:cxn>
              <a:cxn ang="0">
                <a:pos x="connsiteX6677" y="connsiteY6677"/>
              </a:cxn>
              <a:cxn ang="0">
                <a:pos x="connsiteX6678" y="connsiteY6678"/>
              </a:cxn>
              <a:cxn ang="0">
                <a:pos x="connsiteX6679" y="connsiteY6679"/>
              </a:cxn>
              <a:cxn ang="0">
                <a:pos x="connsiteX6680" y="connsiteY6680"/>
              </a:cxn>
              <a:cxn ang="0">
                <a:pos x="connsiteX6681" y="connsiteY6681"/>
              </a:cxn>
              <a:cxn ang="0">
                <a:pos x="connsiteX6682" y="connsiteY6682"/>
              </a:cxn>
              <a:cxn ang="0">
                <a:pos x="connsiteX6683" y="connsiteY6683"/>
              </a:cxn>
              <a:cxn ang="0">
                <a:pos x="connsiteX6684" y="connsiteY6684"/>
              </a:cxn>
              <a:cxn ang="0">
                <a:pos x="connsiteX6685" y="connsiteY6685"/>
              </a:cxn>
              <a:cxn ang="0">
                <a:pos x="connsiteX6686" y="connsiteY6686"/>
              </a:cxn>
              <a:cxn ang="0">
                <a:pos x="connsiteX6687" y="connsiteY6687"/>
              </a:cxn>
              <a:cxn ang="0">
                <a:pos x="connsiteX6688" y="connsiteY6688"/>
              </a:cxn>
              <a:cxn ang="0">
                <a:pos x="connsiteX6689" y="connsiteY6689"/>
              </a:cxn>
              <a:cxn ang="0">
                <a:pos x="connsiteX6690" y="connsiteY6690"/>
              </a:cxn>
              <a:cxn ang="0">
                <a:pos x="connsiteX6691" y="connsiteY6691"/>
              </a:cxn>
              <a:cxn ang="0">
                <a:pos x="connsiteX6692" y="connsiteY6692"/>
              </a:cxn>
              <a:cxn ang="0">
                <a:pos x="connsiteX6693" y="connsiteY6693"/>
              </a:cxn>
              <a:cxn ang="0">
                <a:pos x="connsiteX6694" y="connsiteY6694"/>
              </a:cxn>
              <a:cxn ang="0">
                <a:pos x="connsiteX6695" y="connsiteY6695"/>
              </a:cxn>
              <a:cxn ang="0">
                <a:pos x="connsiteX6696" y="connsiteY6696"/>
              </a:cxn>
              <a:cxn ang="0">
                <a:pos x="connsiteX6697" y="connsiteY6697"/>
              </a:cxn>
              <a:cxn ang="0">
                <a:pos x="connsiteX6698" y="connsiteY6698"/>
              </a:cxn>
              <a:cxn ang="0">
                <a:pos x="connsiteX6699" y="connsiteY6699"/>
              </a:cxn>
              <a:cxn ang="0">
                <a:pos x="connsiteX6700" y="connsiteY6700"/>
              </a:cxn>
              <a:cxn ang="0">
                <a:pos x="connsiteX6701" y="connsiteY6701"/>
              </a:cxn>
              <a:cxn ang="0">
                <a:pos x="connsiteX6702" y="connsiteY6702"/>
              </a:cxn>
              <a:cxn ang="0">
                <a:pos x="connsiteX6703" y="connsiteY6703"/>
              </a:cxn>
              <a:cxn ang="0">
                <a:pos x="connsiteX6704" y="connsiteY6704"/>
              </a:cxn>
              <a:cxn ang="0">
                <a:pos x="connsiteX6705" y="connsiteY6705"/>
              </a:cxn>
              <a:cxn ang="0">
                <a:pos x="connsiteX6706" y="connsiteY6706"/>
              </a:cxn>
              <a:cxn ang="0">
                <a:pos x="connsiteX6707" y="connsiteY6707"/>
              </a:cxn>
              <a:cxn ang="0">
                <a:pos x="connsiteX6708" y="connsiteY6708"/>
              </a:cxn>
              <a:cxn ang="0">
                <a:pos x="connsiteX6709" y="connsiteY6709"/>
              </a:cxn>
              <a:cxn ang="0">
                <a:pos x="connsiteX6710" y="connsiteY6710"/>
              </a:cxn>
              <a:cxn ang="0">
                <a:pos x="connsiteX6711" y="connsiteY6711"/>
              </a:cxn>
              <a:cxn ang="0">
                <a:pos x="connsiteX6712" y="connsiteY6712"/>
              </a:cxn>
              <a:cxn ang="0">
                <a:pos x="connsiteX6713" y="connsiteY6713"/>
              </a:cxn>
              <a:cxn ang="0">
                <a:pos x="connsiteX6714" y="connsiteY6714"/>
              </a:cxn>
              <a:cxn ang="0">
                <a:pos x="connsiteX6715" y="connsiteY6715"/>
              </a:cxn>
              <a:cxn ang="0">
                <a:pos x="connsiteX6716" y="connsiteY6716"/>
              </a:cxn>
              <a:cxn ang="0">
                <a:pos x="connsiteX6717" y="connsiteY6717"/>
              </a:cxn>
              <a:cxn ang="0">
                <a:pos x="connsiteX6718" y="connsiteY6718"/>
              </a:cxn>
              <a:cxn ang="0">
                <a:pos x="connsiteX6719" y="connsiteY6719"/>
              </a:cxn>
              <a:cxn ang="0">
                <a:pos x="connsiteX6720" y="connsiteY6720"/>
              </a:cxn>
              <a:cxn ang="0">
                <a:pos x="connsiteX6721" y="connsiteY6721"/>
              </a:cxn>
              <a:cxn ang="0">
                <a:pos x="connsiteX6722" y="connsiteY6722"/>
              </a:cxn>
              <a:cxn ang="0">
                <a:pos x="connsiteX6723" y="connsiteY6723"/>
              </a:cxn>
              <a:cxn ang="0">
                <a:pos x="connsiteX6724" y="connsiteY6724"/>
              </a:cxn>
              <a:cxn ang="0">
                <a:pos x="connsiteX6725" y="connsiteY6725"/>
              </a:cxn>
              <a:cxn ang="0">
                <a:pos x="connsiteX6726" y="connsiteY6726"/>
              </a:cxn>
              <a:cxn ang="0">
                <a:pos x="connsiteX6727" y="connsiteY6727"/>
              </a:cxn>
              <a:cxn ang="0">
                <a:pos x="connsiteX6728" y="connsiteY6728"/>
              </a:cxn>
              <a:cxn ang="0">
                <a:pos x="connsiteX6729" y="connsiteY6729"/>
              </a:cxn>
              <a:cxn ang="0">
                <a:pos x="connsiteX6730" y="connsiteY6730"/>
              </a:cxn>
              <a:cxn ang="0">
                <a:pos x="connsiteX6731" y="connsiteY6731"/>
              </a:cxn>
              <a:cxn ang="0">
                <a:pos x="connsiteX6732" y="connsiteY6732"/>
              </a:cxn>
              <a:cxn ang="0">
                <a:pos x="connsiteX6733" y="connsiteY6733"/>
              </a:cxn>
              <a:cxn ang="0">
                <a:pos x="connsiteX6734" y="connsiteY6734"/>
              </a:cxn>
              <a:cxn ang="0">
                <a:pos x="connsiteX6735" y="connsiteY6735"/>
              </a:cxn>
              <a:cxn ang="0">
                <a:pos x="connsiteX6736" y="connsiteY6736"/>
              </a:cxn>
              <a:cxn ang="0">
                <a:pos x="connsiteX6737" y="connsiteY6737"/>
              </a:cxn>
              <a:cxn ang="0">
                <a:pos x="connsiteX6738" y="connsiteY6738"/>
              </a:cxn>
              <a:cxn ang="0">
                <a:pos x="connsiteX6739" y="connsiteY6739"/>
              </a:cxn>
              <a:cxn ang="0">
                <a:pos x="connsiteX6740" y="connsiteY6740"/>
              </a:cxn>
              <a:cxn ang="0">
                <a:pos x="connsiteX6741" y="connsiteY6741"/>
              </a:cxn>
              <a:cxn ang="0">
                <a:pos x="connsiteX6742" y="connsiteY6742"/>
              </a:cxn>
              <a:cxn ang="0">
                <a:pos x="connsiteX6743" y="connsiteY6743"/>
              </a:cxn>
              <a:cxn ang="0">
                <a:pos x="connsiteX6744" y="connsiteY6744"/>
              </a:cxn>
              <a:cxn ang="0">
                <a:pos x="connsiteX6745" y="connsiteY6745"/>
              </a:cxn>
              <a:cxn ang="0">
                <a:pos x="connsiteX6746" y="connsiteY6746"/>
              </a:cxn>
              <a:cxn ang="0">
                <a:pos x="connsiteX6747" y="connsiteY6747"/>
              </a:cxn>
              <a:cxn ang="0">
                <a:pos x="connsiteX6748" y="connsiteY6748"/>
              </a:cxn>
              <a:cxn ang="0">
                <a:pos x="connsiteX6749" y="connsiteY6749"/>
              </a:cxn>
              <a:cxn ang="0">
                <a:pos x="connsiteX6750" y="connsiteY6750"/>
              </a:cxn>
              <a:cxn ang="0">
                <a:pos x="connsiteX6751" y="connsiteY6751"/>
              </a:cxn>
              <a:cxn ang="0">
                <a:pos x="connsiteX6752" y="connsiteY6752"/>
              </a:cxn>
              <a:cxn ang="0">
                <a:pos x="connsiteX6753" y="connsiteY6753"/>
              </a:cxn>
              <a:cxn ang="0">
                <a:pos x="connsiteX6754" y="connsiteY6754"/>
              </a:cxn>
              <a:cxn ang="0">
                <a:pos x="connsiteX6755" y="connsiteY6755"/>
              </a:cxn>
              <a:cxn ang="0">
                <a:pos x="connsiteX6756" y="connsiteY6756"/>
              </a:cxn>
              <a:cxn ang="0">
                <a:pos x="connsiteX6757" y="connsiteY6757"/>
              </a:cxn>
              <a:cxn ang="0">
                <a:pos x="connsiteX6758" y="connsiteY6758"/>
              </a:cxn>
              <a:cxn ang="0">
                <a:pos x="connsiteX6759" y="connsiteY6759"/>
              </a:cxn>
              <a:cxn ang="0">
                <a:pos x="connsiteX6760" y="connsiteY6760"/>
              </a:cxn>
              <a:cxn ang="0">
                <a:pos x="connsiteX6761" y="connsiteY6761"/>
              </a:cxn>
              <a:cxn ang="0">
                <a:pos x="connsiteX6762" y="connsiteY6762"/>
              </a:cxn>
              <a:cxn ang="0">
                <a:pos x="connsiteX6763" y="connsiteY6763"/>
              </a:cxn>
              <a:cxn ang="0">
                <a:pos x="connsiteX6764" y="connsiteY6764"/>
              </a:cxn>
              <a:cxn ang="0">
                <a:pos x="connsiteX6765" y="connsiteY6765"/>
              </a:cxn>
              <a:cxn ang="0">
                <a:pos x="connsiteX6766" y="connsiteY6766"/>
              </a:cxn>
              <a:cxn ang="0">
                <a:pos x="connsiteX6767" y="connsiteY6767"/>
              </a:cxn>
              <a:cxn ang="0">
                <a:pos x="connsiteX6768" y="connsiteY6768"/>
              </a:cxn>
              <a:cxn ang="0">
                <a:pos x="connsiteX6769" y="connsiteY6769"/>
              </a:cxn>
              <a:cxn ang="0">
                <a:pos x="connsiteX6770" y="connsiteY6770"/>
              </a:cxn>
              <a:cxn ang="0">
                <a:pos x="connsiteX6771" y="connsiteY6771"/>
              </a:cxn>
              <a:cxn ang="0">
                <a:pos x="connsiteX6772" y="connsiteY6772"/>
              </a:cxn>
              <a:cxn ang="0">
                <a:pos x="connsiteX6773" y="connsiteY6773"/>
              </a:cxn>
              <a:cxn ang="0">
                <a:pos x="connsiteX6774" y="connsiteY6774"/>
              </a:cxn>
              <a:cxn ang="0">
                <a:pos x="connsiteX6775" y="connsiteY6775"/>
              </a:cxn>
              <a:cxn ang="0">
                <a:pos x="connsiteX6776" y="connsiteY6776"/>
              </a:cxn>
              <a:cxn ang="0">
                <a:pos x="connsiteX6777" y="connsiteY6777"/>
              </a:cxn>
              <a:cxn ang="0">
                <a:pos x="connsiteX6778" y="connsiteY6778"/>
              </a:cxn>
              <a:cxn ang="0">
                <a:pos x="connsiteX6779" y="connsiteY6779"/>
              </a:cxn>
              <a:cxn ang="0">
                <a:pos x="connsiteX6780" y="connsiteY6780"/>
              </a:cxn>
              <a:cxn ang="0">
                <a:pos x="connsiteX6781" y="connsiteY6781"/>
              </a:cxn>
              <a:cxn ang="0">
                <a:pos x="connsiteX6782" y="connsiteY6782"/>
              </a:cxn>
              <a:cxn ang="0">
                <a:pos x="connsiteX6783" y="connsiteY6783"/>
              </a:cxn>
              <a:cxn ang="0">
                <a:pos x="connsiteX6784" y="connsiteY6784"/>
              </a:cxn>
              <a:cxn ang="0">
                <a:pos x="connsiteX6785" y="connsiteY6785"/>
              </a:cxn>
              <a:cxn ang="0">
                <a:pos x="connsiteX6786" y="connsiteY6786"/>
              </a:cxn>
              <a:cxn ang="0">
                <a:pos x="connsiteX6787" y="connsiteY6787"/>
              </a:cxn>
              <a:cxn ang="0">
                <a:pos x="connsiteX6788" y="connsiteY6788"/>
              </a:cxn>
              <a:cxn ang="0">
                <a:pos x="connsiteX6789" y="connsiteY6789"/>
              </a:cxn>
              <a:cxn ang="0">
                <a:pos x="connsiteX6790" y="connsiteY6790"/>
              </a:cxn>
              <a:cxn ang="0">
                <a:pos x="connsiteX6791" y="connsiteY6791"/>
              </a:cxn>
              <a:cxn ang="0">
                <a:pos x="connsiteX6792" y="connsiteY6792"/>
              </a:cxn>
              <a:cxn ang="0">
                <a:pos x="connsiteX6793" y="connsiteY6793"/>
              </a:cxn>
              <a:cxn ang="0">
                <a:pos x="connsiteX6794" y="connsiteY6794"/>
              </a:cxn>
              <a:cxn ang="0">
                <a:pos x="connsiteX6795" y="connsiteY6795"/>
              </a:cxn>
              <a:cxn ang="0">
                <a:pos x="connsiteX6796" y="connsiteY6796"/>
              </a:cxn>
              <a:cxn ang="0">
                <a:pos x="connsiteX6797" y="connsiteY6797"/>
              </a:cxn>
              <a:cxn ang="0">
                <a:pos x="connsiteX6798" y="connsiteY6798"/>
              </a:cxn>
              <a:cxn ang="0">
                <a:pos x="connsiteX6799" y="connsiteY6799"/>
              </a:cxn>
              <a:cxn ang="0">
                <a:pos x="connsiteX6800" y="connsiteY6800"/>
              </a:cxn>
              <a:cxn ang="0">
                <a:pos x="connsiteX6801" y="connsiteY6801"/>
              </a:cxn>
              <a:cxn ang="0">
                <a:pos x="connsiteX6802" y="connsiteY6802"/>
              </a:cxn>
              <a:cxn ang="0">
                <a:pos x="connsiteX6803" y="connsiteY6803"/>
              </a:cxn>
              <a:cxn ang="0">
                <a:pos x="connsiteX6804" y="connsiteY6804"/>
              </a:cxn>
              <a:cxn ang="0">
                <a:pos x="connsiteX6805" y="connsiteY6805"/>
              </a:cxn>
              <a:cxn ang="0">
                <a:pos x="connsiteX6806" y="connsiteY6806"/>
              </a:cxn>
              <a:cxn ang="0">
                <a:pos x="connsiteX6807" y="connsiteY6807"/>
              </a:cxn>
              <a:cxn ang="0">
                <a:pos x="connsiteX6808" y="connsiteY6808"/>
              </a:cxn>
              <a:cxn ang="0">
                <a:pos x="connsiteX6809" y="connsiteY6809"/>
              </a:cxn>
              <a:cxn ang="0">
                <a:pos x="connsiteX6810" y="connsiteY6810"/>
              </a:cxn>
              <a:cxn ang="0">
                <a:pos x="connsiteX6811" y="connsiteY6811"/>
              </a:cxn>
              <a:cxn ang="0">
                <a:pos x="connsiteX6812" y="connsiteY6812"/>
              </a:cxn>
              <a:cxn ang="0">
                <a:pos x="connsiteX6813" y="connsiteY6813"/>
              </a:cxn>
              <a:cxn ang="0">
                <a:pos x="connsiteX6814" y="connsiteY6814"/>
              </a:cxn>
              <a:cxn ang="0">
                <a:pos x="connsiteX6815" y="connsiteY6815"/>
              </a:cxn>
              <a:cxn ang="0">
                <a:pos x="connsiteX6816" y="connsiteY6816"/>
              </a:cxn>
              <a:cxn ang="0">
                <a:pos x="connsiteX6817" y="connsiteY6817"/>
              </a:cxn>
              <a:cxn ang="0">
                <a:pos x="connsiteX6818" y="connsiteY6818"/>
              </a:cxn>
              <a:cxn ang="0">
                <a:pos x="connsiteX6819" y="connsiteY6819"/>
              </a:cxn>
              <a:cxn ang="0">
                <a:pos x="connsiteX6820" y="connsiteY6820"/>
              </a:cxn>
              <a:cxn ang="0">
                <a:pos x="connsiteX6821" y="connsiteY6821"/>
              </a:cxn>
              <a:cxn ang="0">
                <a:pos x="connsiteX6822" y="connsiteY6822"/>
              </a:cxn>
              <a:cxn ang="0">
                <a:pos x="connsiteX6823" y="connsiteY6823"/>
              </a:cxn>
              <a:cxn ang="0">
                <a:pos x="connsiteX6824" y="connsiteY6824"/>
              </a:cxn>
              <a:cxn ang="0">
                <a:pos x="connsiteX6825" y="connsiteY6825"/>
              </a:cxn>
              <a:cxn ang="0">
                <a:pos x="connsiteX6826" y="connsiteY6826"/>
              </a:cxn>
              <a:cxn ang="0">
                <a:pos x="connsiteX6827" y="connsiteY6827"/>
              </a:cxn>
              <a:cxn ang="0">
                <a:pos x="connsiteX6828" y="connsiteY6828"/>
              </a:cxn>
              <a:cxn ang="0">
                <a:pos x="connsiteX6829" y="connsiteY6829"/>
              </a:cxn>
              <a:cxn ang="0">
                <a:pos x="connsiteX6830" y="connsiteY6830"/>
              </a:cxn>
              <a:cxn ang="0">
                <a:pos x="connsiteX6831" y="connsiteY6831"/>
              </a:cxn>
              <a:cxn ang="0">
                <a:pos x="connsiteX6832" y="connsiteY6832"/>
              </a:cxn>
              <a:cxn ang="0">
                <a:pos x="connsiteX6833" y="connsiteY6833"/>
              </a:cxn>
              <a:cxn ang="0">
                <a:pos x="connsiteX6834" y="connsiteY6834"/>
              </a:cxn>
              <a:cxn ang="0">
                <a:pos x="connsiteX6835" y="connsiteY6835"/>
              </a:cxn>
              <a:cxn ang="0">
                <a:pos x="connsiteX6836" y="connsiteY6836"/>
              </a:cxn>
              <a:cxn ang="0">
                <a:pos x="connsiteX6837" y="connsiteY6837"/>
              </a:cxn>
              <a:cxn ang="0">
                <a:pos x="connsiteX6838" y="connsiteY6838"/>
              </a:cxn>
              <a:cxn ang="0">
                <a:pos x="connsiteX6839" y="connsiteY6839"/>
              </a:cxn>
              <a:cxn ang="0">
                <a:pos x="connsiteX6840" y="connsiteY6840"/>
              </a:cxn>
              <a:cxn ang="0">
                <a:pos x="connsiteX6841" y="connsiteY6841"/>
              </a:cxn>
              <a:cxn ang="0">
                <a:pos x="connsiteX6842" y="connsiteY6842"/>
              </a:cxn>
              <a:cxn ang="0">
                <a:pos x="connsiteX6843" y="connsiteY6843"/>
              </a:cxn>
              <a:cxn ang="0">
                <a:pos x="connsiteX6844" y="connsiteY6844"/>
              </a:cxn>
              <a:cxn ang="0">
                <a:pos x="connsiteX6845" y="connsiteY6845"/>
              </a:cxn>
              <a:cxn ang="0">
                <a:pos x="connsiteX6846" y="connsiteY6846"/>
              </a:cxn>
              <a:cxn ang="0">
                <a:pos x="connsiteX6847" y="connsiteY6847"/>
              </a:cxn>
              <a:cxn ang="0">
                <a:pos x="connsiteX6848" y="connsiteY6848"/>
              </a:cxn>
              <a:cxn ang="0">
                <a:pos x="connsiteX6849" y="connsiteY6849"/>
              </a:cxn>
              <a:cxn ang="0">
                <a:pos x="connsiteX6850" y="connsiteY6850"/>
              </a:cxn>
              <a:cxn ang="0">
                <a:pos x="connsiteX6851" y="connsiteY6851"/>
              </a:cxn>
              <a:cxn ang="0">
                <a:pos x="connsiteX6852" y="connsiteY6852"/>
              </a:cxn>
              <a:cxn ang="0">
                <a:pos x="connsiteX6853" y="connsiteY6853"/>
              </a:cxn>
              <a:cxn ang="0">
                <a:pos x="connsiteX6854" y="connsiteY6854"/>
              </a:cxn>
              <a:cxn ang="0">
                <a:pos x="connsiteX6855" y="connsiteY6855"/>
              </a:cxn>
              <a:cxn ang="0">
                <a:pos x="connsiteX6856" y="connsiteY6856"/>
              </a:cxn>
              <a:cxn ang="0">
                <a:pos x="connsiteX6857" y="connsiteY6857"/>
              </a:cxn>
              <a:cxn ang="0">
                <a:pos x="connsiteX6858" y="connsiteY6858"/>
              </a:cxn>
              <a:cxn ang="0">
                <a:pos x="connsiteX6859" y="connsiteY6859"/>
              </a:cxn>
              <a:cxn ang="0">
                <a:pos x="connsiteX6860" y="connsiteY6860"/>
              </a:cxn>
              <a:cxn ang="0">
                <a:pos x="connsiteX6861" y="connsiteY6861"/>
              </a:cxn>
              <a:cxn ang="0">
                <a:pos x="connsiteX6862" y="connsiteY6862"/>
              </a:cxn>
              <a:cxn ang="0">
                <a:pos x="connsiteX6863" y="connsiteY6863"/>
              </a:cxn>
              <a:cxn ang="0">
                <a:pos x="connsiteX6864" y="connsiteY6864"/>
              </a:cxn>
              <a:cxn ang="0">
                <a:pos x="connsiteX6865" y="connsiteY6865"/>
              </a:cxn>
              <a:cxn ang="0">
                <a:pos x="connsiteX6866" y="connsiteY6866"/>
              </a:cxn>
              <a:cxn ang="0">
                <a:pos x="connsiteX6867" y="connsiteY6867"/>
              </a:cxn>
              <a:cxn ang="0">
                <a:pos x="connsiteX6868" y="connsiteY6868"/>
              </a:cxn>
              <a:cxn ang="0">
                <a:pos x="connsiteX6869" y="connsiteY6869"/>
              </a:cxn>
              <a:cxn ang="0">
                <a:pos x="connsiteX6870" y="connsiteY6870"/>
              </a:cxn>
              <a:cxn ang="0">
                <a:pos x="connsiteX6871" y="connsiteY6871"/>
              </a:cxn>
              <a:cxn ang="0">
                <a:pos x="connsiteX6872" y="connsiteY6872"/>
              </a:cxn>
              <a:cxn ang="0">
                <a:pos x="connsiteX6873" y="connsiteY6873"/>
              </a:cxn>
              <a:cxn ang="0">
                <a:pos x="connsiteX6874" y="connsiteY6874"/>
              </a:cxn>
              <a:cxn ang="0">
                <a:pos x="connsiteX6875" y="connsiteY6875"/>
              </a:cxn>
              <a:cxn ang="0">
                <a:pos x="connsiteX6876" y="connsiteY6876"/>
              </a:cxn>
              <a:cxn ang="0">
                <a:pos x="connsiteX6877" y="connsiteY6877"/>
              </a:cxn>
              <a:cxn ang="0">
                <a:pos x="connsiteX6878" y="connsiteY6878"/>
              </a:cxn>
              <a:cxn ang="0">
                <a:pos x="connsiteX6879" y="connsiteY6879"/>
              </a:cxn>
              <a:cxn ang="0">
                <a:pos x="connsiteX6880" y="connsiteY6880"/>
              </a:cxn>
              <a:cxn ang="0">
                <a:pos x="connsiteX6881" y="connsiteY6881"/>
              </a:cxn>
              <a:cxn ang="0">
                <a:pos x="connsiteX6882" y="connsiteY6882"/>
              </a:cxn>
              <a:cxn ang="0">
                <a:pos x="connsiteX6883" y="connsiteY6883"/>
              </a:cxn>
              <a:cxn ang="0">
                <a:pos x="connsiteX6884" y="connsiteY6884"/>
              </a:cxn>
              <a:cxn ang="0">
                <a:pos x="connsiteX6885" y="connsiteY6885"/>
              </a:cxn>
              <a:cxn ang="0">
                <a:pos x="connsiteX6886" y="connsiteY6886"/>
              </a:cxn>
              <a:cxn ang="0">
                <a:pos x="connsiteX6887" y="connsiteY6887"/>
              </a:cxn>
              <a:cxn ang="0">
                <a:pos x="connsiteX6888" y="connsiteY6888"/>
              </a:cxn>
              <a:cxn ang="0">
                <a:pos x="connsiteX6889" y="connsiteY6889"/>
              </a:cxn>
              <a:cxn ang="0">
                <a:pos x="connsiteX6890" y="connsiteY6890"/>
              </a:cxn>
              <a:cxn ang="0">
                <a:pos x="connsiteX6891" y="connsiteY6891"/>
              </a:cxn>
              <a:cxn ang="0">
                <a:pos x="connsiteX6892" y="connsiteY6892"/>
              </a:cxn>
              <a:cxn ang="0">
                <a:pos x="connsiteX6893" y="connsiteY6893"/>
              </a:cxn>
              <a:cxn ang="0">
                <a:pos x="connsiteX6894" y="connsiteY6894"/>
              </a:cxn>
              <a:cxn ang="0">
                <a:pos x="connsiteX6895" y="connsiteY6895"/>
              </a:cxn>
              <a:cxn ang="0">
                <a:pos x="connsiteX6896" y="connsiteY6896"/>
              </a:cxn>
              <a:cxn ang="0">
                <a:pos x="connsiteX6897" y="connsiteY6897"/>
              </a:cxn>
              <a:cxn ang="0">
                <a:pos x="connsiteX6898" y="connsiteY6898"/>
              </a:cxn>
              <a:cxn ang="0">
                <a:pos x="connsiteX6899" y="connsiteY6899"/>
              </a:cxn>
              <a:cxn ang="0">
                <a:pos x="connsiteX6900" y="connsiteY6900"/>
              </a:cxn>
              <a:cxn ang="0">
                <a:pos x="connsiteX6901" y="connsiteY6901"/>
              </a:cxn>
              <a:cxn ang="0">
                <a:pos x="connsiteX6902" y="connsiteY6902"/>
              </a:cxn>
              <a:cxn ang="0">
                <a:pos x="connsiteX6903" y="connsiteY6903"/>
              </a:cxn>
              <a:cxn ang="0">
                <a:pos x="connsiteX6904" y="connsiteY6904"/>
              </a:cxn>
              <a:cxn ang="0">
                <a:pos x="connsiteX6905" y="connsiteY6905"/>
              </a:cxn>
              <a:cxn ang="0">
                <a:pos x="connsiteX6906" y="connsiteY6906"/>
              </a:cxn>
              <a:cxn ang="0">
                <a:pos x="connsiteX6907" y="connsiteY6907"/>
              </a:cxn>
              <a:cxn ang="0">
                <a:pos x="connsiteX6908" y="connsiteY6908"/>
              </a:cxn>
              <a:cxn ang="0">
                <a:pos x="connsiteX6909" y="connsiteY6909"/>
              </a:cxn>
              <a:cxn ang="0">
                <a:pos x="connsiteX6910" y="connsiteY6910"/>
              </a:cxn>
              <a:cxn ang="0">
                <a:pos x="connsiteX6911" y="connsiteY6911"/>
              </a:cxn>
              <a:cxn ang="0">
                <a:pos x="connsiteX6912" y="connsiteY6912"/>
              </a:cxn>
              <a:cxn ang="0">
                <a:pos x="connsiteX6913" y="connsiteY6913"/>
              </a:cxn>
              <a:cxn ang="0">
                <a:pos x="connsiteX6914" y="connsiteY6914"/>
              </a:cxn>
              <a:cxn ang="0">
                <a:pos x="connsiteX6915" y="connsiteY6915"/>
              </a:cxn>
              <a:cxn ang="0">
                <a:pos x="connsiteX6916" y="connsiteY6916"/>
              </a:cxn>
              <a:cxn ang="0">
                <a:pos x="connsiteX6917" y="connsiteY6917"/>
              </a:cxn>
              <a:cxn ang="0">
                <a:pos x="connsiteX6918" y="connsiteY6918"/>
              </a:cxn>
              <a:cxn ang="0">
                <a:pos x="connsiteX6919" y="connsiteY6919"/>
              </a:cxn>
              <a:cxn ang="0">
                <a:pos x="connsiteX6920" y="connsiteY6920"/>
              </a:cxn>
              <a:cxn ang="0">
                <a:pos x="connsiteX6921" y="connsiteY6921"/>
              </a:cxn>
              <a:cxn ang="0">
                <a:pos x="connsiteX6922" y="connsiteY6922"/>
              </a:cxn>
              <a:cxn ang="0">
                <a:pos x="connsiteX6923" y="connsiteY6923"/>
              </a:cxn>
              <a:cxn ang="0">
                <a:pos x="connsiteX6924" y="connsiteY6924"/>
              </a:cxn>
              <a:cxn ang="0">
                <a:pos x="connsiteX6925" y="connsiteY6925"/>
              </a:cxn>
              <a:cxn ang="0">
                <a:pos x="connsiteX6926" y="connsiteY6926"/>
              </a:cxn>
              <a:cxn ang="0">
                <a:pos x="connsiteX6927" y="connsiteY6927"/>
              </a:cxn>
              <a:cxn ang="0">
                <a:pos x="connsiteX6928" y="connsiteY6928"/>
              </a:cxn>
              <a:cxn ang="0">
                <a:pos x="connsiteX6929" y="connsiteY6929"/>
              </a:cxn>
              <a:cxn ang="0">
                <a:pos x="connsiteX6930" y="connsiteY6930"/>
              </a:cxn>
              <a:cxn ang="0">
                <a:pos x="connsiteX6931" y="connsiteY6931"/>
              </a:cxn>
              <a:cxn ang="0">
                <a:pos x="connsiteX6932" y="connsiteY6932"/>
              </a:cxn>
              <a:cxn ang="0">
                <a:pos x="connsiteX6933" y="connsiteY6933"/>
              </a:cxn>
              <a:cxn ang="0">
                <a:pos x="connsiteX6934" y="connsiteY6934"/>
              </a:cxn>
              <a:cxn ang="0">
                <a:pos x="connsiteX6935" y="connsiteY6935"/>
              </a:cxn>
              <a:cxn ang="0">
                <a:pos x="connsiteX6936" y="connsiteY6936"/>
              </a:cxn>
              <a:cxn ang="0">
                <a:pos x="connsiteX6937" y="connsiteY6937"/>
              </a:cxn>
              <a:cxn ang="0">
                <a:pos x="connsiteX6938" y="connsiteY6938"/>
              </a:cxn>
              <a:cxn ang="0">
                <a:pos x="connsiteX6939" y="connsiteY6939"/>
              </a:cxn>
              <a:cxn ang="0">
                <a:pos x="connsiteX6940" y="connsiteY6940"/>
              </a:cxn>
              <a:cxn ang="0">
                <a:pos x="connsiteX6941" y="connsiteY6941"/>
              </a:cxn>
              <a:cxn ang="0">
                <a:pos x="connsiteX6942" y="connsiteY6942"/>
              </a:cxn>
              <a:cxn ang="0">
                <a:pos x="connsiteX6943" y="connsiteY6943"/>
              </a:cxn>
              <a:cxn ang="0">
                <a:pos x="connsiteX6944" y="connsiteY6944"/>
              </a:cxn>
              <a:cxn ang="0">
                <a:pos x="connsiteX6945" y="connsiteY6945"/>
              </a:cxn>
              <a:cxn ang="0">
                <a:pos x="connsiteX6946" y="connsiteY6946"/>
              </a:cxn>
              <a:cxn ang="0">
                <a:pos x="connsiteX6947" y="connsiteY6947"/>
              </a:cxn>
              <a:cxn ang="0">
                <a:pos x="connsiteX6948" y="connsiteY6948"/>
              </a:cxn>
              <a:cxn ang="0">
                <a:pos x="connsiteX6949" y="connsiteY6949"/>
              </a:cxn>
              <a:cxn ang="0">
                <a:pos x="connsiteX6950" y="connsiteY6950"/>
              </a:cxn>
              <a:cxn ang="0">
                <a:pos x="connsiteX6951" y="connsiteY6951"/>
              </a:cxn>
              <a:cxn ang="0">
                <a:pos x="connsiteX6952" y="connsiteY6952"/>
              </a:cxn>
              <a:cxn ang="0">
                <a:pos x="connsiteX6953" y="connsiteY6953"/>
              </a:cxn>
              <a:cxn ang="0">
                <a:pos x="connsiteX6954" y="connsiteY6954"/>
              </a:cxn>
              <a:cxn ang="0">
                <a:pos x="connsiteX6955" y="connsiteY6955"/>
              </a:cxn>
              <a:cxn ang="0">
                <a:pos x="connsiteX6956" y="connsiteY6956"/>
              </a:cxn>
              <a:cxn ang="0">
                <a:pos x="connsiteX6957" y="connsiteY6957"/>
              </a:cxn>
              <a:cxn ang="0">
                <a:pos x="connsiteX6958" y="connsiteY6958"/>
              </a:cxn>
              <a:cxn ang="0">
                <a:pos x="connsiteX6959" y="connsiteY6959"/>
              </a:cxn>
              <a:cxn ang="0">
                <a:pos x="connsiteX6960" y="connsiteY6960"/>
              </a:cxn>
              <a:cxn ang="0">
                <a:pos x="connsiteX6961" y="connsiteY6961"/>
              </a:cxn>
              <a:cxn ang="0">
                <a:pos x="connsiteX6962" y="connsiteY6962"/>
              </a:cxn>
              <a:cxn ang="0">
                <a:pos x="connsiteX6963" y="connsiteY6963"/>
              </a:cxn>
              <a:cxn ang="0">
                <a:pos x="connsiteX6964" y="connsiteY6964"/>
              </a:cxn>
              <a:cxn ang="0">
                <a:pos x="connsiteX6965" y="connsiteY6965"/>
              </a:cxn>
              <a:cxn ang="0">
                <a:pos x="connsiteX6966" y="connsiteY6966"/>
              </a:cxn>
              <a:cxn ang="0">
                <a:pos x="connsiteX6967" y="connsiteY6967"/>
              </a:cxn>
              <a:cxn ang="0">
                <a:pos x="connsiteX6968" y="connsiteY6968"/>
              </a:cxn>
              <a:cxn ang="0">
                <a:pos x="connsiteX6969" y="connsiteY6969"/>
              </a:cxn>
              <a:cxn ang="0">
                <a:pos x="connsiteX6970" y="connsiteY6970"/>
              </a:cxn>
              <a:cxn ang="0">
                <a:pos x="connsiteX6971" y="connsiteY6971"/>
              </a:cxn>
              <a:cxn ang="0">
                <a:pos x="connsiteX6972" y="connsiteY6972"/>
              </a:cxn>
              <a:cxn ang="0">
                <a:pos x="connsiteX6973" y="connsiteY6973"/>
              </a:cxn>
              <a:cxn ang="0">
                <a:pos x="connsiteX6974" y="connsiteY6974"/>
              </a:cxn>
              <a:cxn ang="0">
                <a:pos x="connsiteX6975" y="connsiteY6975"/>
              </a:cxn>
              <a:cxn ang="0">
                <a:pos x="connsiteX6976" y="connsiteY6976"/>
              </a:cxn>
              <a:cxn ang="0">
                <a:pos x="connsiteX6977" y="connsiteY6977"/>
              </a:cxn>
              <a:cxn ang="0">
                <a:pos x="connsiteX6978" y="connsiteY6978"/>
              </a:cxn>
              <a:cxn ang="0">
                <a:pos x="connsiteX6979" y="connsiteY6979"/>
              </a:cxn>
              <a:cxn ang="0">
                <a:pos x="connsiteX6980" y="connsiteY6980"/>
              </a:cxn>
              <a:cxn ang="0">
                <a:pos x="connsiteX6981" y="connsiteY6981"/>
              </a:cxn>
              <a:cxn ang="0">
                <a:pos x="connsiteX6982" y="connsiteY6982"/>
              </a:cxn>
              <a:cxn ang="0">
                <a:pos x="connsiteX6983" y="connsiteY6983"/>
              </a:cxn>
              <a:cxn ang="0">
                <a:pos x="connsiteX6984" y="connsiteY6984"/>
              </a:cxn>
              <a:cxn ang="0">
                <a:pos x="connsiteX6985" y="connsiteY6985"/>
              </a:cxn>
              <a:cxn ang="0">
                <a:pos x="connsiteX6986" y="connsiteY6986"/>
              </a:cxn>
              <a:cxn ang="0">
                <a:pos x="connsiteX6987" y="connsiteY6987"/>
              </a:cxn>
              <a:cxn ang="0">
                <a:pos x="connsiteX6988" y="connsiteY6988"/>
              </a:cxn>
              <a:cxn ang="0">
                <a:pos x="connsiteX6989" y="connsiteY6989"/>
              </a:cxn>
              <a:cxn ang="0">
                <a:pos x="connsiteX6990" y="connsiteY6990"/>
              </a:cxn>
              <a:cxn ang="0">
                <a:pos x="connsiteX6991" y="connsiteY6991"/>
              </a:cxn>
              <a:cxn ang="0">
                <a:pos x="connsiteX6992" y="connsiteY6992"/>
              </a:cxn>
              <a:cxn ang="0">
                <a:pos x="connsiteX6993" y="connsiteY6993"/>
              </a:cxn>
              <a:cxn ang="0">
                <a:pos x="connsiteX6994" y="connsiteY6994"/>
              </a:cxn>
              <a:cxn ang="0">
                <a:pos x="connsiteX6995" y="connsiteY6995"/>
              </a:cxn>
              <a:cxn ang="0">
                <a:pos x="connsiteX6996" y="connsiteY6996"/>
              </a:cxn>
              <a:cxn ang="0">
                <a:pos x="connsiteX6997" y="connsiteY6997"/>
              </a:cxn>
              <a:cxn ang="0">
                <a:pos x="connsiteX6998" y="connsiteY6998"/>
              </a:cxn>
              <a:cxn ang="0">
                <a:pos x="connsiteX6999" y="connsiteY6999"/>
              </a:cxn>
              <a:cxn ang="0">
                <a:pos x="connsiteX7000" y="connsiteY7000"/>
              </a:cxn>
              <a:cxn ang="0">
                <a:pos x="connsiteX7001" y="connsiteY7001"/>
              </a:cxn>
              <a:cxn ang="0">
                <a:pos x="connsiteX7002" y="connsiteY7002"/>
              </a:cxn>
              <a:cxn ang="0">
                <a:pos x="connsiteX7003" y="connsiteY7003"/>
              </a:cxn>
              <a:cxn ang="0">
                <a:pos x="connsiteX7004" y="connsiteY7004"/>
              </a:cxn>
              <a:cxn ang="0">
                <a:pos x="connsiteX7005" y="connsiteY7005"/>
              </a:cxn>
              <a:cxn ang="0">
                <a:pos x="connsiteX7006" y="connsiteY7006"/>
              </a:cxn>
              <a:cxn ang="0">
                <a:pos x="connsiteX7007" y="connsiteY7007"/>
              </a:cxn>
              <a:cxn ang="0">
                <a:pos x="connsiteX7008" y="connsiteY7008"/>
              </a:cxn>
              <a:cxn ang="0">
                <a:pos x="connsiteX7009" y="connsiteY7009"/>
              </a:cxn>
              <a:cxn ang="0">
                <a:pos x="connsiteX7010" y="connsiteY7010"/>
              </a:cxn>
              <a:cxn ang="0">
                <a:pos x="connsiteX7011" y="connsiteY7011"/>
              </a:cxn>
              <a:cxn ang="0">
                <a:pos x="connsiteX7012" y="connsiteY7012"/>
              </a:cxn>
              <a:cxn ang="0">
                <a:pos x="connsiteX7013" y="connsiteY7013"/>
              </a:cxn>
              <a:cxn ang="0">
                <a:pos x="connsiteX7014" y="connsiteY7014"/>
              </a:cxn>
              <a:cxn ang="0">
                <a:pos x="connsiteX7015" y="connsiteY7015"/>
              </a:cxn>
              <a:cxn ang="0">
                <a:pos x="connsiteX7016" y="connsiteY7016"/>
              </a:cxn>
              <a:cxn ang="0">
                <a:pos x="connsiteX7017" y="connsiteY7017"/>
              </a:cxn>
              <a:cxn ang="0">
                <a:pos x="connsiteX7018" y="connsiteY7018"/>
              </a:cxn>
              <a:cxn ang="0">
                <a:pos x="connsiteX7019" y="connsiteY7019"/>
              </a:cxn>
              <a:cxn ang="0">
                <a:pos x="connsiteX7020" y="connsiteY7020"/>
              </a:cxn>
              <a:cxn ang="0">
                <a:pos x="connsiteX7021" y="connsiteY7021"/>
              </a:cxn>
              <a:cxn ang="0">
                <a:pos x="connsiteX7022" y="connsiteY7022"/>
              </a:cxn>
              <a:cxn ang="0">
                <a:pos x="connsiteX7023" y="connsiteY7023"/>
              </a:cxn>
              <a:cxn ang="0">
                <a:pos x="connsiteX7024" y="connsiteY7024"/>
              </a:cxn>
              <a:cxn ang="0">
                <a:pos x="connsiteX7025" y="connsiteY7025"/>
              </a:cxn>
              <a:cxn ang="0">
                <a:pos x="connsiteX7026" y="connsiteY7026"/>
              </a:cxn>
              <a:cxn ang="0">
                <a:pos x="connsiteX7027" y="connsiteY7027"/>
              </a:cxn>
              <a:cxn ang="0">
                <a:pos x="connsiteX7028" y="connsiteY7028"/>
              </a:cxn>
              <a:cxn ang="0">
                <a:pos x="connsiteX7029" y="connsiteY7029"/>
              </a:cxn>
              <a:cxn ang="0">
                <a:pos x="connsiteX7030" y="connsiteY7030"/>
              </a:cxn>
              <a:cxn ang="0">
                <a:pos x="connsiteX7031" y="connsiteY7031"/>
              </a:cxn>
              <a:cxn ang="0">
                <a:pos x="connsiteX7032" y="connsiteY7032"/>
              </a:cxn>
              <a:cxn ang="0">
                <a:pos x="connsiteX7033" y="connsiteY7033"/>
              </a:cxn>
              <a:cxn ang="0">
                <a:pos x="connsiteX7034" y="connsiteY7034"/>
              </a:cxn>
              <a:cxn ang="0">
                <a:pos x="connsiteX7035" y="connsiteY7035"/>
              </a:cxn>
              <a:cxn ang="0">
                <a:pos x="connsiteX7036" y="connsiteY7036"/>
              </a:cxn>
              <a:cxn ang="0">
                <a:pos x="connsiteX7037" y="connsiteY7037"/>
              </a:cxn>
              <a:cxn ang="0">
                <a:pos x="connsiteX7038" y="connsiteY7038"/>
              </a:cxn>
              <a:cxn ang="0">
                <a:pos x="connsiteX7039" y="connsiteY7039"/>
              </a:cxn>
              <a:cxn ang="0">
                <a:pos x="connsiteX7040" y="connsiteY7040"/>
              </a:cxn>
              <a:cxn ang="0">
                <a:pos x="connsiteX7041" y="connsiteY7041"/>
              </a:cxn>
              <a:cxn ang="0">
                <a:pos x="connsiteX7042" y="connsiteY7042"/>
              </a:cxn>
              <a:cxn ang="0">
                <a:pos x="connsiteX7043" y="connsiteY7043"/>
              </a:cxn>
              <a:cxn ang="0">
                <a:pos x="connsiteX7044" y="connsiteY7044"/>
              </a:cxn>
              <a:cxn ang="0">
                <a:pos x="connsiteX7045" y="connsiteY7045"/>
              </a:cxn>
              <a:cxn ang="0">
                <a:pos x="connsiteX7046" y="connsiteY7046"/>
              </a:cxn>
              <a:cxn ang="0">
                <a:pos x="connsiteX7047" y="connsiteY7047"/>
              </a:cxn>
              <a:cxn ang="0">
                <a:pos x="connsiteX7048" y="connsiteY7048"/>
              </a:cxn>
              <a:cxn ang="0">
                <a:pos x="connsiteX7049" y="connsiteY7049"/>
              </a:cxn>
              <a:cxn ang="0">
                <a:pos x="connsiteX7050" y="connsiteY7050"/>
              </a:cxn>
              <a:cxn ang="0">
                <a:pos x="connsiteX7051" y="connsiteY7051"/>
              </a:cxn>
              <a:cxn ang="0">
                <a:pos x="connsiteX7052" y="connsiteY7052"/>
              </a:cxn>
              <a:cxn ang="0">
                <a:pos x="connsiteX7053" y="connsiteY7053"/>
              </a:cxn>
              <a:cxn ang="0">
                <a:pos x="connsiteX7054" y="connsiteY7054"/>
              </a:cxn>
              <a:cxn ang="0">
                <a:pos x="connsiteX7055" y="connsiteY7055"/>
              </a:cxn>
              <a:cxn ang="0">
                <a:pos x="connsiteX7056" y="connsiteY7056"/>
              </a:cxn>
              <a:cxn ang="0">
                <a:pos x="connsiteX7057" y="connsiteY7057"/>
              </a:cxn>
              <a:cxn ang="0">
                <a:pos x="connsiteX7058" y="connsiteY7058"/>
              </a:cxn>
              <a:cxn ang="0">
                <a:pos x="connsiteX7059" y="connsiteY7059"/>
              </a:cxn>
              <a:cxn ang="0">
                <a:pos x="connsiteX7060" y="connsiteY7060"/>
              </a:cxn>
              <a:cxn ang="0">
                <a:pos x="connsiteX7061" y="connsiteY7061"/>
              </a:cxn>
              <a:cxn ang="0">
                <a:pos x="connsiteX7062" y="connsiteY7062"/>
              </a:cxn>
              <a:cxn ang="0">
                <a:pos x="connsiteX7063" y="connsiteY7063"/>
              </a:cxn>
              <a:cxn ang="0">
                <a:pos x="connsiteX7064" y="connsiteY7064"/>
              </a:cxn>
              <a:cxn ang="0">
                <a:pos x="connsiteX7065" y="connsiteY7065"/>
              </a:cxn>
              <a:cxn ang="0">
                <a:pos x="connsiteX7066" y="connsiteY7066"/>
              </a:cxn>
              <a:cxn ang="0">
                <a:pos x="connsiteX7067" y="connsiteY7067"/>
              </a:cxn>
              <a:cxn ang="0">
                <a:pos x="connsiteX7068" y="connsiteY7068"/>
              </a:cxn>
              <a:cxn ang="0">
                <a:pos x="connsiteX7069" y="connsiteY7069"/>
              </a:cxn>
              <a:cxn ang="0">
                <a:pos x="connsiteX7070" y="connsiteY7070"/>
              </a:cxn>
              <a:cxn ang="0">
                <a:pos x="connsiteX7071" y="connsiteY7071"/>
              </a:cxn>
              <a:cxn ang="0">
                <a:pos x="connsiteX7072" y="connsiteY7072"/>
              </a:cxn>
              <a:cxn ang="0">
                <a:pos x="connsiteX7073" y="connsiteY7073"/>
              </a:cxn>
              <a:cxn ang="0">
                <a:pos x="connsiteX7074" y="connsiteY7074"/>
              </a:cxn>
              <a:cxn ang="0">
                <a:pos x="connsiteX7075" y="connsiteY7075"/>
              </a:cxn>
              <a:cxn ang="0">
                <a:pos x="connsiteX7076" y="connsiteY7076"/>
              </a:cxn>
              <a:cxn ang="0">
                <a:pos x="connsiteX7077" y="connsiteY7077"/>
              </a:cxn>
              <a:cxn ang="0">
                <a:pos x="connsiteX7078" y="connsiteY7078"/>
              </a:cxn>
              <a:cxn ang="0">
                <a:pos x="connsiteX7079" y="connsiteY7079"/>
              </a:cxn>
              <a:cxn ang="0">
                <a:pos x="connsiteX7080" y="connsiteY7080"/>
              </a:cxn>
              <a:cxn ang="0">
                <a:pos x="connsiteX7081" y="connsiteY7081"/>
              </a:cxn>
              <a:cxn ang="0">
                <a:pos x="connsiteX7082" y="connsiteY7082"/>
              </a:cxn>
              <a:cxn ang="0">
                <a:pos x="connsiteX7083" y="connsiteY7083"/>
              </a:cxn>
              <a:cxn ang="0">
                <a:pos x="connsiteX7084" y="connsiteY7084"/>
              </a:cxn>
              <a:cxn ang="0">
                <a:pos x="connsiteX7085" y="connsiteY7085"/>
              </a:cxn>
              <a:cxn ang="0">
                <a:pos x="connsiteX7086" y="connsiteY7086"/>
              </a:cxn>
              <a:cxn ang="0">
                <a:pos x="connsiteX7087" y="connsiteY7087"/>
              </a:cxn>
              <a:cxn ang="0">
                <a:pos x="connsiteX7088" y="connsiteY7088"/>
              </a:cxn>
              <a:cxn ang="0">
                <a:pos x="connsiteX7089" y="connsiteY7089"/>
              </a:cxn>
              <a:cxn ang="0">
                <a:pos x="connsiteX7090" y="connsiteY7090"/>
              </a:cxn>
              <a:cxn ang="0">
                <a:pos x="connsiteX7091" y="connsiteY7091"/>
              </a:cxn>
              <a:cxn ang="0">
                <a:pos x="connsiteX7092" y="connsiteY7092"/>
              </a:cxn>
              <a:cxn ang="0">
                <a:pos x="connsiteX7093" y="connsiteY7093"/>
              </a:cxn>
              <a:cxn ang="0">
                <a:pos x="connsiteX7094" y="connsiteY7094"/>
              </a:cxn>
              <a:cxn ang="0">
                <a:pos x="connsiteX7095" y="connsiteY7095"/>
              </a:cxn>
              <a:cxn ang="0">
                <a:pos x="connsiteX7096" y="connsiteY7096"/>
              </a:cxn>
              <a:cxn ang="0">
                <a:pos x="connsiteX7097" y="connsiteY7097"/>
              </a:cxn>
              <a:cxn ang="0">
                <a:pos x="connsiteX7098" y="connsiteY7098"/>
              </a:cxn>
              <a:cxn ang="0">
                <a:pos x="connsiteX7099" y="connsiteY7099"/>
              </a:cxn>
              <a:cxn ang="0">
                <a:pos x="connsiteX7100" y="connsiteY7100"/>
              </a:cxn>
              <a:cxn ang="0">
                <a:pos x="connsiteX7101" y="connsiteY7101"/>
              </a:cxn>
              <a:cxn ang="0">
                <a:pos x="connsiteX7102" y="connsiteY7102"/>
              </a:cxn>
              <a:cxn ang="0">
                <a:pos x="connsiteX7103" y="connsiteY7103"/>
              </a:cxn>
              <a:cxn ang="0">
                <a:pos x="connsiteX7104" y="connsiteY7104"/>
              </a:cxn>
              <a:cxn ang="0">
                <a:pos x="connsiteX7105" y="connsiteY7105"/>
              </a:cxn>
              <a:cxn ang="0">
                <a:pos x="connsiteX7106" y="connsiteY7106"/>
              </a:cxn>
              <a:cxn ang="0">
                <a:pos x="connsiteX7107" y="connsiteY7107"/>
              </a:cxn>
              <a:cxn ang="0">
                <a:pos x="connsiteX7108" y="connsiteY7108"/>
              </a:cxn>
              <a:cxn ang="0">
                <a:pos x="connsiteX7109" y="connsiteY7109"/>
              </a:cxn>
              <a:cxn ang="0">
                <a:pos x="connsiteX7110" y="connsiteY7110"/>
              </a:cxn>
              <a:cxn ang="0">
                <a:pos x="connsiteX7111" y="connsiteY7111"/>
              </a:cxn>
              <a:cxn ang="0">
                <a:pos x="connsiteX7112" y="connsiteY7112"/>
              </a:cxn>
              <a:cxn ang="0">
                <a:pos x="connsiteX7113" y="connsiteY7113"/>
              </a:cxn>
              <a:cxn ang="0">
                <a:pos x="connsiteX7114" y="connsiteY7114"/>
              </a:cxn>
              <a:cxn ang="0">
                <a:pos x="connsiteX7115" y="connsiteY7115"/>
              </a:cxn>
              <a:cxn ang="0">
                <a:pos x="connsiteX7116" y="connsiteY7116"/>
              </a:cxn>
              <a:cxn ang="0">
                <a:pos x="connsiteX7117" y="connsiteY7117"/>
              </a:cxn>
              <a:cxn ang="0">
                <a:pos x="connsiteX7118" y="connsiteY7118"/>
              </a:cxn>
              <a:cxn ang="0">
                <a:pos x="connsiteX7119" y="connsiteY7119"/>
              </a:cxn>
              <a:cxn ang="0">
                <a:pos x="connsiteX7120" y="connsiteY7120"/>
              </a:cxn>
              <a:cxn ang="0">
                <a:pos x="connsiteX7121" y="connsiteY7121"/>
              </a:cxn>
              <a:cxn ang="0">
                <a:pos x="connsiteX7122" y="connsiteY7122"/>
              </a:cxn>
              <a:cxn ang="0">
                <a:pos x="connsiteX7123" y="connsiteY7123"/>
              </a:cxn>
              <a:cxn ang="0">
                <a:pos x="connsiteX7124" y="connsiteY7124"/>
              </a:cxn>
              <a:cxn ang="0">
                <a:pos x="connsiteX7125" y="connsiteY7125"/>
              </a:cxn>
              <a:cxn ang="0">
                <a:pos x="connsiteX7126" y="connsiteY7126"/>
              </a:cxn>
              <a:cxn ang="0">
                <a:pos x="connsiteX7127" y="connsiteY7127"/>
              </a:cxn>
              <a:cxn ang="0">
                <a:pos x="connsiteX7128" y="connsiteY7128"/>
              </a:cxn>
              <a:cxn ang="0">
                <a:pos x="connsiteX7129" y="connsiteY7129"/>
              </a:cxn>
              <a:cxn ang="0">
                <a:pos x="connsiteX7130" y="connsiteY7130"/>
              </a:cxn>
              <a:cxn ang="0">
                <a:pos x="connsiteX7131" y="connsiteY7131"/>
              </a:cxn>
              <a:cxn ang="0">
                <a:pos x="connsiteX7132" y="connsiteY7132"/>
              </a:cxn>
              <a:cxn ang="0">
                <a:pos x="connsiteX7133" y="connsiteY7133"/>
              </a:cxn>
              <a:cxn ang="0">
                <a:pos x="connsiteX7134" y="connsiteY7134"/>
              </a:cxn>
              <a:cxn ang="0">
                <a:pos x="connsiteX7135" y="connsiteY7135"/>
              </a:cxn>
              <a:cxn ang="0">
                <a:pos x="connsiteX7136" y="connsiteY7136"/>
              </a:cxn>
              <a:cxn ang="0">
                <a:pos x="connsiteX7137" y="connsiteY7137"/>
              </a:cxn>
              <a:cxn ang="0">
                <a:pos x="connsiteX7138" y="connsiteY7138"/>
              </a:cxn>
              <a:cxn ang="0">
                <a:pos x="connsiteX7139" y="connsiteY7139"/>
              </a:cxn>
              <a:cxn ang="0">
                <a:pos x="connsiteX7140" y="connsiteY7140"/>
              </a:cxn>
              <a:cxn ang="0">
                <a:pos x="connsiteX7141" y="connsiteY7141"/>
              </a:cxn>
              <a:cxn ang="0">
                <a:pos x="connsiteX7142" y="connsiteY7142"/>
              </a:cxn>
              <a:cxn ang="0">
                <a:pos x="connsiteX7143" y="connsiteY7143"/>
              </a:cxn>
              <a:cxn ang="0">
                <a:pos x="connsiteX7144" y="connsiteY7144"/>
              </a:cxn>
              <a:cxn ang="0">
                <a:pos x="connsiteX7145" y="connsiteY7145"/>
              </a:cxn>
              <a:cxn ang="0">
                <a:pos x="connsiteX7146" y="connsiteY7146"/>
              </a:cxn>
              <a:cxn ang="0">
                <a:pos x="connsiteX7147" y="connsiteY7147"/>
              </a:cxn>
              <a:cxn ang="0">
                <a:pos x="connsiteX7148" y="connsiteY7148"/>
              </a:cxn>
              <a:cxn ang="0">
                <a:pos x="connsiteX7149" y="connsiteY7149"/>
              </a:cxn>
              <a:cxn ang="0">
                <a:pos x="connsiteX7150" y="connsiteY7150"/>
              </a:cxn>
              <a:cxn ang="0">
                <a:pos x="connsiteX7151" y="connsiteY7151"/>
              </a:cxn>
              <a:cxn ang="0">
                <a:pos x="connsiteX7152" y="connsiteY7152"/>
              </a:cxn>
              <a:cxn ang="0">
                <a:pos x="connsiteX7153" y="connsiteY7153"/>
              </a:cxn>
              <a:cxn ang="0">
                <a:pos x="connsiteX7154" y="connsiteY7154"/>
              </a:cxn>
              <a:cxn ang="0">
                <a:pos x="connsiteX7155" y="connsiteY7155"/>
              </a:cxn>
              <a:cxn ang="0">
                <a:pos x="connsiteX7156" y="connsiteY7156"/>
              </a:cxn>
              <a:cxn ang="0">
                <a:pos x="connsiteX7157" y="connsiteY7157"/>
              </a:cxn>
              <a:cxn ang="0">
                <a:pos x="connsiteX7158" y="connsiteY7158"/>
              </a:cxn>
              <a:cxn ang="0">
                <a:pos x="connsiteX7159" y="connsiteY7159"/>
              </a:cxn>
              <a:cxn ang="0">
                <a:pos x="connsiteX7160" y="connsiteY7160"/>
              </a:cxn>
              <a:cxn ang="0">
                <a:pos x="connsiteX7161" y="connsiteY7161"/>
              </a:cxn>
              <a:cxn ang="0">
                <a:pos x="connsiteX7162" y="connsiteY7162"/>
              </a:cxn>
              <a:cxn ang="0">
                <a:pos x="connsiteX7163" y="connsiteY7163"/>
              </a:cxn>
              <a:cxn ang="0">
                <a:pos x="connsiteX7164" y="connsiteY7164"/>
              </a:cxn>
              <a:cxn ang="0">
                <a:pos x="connsiteX7165" y="connsiteY7165"/>
              </a:cxn>
              <a:cxn ang="0">
                <a:pos x="connsiteX7166" y="connsiteY7166"/>
              </a:cxn>
              <a:cxn ang="0">
                <a:pos x="connsiteX7167" y="connsiteY7167"/>
              </a:cxn>
              <a:cxn ang="0">
                <a:pos x="connsiteX7168" y="connsiteY7168"/>
              </a:cxn>
              <a:cxn ang="0">
                <a:pos x="connsiteX7169" y="connsiteY7169"/>
              </a:cxn>
              <a:cxn ang="0">
                <a:pos x="connsiteX7170" y="connsiteY7170"/>
              </a:cxn>
              <a:cxn ang="0">
                <a:pos x="connsiteX7171" y="connsiteY7171"/>
              </a:cxn>
              <a:cxn ang="0">
                <a:pos x="connsiteX7172" y="connsiteY7172"/>
              </a:cxn>
              <a:cxn ang="0">
                <a:pos x="connsiteX7173" y="connsiteY7173"/>
              </a:cxn>
              <a:cxn ang="0">
                <a:pos x="connsiteX7174" y="connsiteY7174"/>
              </a:cxn>
              <a:cxn ang="0">
                <a:pos x="connsiteX7175" y="connsiteY7175"/>
              </a:cxn>
              <a:cxn ang="0">
                <a:pos x="connsiteX7176" y="connsiteY7176"/>
              </a:cxn>
              <a:cxn ang="0">
                <a:pos x="connsiteX7177" y="connsiteY7177"/>
              </a:cxn>
              <a:cxn ang="0">
                <a:pos x="connsiteX7178" y="connsiteY7178"/>
              </a:cxn>
              <a:cxn ang="0">
                <a:pos x="connsiteX7179" y="connsiteY7179"/>
              </a:cxn>
              <a:cxn ang="0">
                <a:pos x="connsiteX7180" y="connsiteY7180"/>
              </a:cxn>
              <a:cxn ang="0">
                <a:pos x="connsiteX7181" y="connsiteY7181"/>
              </a:cxn>
              <a:cxn ang="0">
                <a:pos x="connsiteX7182" y="connsiteY7182"/>
              </a:cxn>
              <a:cxn ang="0">
                <a:pos x="connsiteX7183" y="connsiteY7183"/>
              </a:cxn>
              <a:cxn ang="0">
                <a:pos x="connsiteX7184" y="connsiteY7184"/>
              </a:cxn>
              <a:cxn ang="0">
                <a:pos x="connsiteX7185" y="connsiteY7185"/>
              </a:cxn>
              <a:cxn ang="0">
                <a:pos x="connsiteX7186" y="connsiteY7186"/>
              </a:cxn>
              <a:cxn ang="0">
                <a:pos x="connsiteX7187" y="connsiteY7187"/>
              </a:cxn>
              <a:cxn ang="0">
                <a:pos x="connsiteX7188" y="connsiteY7188"/>
              </a:cxn>
              <a:cxn ang="0">
                <a:pos x="connsiteX7189" y="connsiteY7189"/>
              </a:cxn>
              <a:cxn ang="0">
                <a:pos x="connsiteX7190" y="connsiteY7190"/>
              </a:cxn>
              <a:cxn ang="0">
                <a:pos x="connsiteX7191" y="connsiteY7191"/>
              </a:cxn>
              <a:cxn ang="0">
                <a:pos x="connsiteX7192" y="connsiteY7192"/>
              </a:cxn>
              <a:cxn ang="0">
                <a:pos x="connsiteX7193" y="connsiteY7193"/>
              </a:cxn>
              <a:cxn ang="0">
                <a:pos x="connsiteX7194" y="connsiteY7194"/>
              </a:cxn>
              <a:cxn ang="0">
                <a:pos x="connsiteX7195" y="connsiteY7195"/>
              </a:cxn>
              <a:cxn ang="0">
                <a:pos x="connsiteX7196" y="connsiteY7196"/>
              </a:cxn>
              <a:cxn ang="0">
                <a:pos x="connsiteX7197" y="connsiteY7197"/>
              </a:cxn>
              <a:cxn ang="0">
                <a:pos x="connsiteX7198" y="connsiteY7198"/>
              </a:cxn>
              <a:cxn ang="0">
                <a:pos x="connsiteX7199" y="connsiteY7199"/>
              </a:cxn>
              <a:cxn ang="0">
                <a:pos x="connsiteX7200" y="connsiteY7200"/>
              </a:cxn>
              <a:cxn ang="0">
                <a:pos x="connsiteX7201" y="connsiteY7201"/>
              </a:cxn>
              <a:cxn ang="0">
                <a:pos x="connsiteX7202" y="connsiteY7202"/>
              </a:cxn>
              <a:cxn ang="0">
                <a:pos x="connsiteX7203" y="connsiteY7203"/>
              </a:cxn>
              <a:cxn ang="0">
                <a:pos x="connsiteX7204" y="connsiteY7204"/>
              </a:cxn>
              <a:cxn ang="0">
                <a:pos x="connsiteX7205" y="connsiteY7205"/>
              </a:cxn>
              <a:cxn ang="0">
                <a:pos x="connsiteX7206" y="connsiteY7206"/>
              </a:cxn>
              <a:cxn ang="0">
                <a:pos x="connsiteX7207" y="connsiteY7207"/>
              </a:cxn>
              <a:cxn ang="0">
                <a:pos x="connsiteX7208" y="connsiteY7208"/>
              </a:cxn>
              <a:cxn ang="0">
                <a:pos x="connsiteX7209" y="connsiteY7209"/>
              </a:cxn>
              <a:cxn ang="0">
                <a:pos x="connsiteX7210" y="connsiteY7210"/>
              </a:cxn>
              <a:cxn ang="0">
                <a:pos x="connsiteX7211" y="connsiteY7211"/>
              </a:cxn>
              <a:cxn ang="0">
                <a:pos x="connsiteX7212" y="connsiteY7212"/>
              </a:cxn>
              <a:cxn ang="0">
                <a:pos x="connsiteX7213" y="connsiteY7213"/>
              </a:cxn>
              <a:cxn ang="0">
                <a:pos x="connsiteX7214" y="connsiteY7214"/>
              </a:cxn>
              <a:cxn ang="0">
                <a:pos x="connsiteX7215" y="connsiteY7215"/>
              </a:cxn>
              <a:cxn ang="0">
                <a:pos x="connsiteX7216" y="connsiteY7216"/>
              </a:cxn>
              <a:cxn ang="0">
                <a:pos x="connsiteX7217" y="connsiteY7217"/>
              </a:cxn>
              <a:cxn ang="0">
                <a:pos x="connsiteX7218" y="connsiteY7218"/>
              </a:cxn>
              <a:cxn ang="0">
                <a:pos x="connsiteX7219" y="connsiteY7219"/>
              </a:cxn>
              <a:cxn ang="0">
                <a:pos x="connsiteX7220" y="connsiteY7220"/>
              </a:cxn>
              <a:cxn ang="0">
                <a:pos x="connsiteX7221" y="connsiteY7221"/>
              </a:cxn>
              <a:cxn ang="0">
                <a:pos x="connsiteX7222" y="connsiteY7222"/>
              </a:cxn>
              <a:cxn ang="0">
                <a:pos x="connsiteX7223" y="connsiteY7223"/>
              </a:cxn>
              <a:cxn ang="0">
                <a:pos x="connsiteX7224" y="connsiteY7224"/>
              </a:cxn>
              <a:cxn ang="0">
                <a:pos x="connsiteX7225" y="connsiteY7225"/>
              </a:cxn>
              <a:cxn ang="0">
                <a:pos x="connsiteX7226" y="connsiteY7226"/>
              </a:cxn>
              <a:cxn ang="0">
                <a:pos x="connsiteX7227" y="connsiteY7227"/>
              </a:cxn>
              <a:cxn ang="0">
                <a:pos x="connsiteX7228" y="connsiteY7228"/>
              </a:cxn>
              <a:cxn ang="0">
                <a:pos x="connsiteX7229" y="connsiteY7229"/>
              </a:cxn>
              <a:cxn ang="0">
                <a:pos x="connsiteX7230" y="connsiteY7230"/>
              </a:cxn>
              <a:cxn ang="0">
                <a:pos x="connsiteX7231" y="connsiteY7231"/>
              </a:cxn>
              <a:cxn ang="0">
                <a:pos x="connsiteX7232" y="connsiteY7232"/>
              </a:cxn>
              <a:cxn ang="0">
                <a:pos x="connsiteX7233" y="connsiteY7233"/>
              </a:cxn>
              <a:cxn ang="0">
                <a:pos x="connsiteX7234" y="connsiteY7234"/>
              </a:cxn>
              <a:cxn ang="0">
                <a:pos x="connsiteX7235" y="connsiteY7235"/>
              </a:cxn>
              <a:cxn ang="0">
                <a:pos x="connsiteX7236" y="connsiteY7236"/>
              </a:cxn>
              <a:cxn ang="0">
                <a:pos x="connsiteX7237" y="connsiteY7237"/>
              </a:cxn>
              <a:cxn ang="0">
                <a:pos x="connsiteX7238" y="connsiteY7238"/>
              </a:cxn>
              <a:cxn ang="0">
                <a:pos x="connsiteX7239" y="connsiteY7239"/>
              </a:cxn>
              <a:cxn ang="0">
                <a:pos x="connsiteX7240" y="connsiteY7240"/>
              </a:cxn>
              <a:cxn ang="0">
                <a:pos x="connsiteX7241" y="connsiteY7241"/>
              </a:cxn>
              <a:cxn ang="0">
                <a:pos x="connsiteX7242" y="connsiteY7242"/>
              </a:cxn>
              <a:cxn ang="0">
                <a:pos x="connsiteX7243" y="connsiteY7243"/>
              </a:cxn>
              <a:cxn ang="0">
                <a:pos x="connsiteX7244" y="connsiteY7244"/>
              </a:cxn>
              <a:cxn ang="0">
                <a:pos x="connsiteX7245" y="connsiteY7245"/>
              </a:cxn>
              <a:cxn ang="0">
                <a:pos x="connsiteX7246" y="connsiteY7246"/>
              </a:cxn>
              <a:cxn ang="0">
                <a:pos x="connsiteX7247" y="connsiteY7247"/>
              </a:cxn>
              <a:cxn ang="0">
                <a:pos x="connsiteX7248" y="connsiteY7248"/>
              </a:cxn>
              <a:cxn ang="0">
                <a:pos x="connsiteX7249" y="connsiteY7249"/>
              </a:cxn>
              <a:cxn ang="0">
                <a:pos x="connsiteX7250" y="connsiteY7250"/>
              </a:cxn>
              <a:cxn ang="0">
                <a:pos x="connsiteX7251" y="connsiteY7251"/>
              </a:cxn>
              <a:cxn ang="0">
                <a:pos x="connsiteX7252" y="connsiteY7252"/>
              </a:cxn>
              <a:cxn ang="0">
                <a:pos x="connsiteX7253" y="connsiteY7253"/>
              </a:cxn>
              <a:cxn ang="0">
                <a:pos x="connsiteX7254" y="connsiteY7254"/>
              </a:cxn>
              <a:cxn ang="0">
                <a:pos x="connsiteX7255" y="connsiteY7255"/>
              </a:cxn>
              <a:cxn ang="0">
                <a:pos x="connsiteX7256" y="connsiteY7256"/>
              </a:cxn>
              <a:cxn ang="0">
                <a:pos x="connsiteX7257" y="connsiteY7257"/>
              </a:cxn>
              <a:cxn ang="0">
                <a:pos x="connsiteX7258" y="connsiteY7258"/>
              </a:cxn>
              <a:cxn ang="0">
                <a:pos x="connsiteX7259" y="connsiteY7259"/>
              </a:cxn>
              <a:cxn ang="0">
                <a:pos x="connsiteX7260" y="connsiteY7260"/>
              </a:cxn>
              <a:cxn ang="0">
                <a:pos x="connsiteX7261" y="connsiteY7261"/>
              </a:cxn>
              <a:cxn ang="0">
                <a:pos x="connsiteX7262" y="connsiteY7262"/>
              </a:cxn>
              <a:cxn ang="0">
                <a:pos x="connsiteX7263" y="connsiteY7263"/>
              </a:cxn>
              <a:cxn ang="0">
                <a:pos x="connsiteX7264" y="connsiteY7264"/>
              </a:cxn>
              <a:cxn ang="0">
                <a:pos x="connsiteX7265" y="connsiteY7265"/>
              </a:cxn>
              <a:cxn ang="0">
                <a:pos x="connsiteX7266" y="connsiteY7266"/>
              </a:cxn>
              <a:cxn ang="0">
                <a:pos x="connsiteX7267" y="connsiteY7267"/>
              </a:cxn>
              <a:cxn ang="0">
                <a:pos x="connsiteX7268" y="connsiteY7268"/>
              </a:cxn>
              <a:cxn ang="0">
                <a:pos x="connsiteX7269" y="connsiteY7269"/>
              </a:cxn>
              <a:cxn ang="0">
                <a:pos x="connsiteX7270" y="connsiteY7270"/>
              </a:cxn>
              <a:cxn ang="0">
                <a:pos x="connsiteX7271" y="connsiteY7271"/>
              </a:cxn>
              <a:cxn ang="0">
                <a:pos x="connsiteX7272" y="connsiteY7272"/>
              </a:cxn>
              <a:cxn ang="0">
                <a:pos x="connsiteX7273" y="connsiteY7273"/>
              </a:cxn>
              <a:cxn ang="0">
                <a:pos x="connsiteX7274" y="connsiteY7274"/>
              </a:cxn>
              <a:cxn ang="0">
                <a:pos x="connsiteX7275" y="connsiteY7275"/>
              </a:cxn>
              <a:cxn ang="0">
                <a:pos x="connsiteX7276" y="connsiteY7276"/>
              </a:cxn>
              <a:cxn ang="0">
                <a:pos x="connsiteX7277" y="connsiteY7277"/>
              </a:cxn>
              <a:cxn ang="0">
                <a:pos x="connsiteX7278" y="connsiteY7278"/>
              </a:cxn>
              <a:cxn ang="0">
                <a:pos x="connsiteX7279" y="connsiteY7279"/>
              </a:cxn>
              <a:cxn ang="0">
                <a:pos x="connsiteX7280" y="connsiteY7280"/>
              </a:cxn>
              <a:cxn ang="0">
                <a:pos x="connsiteX7281" y="connsiteY7281"/>
              </a:cxn>
              <a:cxn ang="0">
                <a:pos x="connsiteX7282" y="connsiteY7282"/>
              </a:cxn>
              <a:cxn ang="0">
                <a:pos x="connsiteX7283" y="connsiteY7283"/>
              </a:cxn>
              <a:cxn ang="0">
                <a:pos x="connsiteX7284" y="connsiteY7284"/>
              </a:cxn>
              <a:cxn ang="0">
                <a:pos x="connsiteX7285" y="connsiteY7285"/>
              </a:cxn>
              <a:cxn ang="0">
                <a:pos x="connsiteX7286" y="connsiteY7286"/>
              </a:cxn>
              <a:cxn ang="0">
                <a:pos x="connsiteX7287" y="connsiteY7287"/>
              </a:cxn>
              <a:cxn ang="0">
                <a:pos x="connsiteX7288" y="connsiteY7288"/>
              </a:cxn>
              <a:cxn ang="0">
                <a:pos x="connsiteX7289" y="connsiteY7289"/>
              </a:cxn>
              <a:cxn ang="0">
                <a:pos x="connsiteX7290" y="connsiteY7290"/>
              </a:cxn>
              <a:cxn ang="0">
                <a:pos x="connsiteX7291" y="connsiteY7291"/>
              </a:cxn>
              <a:cxn ang="0">
                <a:pos x="connsiteX7292" y="connsiteY7292"/>
              </a:cxn>
              <a:cxn ang="0">
                <a:pos x="connsiteX7293" y="connsiteY7293"/>
              </a:cxn>
              <a:cxn ang="0">
                <a:pos x="connsiteX7294" y="connsiteY7294"/>
              </a:cxn>
              <a:cxn ang="0">
                <a:pos x="connsiteX7295" y="connsiteY7295"/>
              </a:cxn>
              <a:cxn ang="0">
                <a:pos x="connsiteX7296" y="connsiteY7296"/>
              </a:cxn>
              <a:cxn ang="0">
                <a:pos x="connsiteX7297" y="connsiteY7297"/>
              </a:cxn>
              <a:cxn ang="0">
                <a:pos x="connsiteX7298" y="connsiteY7298"/>
              </a:cxn>
              <a:cxn ang="0">
                <a:pos x="connsiteX7299" y="connsiteY7299"/>
              </a:cxn>
              <a:cxn ang="0">
                <a:pos x="connsiteX7300" y="connsiteY7300"/>
              </a:cxn>
              <a:cxn ang="0">
                <a:pos x="connsiteX7301" y="connsiteY7301"/>
              </a:cxn>
              <a:cxn ang="0">
                <a:pos x="connsiteX7302" y="connsiteY7302"/>
              </a:cxn>
              <a:cxn ang="0">
                <a:pos x="connsiteX7303" y="connsiteY7303"/>
              </a:cxn>
              <a:cxn ang="0">
                <a:pos x="connsiteX7304" y="connsiteY7304"/>
              </a:cxn>
              <a:cxn ang="0">
                <a:pos x="connsiteX7305" y="connsiteY7305"/>
              </a:cxn>
              <a:cxn ang="0">
                <a:pos x="connsiteX7306" y="connsiteY7306"/>
              </a:cxn>
              <a:cxn ang="0">
                <a:pos x="connsiteX7307" y="connsiteY7307"/>
              </a:cxn>
              <a:cxn ang="0">
                <a:pos x="connsiteX7308" y="connsiteY7308"/>
              </a:cxn>
              <a:cxn ang="0">
                <a:pos x="connsiteX7309" y="connsiteY7309"/>
              </a:cxn>
              <a:cxn ang="0">
                <a:pos x="connsiteX7310" y="connsiteY7310"/>
              </a:cxn>
              <a:cxn ang="0">
                <a:pos x="connsiteX7311" y="connsiteY7311"/>
              </a:cxn>
              <a:cxn ang="0">
                <a:pos x="connsiteX7312" y="connsiteY7312"/>
              </a:cxn>
              <a:cxn ang="0">
                <a:pos x="connsiteX7313" y="connsiteY7313"/>
              </a:cxn>
              <a:cxn ang="0">
                <a:pos x="connsiteX7314" y="connsiteY7314"/>
              </a:cxn>
              <a:cxn ang="0">
                <a:pos x="connsiteX7315" y="connsiteY7315"/>
              </a:cxn>
              <a:cxn ang="0">
                <a:pos x="connsiteX7316" y="connsiteY7316"/>
              </a:cxn>
              <a:cxn ang="0">
                <a:pos x="connsiteX7317" y="connsiteY7317"/>
              </a:cxn>
              <a:cxn ang="0">
                <a:pos x="connsiteX7318" y="connsiteY7318"/>
              </a:cxn>
              <a:cxn ang="0">
                <a:pos x="connsiteX7319" y="connsiteY7319"/>
              </a:cxn>
              <a:cxn ang="0">
                <a:pos x="connsiteX7320" y="connsiteY7320"/>
              </a:cxn>
              <a:cxn ang="0">
                <a:pos x="connsiteX7321" y="connsiteY7321"/>
              </a:cxn>
              <a:cxn ang="0">
                <a:pos x="connsiteX7322" y="connsiteY7322"/>
              </a:cxn>
              <a:cxn ang="0">
                <a:pos x="connsiteX7323" y="connsiteY7323"/>
              </a:cxn>
              <a:cxn ang="0">
                <a:pos x="connsiteX7324" y="connsiteY7324"/>
              </a:cxn>
              <a:cxn ang="0">
                <a:pos x="connsiteX7325" y="connsiteY7325"/>
              </a:cxn>
              <a:cxn ang="0">
                <a:pos x="connsiteX7326" y="connsiteY7326"/>
              </a:cxn>
              <a:cxn ang="0">
                <a:pos x="connsiteX7327" y="connsiteY7327"/>
              </a:cxn>
              <a:cxn ang="0">
                <a:pos x="connsiteX7328" y="connsiteY7328"/>
              </a:cxn>
              <a:cxn ang="0">
                <a:pos x="connsiteX7329" y="connsiteY7329"/>
              </a:cxn>
              <a:cxn ang="0">
                <a:pos x="connsiteX7330" y="connsiteY7330"/>
              </a:cxn>
              <a:cxn ang="0">
                <a:pos x="connsiteX7331" y="connsiteY7331"/>
              </a:cxn>
              <a:cxn ang="0">
                <a:pos x="connsiteX7332" y="connsiteY7332"/>
              </a:cxn>
              <a:cxn ang="0">
                <a:pos x="connsiteX7333" y="connsiteY7333"/>
              </a:cxn>
              <a:cxn ang="0">
                <a:pos x="connsiteX7334" y="connsiteY7334"/>
              </a:cxn>
              <a:cxn ang="0">
                <a:pos x="connsiteX7335" y="connsiteY7335"/>
              </a:cxn>
              <a:cxn ang="0">
                <a:pos x="connsiteX7336" y="connsiteY7336"/>
              </a:cxn>
              <a:cxn ang="0">
                <a:pos x="connsiteX7337" y="connsiteY7337"/>
              </a:cxn>
              <a:cxn ang="0">
                <a:pos x="connsiteX7338" y="connsiteY7338"/>
              </a:cxn>
              <a:cxn ang="0">
                <a:pos x="connsiteX7339" y="connsiteY7339"/>
              </a:cxn>
              <a:cxn ang="0">
                <a:pos x="connsiteX7340" y="connsiteY7340"/>
              </a:cxn>
              <a:cxn ang="0">
                <a:pos x="connsiteX7341" y="connsiteY7341"/>
              </a:cxn>
              <a:cxn ang="0">
                <a:pos x="connsiteX7342" y="connsiteY7342"/>
              </a:cxn>
              <a:cxn ang="0">
                <a:pos x="connsiteX7343" y="connsiteY7343"/>
              </a:cxn>
              <a:cxn ang="0">
                <a:pos x="connsiteX7344" y="connsiteY7344"/>
              </a:cxn>
              <a:cxn ang="0">
                <a:pos x="connsiteX7345" y="connsiteY7345"/>
              </a:cxn>
              <a:cxn ang="0">
                <a:pos x="connsiteX7346" y="connsiteY7346"/>
              </a:cxn>
              <a:cxn ang="0">
                <a:pos x="connsiteX7347" y="connsiteY7347"/>
              </a:cxn>
              <a:cxn ang="0">
                <a:pos x="connsiteX7348" y="connsiteY7348"/>
              </a:cxn>
              <a:cxn ang="0">
                <a:pos x="connsiteX7349" y="connsiteY7349"/>
              </a:cxn>
              <a:cxn ang="0">
                <a:pos x="connsiteX7350" y="connsiteY7350"/>
              </a:cxn>
              <a:cxn ang="0">
                <a:pos x="connsiteX7351" y="connsiteY7351"/>
              </a:cxn>
              <a:cxn ang="0">
                <a:pos x="connsiteX7352" y="connsiteY7352"/>
              </a:cxn>
              <a:cxn ang="0">
                <a:pos x="connsiteX7353" y="connsiteY7353"/>
              </a:cxn>
              <a:cxn ang="0">
                <a:pos x="connsiteX7354" y="connsiteY7354"/>
              </a:cxn>
              <a:cxn ang="0">
                <a:pos x="connsiteX7355" y="connsiteY7355"/>
              </a:cxn>
              <a:cxn ang="0">
                <a:pos x="connsiteX7356" y="connsiteY7356"/>
              </a:cxn>
              <a:cxn ang="0">
                <a:pos x="connsiteX7357" y="connsiteY7357"/>
              </a:cxn>
              <a:cxn ang="0">
                <a:pos x="connsiteX7358" y="connsiteY7358"/>
              </a:cxn>
              <a:cxn ang="0">
                <a:pos x="connsiteX7359" y="connsiteY7359"/>
              </a:cxn>
              <a:cxn ang="0">
                <a:pos x="connsiteX7360" y="connsiteY7360"/>
              </a:cxn>
              <a:cxn ang="0">
                <a:pos x="connsiteX7361" y="connsiteY7361"/>
              </a:cxn>
              <a:cxn ang="0">
                <a:pos x="connsiteX7362" y="connsiteY7362"/>
              </a:cxn>
              <a:cxn ang="0">
                <a:pos x="connsiteX7363" y="connsiteY7363"/>
              </a:cxn>
              <a:cxn ang="0">
                <a:pos x="connsiteX7364" y="connsiteY7364"/>
              </a:cxn>
              <a:cxn ang="0">
                <a:pos x="connsiteX7365" y="connsiteY7365"/>
              </a:cxn>
              <a:cxn ang="0">
                <a:pos x="connsiteX7366" y="connsiteY7366"/>
              </a:cxn>
              <a:cxn ang="0">
                <a:pos x="connsiteX7367" y="connsiteY7367"/>
              </a:cxn>
              <a:cxn ang="0">
                <a:pos x="connsiteX7368" y="connsiteY7368"/>
              </a:cxn>
              <a:cxn ang="0">
                <a:pos x="connsiteX7369" y="connsiteY7369"/>
              </a:cxn>
              <a:cxn ang="0">
                <a:pos x="connsiteX7370" y="connsiteY7370"/>
              </a:cxn>
              <a:cxn ang="0">
                <a:pos x="connsiteX7371" y="connsiteY7371"/>
              </a:cxn>
              <a:cxn ang="0">
                <a:pos x="connsiteX7372" y="connsiteY7372"/>
              </a:cxn>
              <a:cxn ang="0">
                <a:pos x="connsiteX7373" y="connsiteY7373"/>
              </a:cxn>
              <a:cxn ang="0">
                <a:pos x="connsiteX7374" y="connsiteY7374"/>
              </a:cxn>
              <a:cxn ang="0">
                <a:pos x="connsiteX7375" y="connsiteY7375"/>
              </a:cxn>
              <a:cxn ang="0">
                <a:pos x="connsiteX7376" y="connsiteY7376"/>
              </a:cxn>
              <a:cxn ang="0">
                <a:pos x="connsiteX7377" y="connsiteY7377"/>
              </a:cxn>
              <a:cxn ang="0">
                <a:pos x="connsiteX7378" y="connsiteY7378"/>
              </a:cxn>
              <a:cxn ang="0">
                <a:pos x="connsiteX7379" y="connsiteY7379"/>
              </a:cxn>
              <a:cxn ang="0">
                <a:pos x="connsiteX7380" y="connsiteY7380"/>
              </a:cxn>
              <a:cxn ang="0">
                <a:pos x="connsiteX7381" y="connsiteY7381"/>
              </a:cxn>
              <a:cxn ang="0">
                <a:pos x="connsiteX7382" y="connsiteY7382"/>
              </a:cxn>
              <a:cxn ang="0">
                <a:pos x="connsiteX7383" y="connsiteY7383"/>
              </a:cxn>
              <a:cxn ang="0">
                <a:pos x="connsiteX7384" y="connsiteY7384"/>
              </a:cxn>
              <a:cxn ang="0">
                <a:pos x="connsiteX7385" y="connsiteY7385"/>
              </a:cxn>
              <a:cxn ang="0">
                <a:pos x="connsiteX7386" y="connsiteY7386"/>
              </a:cxn>
              <a:cxn ang="0">
                <a:pos x="connsiteX7387" y="connsiteY7387"/>
              </a:cxn>
              <a:cxn ang="0">
                <a:pos x="connsiteX7388" y="connsiteY7388"/>
              </a:cxn>
              <a:cxn ang="0">
                <a:pos x="connsiteX7389" y="connsiteY7389"/>
              </a:cxn>
              <a:cxn ang="0">
                <a:pos x="connsiteX7390" y="connsiteY7390"/>
              </a:cxn>
              <a:cxn ang="0">
                <a:pos x="connsiteX7391" y="connsiteY7391"/>
              </a:cxn>
              <a:cxn ang="0">
                <a:pos x="connsiteX7392" y="connsiteY7392"/>
              </a:cxn>
              <a:cxn ang="0">
                <a:pos x="connsiteX7393" y="connsiteY7393"/>
              </a:cxn>
              <a:cxn ang="0">
                <a:pos x="connsiteX7394" y="connsiteY7394"/>
              </a:cxn>
              <a:cxn ang="0">
                <a:pos x="connsiteX7395" y="connsiteY7395"/>
              </a:cxn>
              <a:cxn ang="0">
                <a:pos x="connsiteX7396" y="connsiteY7396"/>
              </a:cxn>
              <a:cxn ang="0">
                <a:pos x="connsiteX7397" y="connsiteY7397"/>
              </a:cxn>
              <a:cxn ang="0">
                <a:pos x="connsiteX7398" y="connsiteY7398"/>
              </a:cxn>
              <a:cxn ang="0">
                <a:pos x="connsiteX7399" y="connsiteY7399"/>
              </a:cxn>
              <a:cxn ang="0">
                <a:pos x="connsiteX7400" y="connsiteY7400"/>
              </a:cxn>
              <a:cxn ang="0">
                <a:pos x="connsiteX7401" y="connsiteY7401"/>
              </a:cxn>
              <a:cxn ang="0">
                <a:pos x="connsiteX7402" y="connsiteY7402"/>
              </a:cxn>
              <a:cxn ang="0">
                <a:pos x="connsiteX7403" y="connsiteY7403"/>
              </a:cxn>
              <a:cxn ang="0">
                <a:pos x="connsiteX7404" y="connsiteY7404"/>
              </a:cxn>
              <a:cxn ang="0">
                <a:pos x="connsiteX7405" y="connsiteY7405"/>
              </a:cxn>
              <a:cxn ang="0">
                <a:pos x="connsiteX7406" y="connsiteY7406"/>
              </a:cxn>
              <a:cxn ang="0">
                <a:pos x="connsiteX7407" y="connsiteY7407"/>
              </a:cxn>
              <a:cxn ang="0">
                <a:pos x="connsiteX7408" y="connsiteY7408"/>
              </a:cxn>
              <a:cxn ang="0">
                <a:pos x="connsiteX7409" y="connsiteY7409"/>
              </a:cxn>
              <a:cxn ang="0">
                <a:pos x="connsiteX7410" y="connsiteY7410"/>
              </a:cxn>
              <a:cxn ang="0">
                <a:pos x="connsiteX7411" y="connsiteY7411"/>
              </a:cxn>
              <a:cxn ang="0">
                <a:pos x="connsiteX7412" y="connsiteY7412"/>
              </a:cxn>
              <a:cxn ang="0">
                <a:pos x="connsiteX7413" y="connsiteY7413"/>
              </a:cxn>
              <a:cxn ang="0">
                <a:pos x="connsiteX7414" y="connsiteY7414"/>
              </a:cxn>
              <a:cxn ang="0">
                <a:pos x="connsiteX7415" y="connsiteY7415"/>
              </a:cxn>
              <a:cxn ang="0">
                <a:pos x="connsiteX7416" y="connsiteY7416"/>
              </a:cxn>
              <a:cxn ang="0">
                <a:pos x="connsiteX7417" y="connsiteY7417"/>
              </a:cxn>
              <a:cxn ang="0">
                <a:pos x="connsiteX7418" y="connsiteY7418"/>
              </a:cxn>
              <a:cxn ang="0">
                <a:pos x="connsiteX7419" y="connsiteY7419"/>
              </a:cxn>
              <a:cxn ang="0">
                <a:pos x="connsiteX7420" y="connsiteY7420"/>
              </a:cxn>
              <a:cxn ang="0">
                <a:pos x="connsiteX7421" y="connsiteY7421"/>
              </a:cxn>
              <a:cxn ang="0">
                <a:pos x="connsiteX7422" y="connsiteY7422"/>
              </a:cxn>
              <a:cxn ang="0">
                <a:pos x="connsiteX7423" y="connsiteY7423"/>
              </a:cxn>
              <a:cxn ang="0">
                <a:pos x="connsiteX7424" y="connsiteY7424"/>
              </a:cxn>
              <a:cxn ang="0">
                <a:pos x="connsiteX7425" y="connsiteY7425"/>
              </a:cxn>
              <a:cxn ang="0">
                <a:pos x="connsiteX7426" y="connsiteY7426"/>
              </a:cxn>
              <a:cxn ang="0">
                <a:pos x="connsiteX7427" y="connsiteY7427"/>
              </a:cxn>
              <a:cxn ang="0">
                <a:pos x="connsiteX7428" y="connsiteY7428"/>
              </a:cxn>
              <a:cxn ang="0">
                <a:pos x="connsiteX7429" y="connsiteY7429"/>
              </a:cxn>
              <a:cxn ang="0">
                <a:pos x="connsiteX7430" y="connsiteY7430"/>
              </a:cxn>
              <a:cxn ang="0">
                <a:pos x="connsiteX7431" y="connsiteY7431"/>
              </a:cxn>
              <a:cxn ang="0">
                <a:pos x="connsiteX7432" y="connsiteY7432"/>
              </a:cxn>
              <a:cxn ang="0">
                <a:pos x="connsiteX7433" y="connsiteY7433"/>
              </a:cxn>
              <a:cxn ang="0">
                <a:pos x="connsiteX7434" y="connsiteY7434"/>
              </a:cxn>
              <a:cxn ang="0">
                <a:pos x="connsiteX7435" y="connsiteY7435"/>
              </a:cxn>
              <a:cxn ang="0">
                <a:pos x="connsiteX7436" y="connsiteY7436"/>
              </a:cxn>
              <a:cxn ang="0">
                <a:pos x="connsiteX7437" y="connsiteY7437"/>
              </a:cxn>
              <a:cxn ang="0">
                <a:pos x="connsiteX7438" y="connsiteY7438"/>
              </a:cxn>
              <a:cxn ang="0">
                <a:pos x="connsiteX7439" y="connsiteY7439"/>
              </a:cxn>
              <a:cxn ang="0">
                <a:pos x="connsiteX7440" y="connsiteY7440"/>
              </a:cxn>
              <a:cxn ang="0">
                <a:pos x="connsiteX7441" y="connsiteY7441"/>
              </a:cxn>
              <a:cxn ang="0">
                <a:pos x="connsiteX7442" y="connsiteY7442"/>
              </a:cxn>
              <a:cxn ang="0">
                <a:pos x="connsiteX7443" y="connsiteY7443"/>
              </a:cxn>
              <a:cxn ang="0">
                <a:pos x="connsiteX7444" y="connsiteY7444"/>
              </a:cxn>
              <a:cxn ang="0">
                <a:pos x="connsiteX7445" y="connsiteY7445"/>
              </a:cxn>
              <a:cxn ang="0">
                <a:pos x="connsiteX7446" y="connsiteY7446"/>
              </a:cxn>
              <a:cxn ang="0">
                <a:pos x="connsiteX7447" y="connsiteY7447"/>
              </a:cxn>
              <a:cxn ang="0">
                <a:pos x="connsiteX7448" y="connsiteY7448"/>
              </a:cxn>
              <a:cxn ang="0">
                <a:pos x="connsiteX7449" y="connsiteY7449"/>
              </a:cxn>
              <a:cxn ang="0">
                <a:pos x="connsiteX7450" y="connsiteY7450"/>
              </a:cxn>
              <a:cxn ang="0">
                <a:pos x="connsiteX7451" y="connsiteY7451"/>
              </a:cxn>
              <a:cxn ang="0">
                <a:pos x="connsiteX7452" y="connsiteY7452"/>
              </a:cxn>
              <a:cxn ang="0">
                <a:pos x="connsiteX7453" y="connsiteY7453"/>
              </a:cxn>
              <a:cxn ang="0">
                <a:pos x="connsiteX7454" y="connsiteY7454"/>
              </a:cxn>
              <a:cxn ang="0">
                <a:pos x="connsiteX7455" y="connsiteY7455"/>
              </a:cxn>
              <a:cxn ang="0">
                <a:pos x="connsiteX7456" y="connsiteY7456"/>
              </a:cxn>
              <a:cxn ang="0">
                <a:pos x="connsiteX7457" y="connsiteY7457"/>
              </a:cxn>
              <a:cxn ang="0">
                <a:pos x="connsiteX7458" y="connsiteY7458"/>
              </a:cxn>
              <a:cxn ang="0">
                <a:pos x="connsiteX7459" y="connsiteY7459"/>
              </a:cxn>
              <a:cxn ang="0">
                <a:pos x="connsiteX7460" y="connsiteY7460"/>
              </a:cxn>
              <a:cxn ang="0">
                <a:pos x="connsiteX7461" y="connsiteY7461"/>
              </a:cxn>
              <a:cxn ang="0">
                <a:pos x="connsiteX7462" y="connsiteY7462"/>
              </a:cxn>
              <a:cxn ang="0">
                <a:pos x="connsiteX7463" y="connsiteY7463"/>
              </a:cxn>
              <a:cxn ang="0">
                <a:pos x="connsiteX7464" y="connsiteY7464"/>
              </a:cxn>
              <a:cxn ang="0">
                <a:pos x="connsiteX7465" y="connsiteY7465"/>
              </a:cxn>
              <a:cxn ang="0">
                <a:pos x="connsiteX7466" y="connsiteY7466"/>
              </a:cxn>
              <a:cxn ang="0">
                <a:pos x="connsiteX7467" y="connsiteY7467"/>
              </a:cxn>
              <a:cxn ang="0">
                <a:pos x="connsiteX7468" y="connsiteY7468"/>
              </a:cxn>
              <a:cxn ang="0">
                <a:pos x="connsiteX7469" y="connsiteY7469"/>
              </a:cxn>
              <a:cxn ang="0">
                <a:pos x="connsiteX7470" y="connsiteY7470"/>
              </a:cxn>
              <a:cxn ang="0">
                <a:pos x="connsiteX7471" y="connsiteY7471"/>
              </a:cxn>
              <a:cxn ang="0">
                <a:pos x="connsiteX7472" y="connsiteY7472"/>
              </a:cxn>
              <a:cxn ang="0">
                <a:pos x="connsiteX7473" y="connsiteY7473"/>
              </a:cxn>
              <a:cxn ang="0">
                <a:pos x="connsiteX7474" y="connsiteY7474"/>
              </a:cxn>
              <a:cxn ang="0">
                <a:pos x="connsiteX7475" y="connsiteY7475"/>
              </a:cxn>
              <a:cxn ang="0">
                <a:pos x="connsiteX7476" y="connsiteY7476"/>
              </a:cxn>
              <a:cxn ang="0">
                <a:pos x="connsiteX7477" y="connsiteY7477"/>
              </a:cxn>
              <a:cxn ang="0">
                <a:pos x="connsiteX7478" y="connsiteY7478"/>
              </a:cxn>
              <a:cxn ang="0">
                <a:pos x="connsiteX7479" y="connsiteY7479"/>
              </a:cxn>
              <a:cxn ang="0">
                <a:pos x="connsiteX7480" y="connsiteY7480"/>
              </a:cxn>
              <a:cxn ang="0">
                <a:pos x="connsiteX7481" y="connsiteY7481"/>
              </a:cxn>
              <a:cxn ang="0">
                <a:pos x="connsiteX7482" y="connsiteY7482"/>
              </a:cxn>
              <a:cxn ang="0">
                <a:pos x="connsiteX7483" y="connsiteY7483"/>
              </a:cxn>
              <a:cxn ang="0">
                <a:pos x="connsiteX7484" y="connsiteY7484"/>
              </a:cxn>
              <a:cxn ang="0">
                <a:pos x="connsiteX7485" y="connsiteY7485"/>
              </a:cxn>
              <a:cxn ang="0">
                <a:pos x="connsiteX7486" y="connsiteY7486"/>
              </a:cxn>
              <a:cxn ang="0">
                <a:pos x="connsiteX7487" y="connsiteY7487"/>
              </a:cxn>
              <a:cxn ang="0">
                <a:pos x="connsiteX7488" y="connsiteY7488"/>
              </a:cxn>
              <a:cxn ang="0">
                <a:pos x="connsiteX7489" y="connsiteY7489"/>
              </a:cxn>
              <a:cxn ang="0">
                <a:pos x="connsiteX7490" y="connsiteY7490"/>
              </a:cxn>
              <a:cxn ang="0">
                <a:pos x="connsiteX7491" y="connsiteY7491"/>
              </a:cxn>
              <a:cxn ang="0">
                <a:pos x="connsiteX7492" y="connsiteY7492"/>
              </a:cxn>
              <a:cxn ang="0">
                <a:pos x="connsiteX7493" y="connsiteY7493"/>
              </a:cxn>
              <a:cxn ang="0">
                <a:pos x="connsiteX7494" y="connsiteY7494"/>
              </a:cxn>
              <a:cxn ang="0">
                <a:pos x="connsiteX7495" y="connsiteY7495"/>
              </a:cxn>
              <a:cxn ang="0">
                <a:pos x="connsiteX7496" y="connsiteY7496"/>
              </a:cxn>
              <a:cxn ang="0">
                <a:pos x="connsiteX7497" y="connsiteY7497"/>
              </a:cxn>
              <a:cxn ang="0">
                <a:pos x="connsiteX7498" y="connsiteY7498"/>
              </a:cxn>
              <a:cxn ang="0">
                <a:pos x="connsiteX7499" y="connsiteY7499"/>
              </a:cxn>
              <a:cxn ang="0">
                <a:pos x="connsiteX7500" y="connsiteY7500"/>
              </a:cxn>
              <a:cxn ang="0">
                <a:pos x="connsiteX7501" y="connsiteY7501"/>
              </a:cxn>
              <a:cxn ang="0">
                <a:pos x="connsiteX7502" y="connsiteY7502"/>
              </a:cxn>
              <a:cxn ang="0">
                <a:pos x="connsiteX7503" y="connsiteY7503"/>
              </a:cxn>
              <a:cxn ang="0">
                <a:pos x="connsiteX7504" y="connsiteY7504"/>
              </a:cxn>
              <a:cxn ang="0">
                <a:pos x="connsiteX7505" y="connsiteY7505"/>
              </a:cxn>
              <a:cxn ang="0">
                <a:pos x="connsiteX7506" y="connsiteY7506"/>
              </a:cxn>
              <a:cxn ang="0">
                <a:pos x="connsiteX7507" y="connsiteY7507"/>
              </a:cxn>
              <a:cxn ang="0">
                <a:pos x="connsiteX7508" y="connsiteY7508"/>
              </a:cxn>
              <a:cxn ang="0">
                <a:pos x="connsiteX7509" y="connsiteY7509"/>
              </a:cxn>
              <a:cxn ang="0">
                <a:pos x="connsiteX7510" y="connsiteY7510"/>
              </a:cxn>
              <a:cxn ang="0">
                <a:pos x="connsiteX7511" y="connsiteY7511"/>
              </a:cxn>
              <a:cxn ang="0">
                <a:pos x="connsiteX7512" y="connsiteY7512"/>
              </a:cxn>
              <a:cxn ang="0">
                <a:pos x="connsiteX7513" y="connsiteY7513"/>
              </a:cxn>
              <a:cxn ang="0">
                <a:pos x="connsiteX7514" y="connsiteY7514"/>
              </a:cxn>
              <a:cxn ang="0">
                <a:pos x="connsiteX7515" y="connsiteY7515"/>
              </a:cxn>
              <a:cxn ang="0">
                <a:pos x="connsiteX7516" y="connsiteY7516"/>
              </a:cxn>
              <a:cxn ang="0">
                <a:pos x="connsiteX7517" y="connsiteY7517"/>
              </a:cxn>
              <a:cxn ang="0">
                <a:pos x="connsiteX7518" y="connsiteY7518"/>
              </a:cxn>
              <a:cxn ang="0">
                <a:pos x="connsiteX7519" y="connsiteY7519"/>
              </a:cxn>
              <a:cxn ang="0">
                <a:pos x="connsiteX7520" y="connsiteY7520"/>
              </a:cxn>
              <a:cxn ang="0">
                <a:pos x="connsiteX7521" y="connsiteY7521"/>
              </a:cxn>
              <a:cxn ang="0">
                <a:pos x="connsiteX7522" y="connsiteY7522"/>
              </a:cxn>
              <a:cxn ang="0">
                <a:pos x="connsiteX7523" y="connsiteY7523"/>
              </a:cxn>
              <a:cxn ang="0">
                <a:pos x="connsiteX7524" y="connsiteY7524"/>
              </a:cxn>
              <a:cxn ang="0">
                <a:pos x="connsiteX7525" y="connsiteY7525"/>
              </a:cxn>
              <a:cxn ang="0">
                <a:pos x="connsiteX7526" y="connsiteY7526"/>
              </a:cxn>
              <a:cxn ang="0">
                <a:pos x="connsiteX7527" y="connsiteY7527"/>
              </a:cxn>
              <a:cxn ang="0">
                <a:pos x="connsiteX7528" y="connsiteY7528"/>
              </a:cxn>
              <a:cxn ang="0">
                <a:pos x="connsiteX7529" y="connsiteY7529"/>
              </a:cxn>
              <a:cxn ang="0">
                <a:pos x="connsiteX7530" y="connsiteY7530"/>
              </a:cxn>
              <a:cxn ang="0">
                <a:pos x="connsiteX7531" y="connsiteY7531"/>
              </a:cxn>
              <a:cxn ang="0">
                <a:pos x="connsiteX7532" y="connsiteY7532"/>
              </a:cxn>
              <a:cxn ang="0">
                <a:pos x="connsiteX7533" y="connsiteY7533"/>
              </a:cxn>
              <a:cxn ang="0">
                <a:pos x="connsiteX7534" y="connsiteY7534"/>
              </a:cxn>
              <a:cxn ang="0">
                <a:pos x="connsiteX7535" y="connsiteY7535"/>
              </a:cxn>
              <a:cxn ang="0">
                <a:pos x="connsiteX7536" y="connsiteY7536"/>
              </a:cxn>
              <a:cxn ang="0">
                <a:pos x="connsiteX7537" y="connsiteY7537"/>
              </a:cxn>
              <a:cxn ang="0">
                <a:pos x="connsiteX7538" y="connsiteY7538"/>
              </a:cxn>
              <a:cxn ang="0">
                <a:pos x="connsiteX7539" y="connsiteY7539"/>
              </a:cxn>
              <a:cxn ang="0">
                <a:pos x="connsiteX7540" y="connsiteY7540"/>
              </a:cxn>
              <a:cxn ang="0">
                <a:pos x="connsiteX7541" y="connsiteY7541"/>
              </a:cxn>
              <a:cxn ang="0">
                <a:pos x="connsiteX7542" y="connsiteY7542"/>
              </a:cxn>
              <a:cxn ang="0">
                <a:pos x="connsiteX7543" y="connsiteY7543"/>
              </a:cxn>
              <a:cxn ang="0">
                <a:pos x="connsiteX7544" y="connsiteY7544"/>
              </a:cxn>
              <a:cxn ang="0">
                <a:pos x="connsiteX7545" y="connsiteY7545"/>
              </a:cxn>
              <a:cxn ang="0">
                <a:pos x="connsiteX7546" y="connsiteY7546"/>
              </a:cxn>
              <a:cxn ang="0">
                <a:pos x="connsiteX7547" y="connsiteY7547"/>
              </a:cxn>
              <a:cxn ang="0">
                <a:pos x="connsiteX7548" y="connsiteY7548"/>
              </a:cxn>
              <a:cxn ang="0">
                <a:pos x="connsiteX7549" y="connsiteY7549"/>
              </a:cxn>
              <a:cxn ang="0">
                <a:pos x="connsiteX7550" y="connsiteY7550"/>
              </a:cxn>
              <a:cxn ang="0">
                <a:pos x="connsiteX7551" y="connsiteY7551"/>
              </a:cxn>
              <a:cxn ang="0">
                <a:pos x="connsiteX7552" y="connsiteY7552"/>
              </a:cxn>
              <a:cxn ang="0">
                <a:pos x="connsiteX7553" y="connsiteY7553"/>
              </a:cxn>
              <a:cxn ang="0">
                <a:pos x="connsiteX7554" y="connsiteY7554"/>
              </a:cxn>
              <a:cxn ang="0">
                <a:pos x="connsiteX7555" y="connsiteY7555"/>
              </a:cxn>
              <a:cxn ang="0">
                <a:pos x="connsiteX7556" y="connsiteY7556"/>
              </a:cxn>
              <a:cxn ang="0">
                <a:pos x="connsiteX7557" y="connsiteY7557"/>
              </a:cxn>
              <a:cxn ang="0">
                <a:pos x="connsiteX7558" y="connsiteY7558"/>
              </a:cxn>
              <a:cxn ang="0">
                <a:pos x="connsiteX7559" y="connsiteY7559"/>
              </a:cxn>
              <a:cxn ang="0">
                <a:pos x="connsiteX7560" y="connsiteY7560"/>
              </a:cxn>
              <a:cxn ang="0">
                <a:pos x="connsiteX7561" y="connsiteY7561"/>
              </a:cxn>
              <a:cxn ang="0">
                <a:pos x="connsiteX7562" y="connsiteY7562"/>
              </a:cxn>
              <a:cxn ang="0">
                <a:pos x="connsiteX7563" y="connsiteY7563"/>
              </a:cxn>
              <a:cxn ang="0">
                <a:pos x="connsiteX7564" y="connsiteY7564"/>
              </a:cxn>
              <a:cxn ang="0">
                <a:pos x="connsiteX7565" y="connsiteY7565"/>
              </a:cxn>
              <a:cxn ang="0">
                <a:pos x="connsiteX7566" y="connsiteY7566"/>
              </a:cxn>
              <a:cxn ang="0">
                <a:pos x="connsiteX7567" y="connsiteY7567"/>
              </a:cxn>
              <a:cxn ang="0">
                <a:pos x="connsiteX7568" y="connsiteY7568"/>
              </a:cxn>
              <a:cxn ang="0">
                <a:pos x="connsiteX7569" y="connsiteY7569"/>
              </a:cxn>
              <a:cxn ang="0">
                <a:pos x="connsiteX7570" y="connsiteY7570"/>
              </a:cxn>
              <a:cxn ang="0">
                <a:pos x="connsiteX7571" y="connsiteY7571"/>
              </a:cxn>
              <a:cxn ang="0">
                <a:pos x="connsiteX7572" y="connsiteY7572"/>
              </a:cxn>
              <a:cxn ang="0">
                <a:pos x="connsiteX7573" y="connsiteY7573"/>
              </a:cxn>
              <a:cxn ang="0">
                <a:pos x="connsiteX7574" y="connsiteY7574"/>
              </a:cxn>
              <a:cxn ang="0">
                <a:pos x="connsiteX7575" y="connsiteY7575"/>
              </a:cxn>
              <a:cxn ang="0">
                <a:pos x="connsiteX7576" y="connsiteY7576"/>
              </a:cxn>
              <a:cxn ang="0">
                <a:pos x="connsiteX7577" y="connsiteY7577"/>
              </a:cxn>
              <a:cxn ang="0">
                <a:pos x="connsiteX7578" y="connsiteY7578"/>
              </a:cxn>
              <a:cxn ang="0">
                <a:pos x="connsiteX7579" y="connsiteY7579"/>
              </a:cxn>
              <a:cxn ang="0">
                <a:pos x="connsiteX7580" y="connsiteY7580"/>
              </a:cxn>
              <a:cxn ang="0">
                <a:pos x="connsiteX7581" y="connsiteY7581"/>
              </a:cxn>
              <a:cxn ang="0">
                <a:pos x="connsiteX7582" y="connsiteY7582"/>
              </a:cxn>
              <a:cxn ang="0">
                <a:pos x="connsiteX7583" y="connsiteY7583"/>
              </a:cxn>
              <a:cxn ang="0">
                <a:pos x="connsiteX7584" y="connsiteY7584"/>
              </a:cxn>
              <a:cxn ang="0">
                <a:pos x="connsiteX7585" y="connsiteY7585"/>
              </a:cxn>
              <a:cxn ang="0">
                <a:pos x="connsiteX7586" y="connsiteY7586"/>
              </a:cxn>
              <a:cxn ang="0">
                <a:pos x="connsiteX7587" y="connsiteY7587"/>
              </a:cxn>
              <a:cxn ang="0">
                <a:pos x="connsiteX7588" y="connsiteY7588"/>
              </a:cxn>
              <a:cxn ang="0">
                <a:pos x="connsiteX7589" y="connsiteY7589"/>
              </a:cxn>
              <a:cxn ang="0">
                <a:pos x="connsiteX7590" y="connsiteY7590"/>
              </a:cxn>
              <a:cxn ang="0">
                <a:pos x="connsiteX7591" y="connsiteY7591"/>
              </a:cxn>
              <a:cxn ang="0">
                <a:pos x="connsiteX7592" y="connsiteY7592"/>
              </a:cxn>
              <a:cxn ang="0">
                <a:pos x="connsiteX7593" y="connsiteY7593"/>
              </a:cxn>
              <a:cxn ang="0">
                <a:pos x="connsiteX7594" y="connsiteY7594"/>
              </a:cxn>
              <a:cxn ang="0">
                <a:pos x="connsiteX7595" y="connsiteY7595"/>
              </a:cxn>
              <a:cxn ang="0">
                <a:pos x="connsiteX7596" y="connsiteY7596"/>
              </a:cxn>
              <a:cxn ang="0">
                <a:pos x="connsiteX7597" y="connsiteY7597"/>
              </a:cxn>
              <a:cxn ang="0">
                <a:pos x="connsiteX7598" y="connsiteY7598"/>
              </a:cxn>
              <a:cxn ang="0">
                <a:pos x="connsiteX7599" y="connsiteY7599"/>
              </a:cxn>
              <a:cxn ang="0">
                <a:pos x="connsiteX7600" y="connsiteY7600"/>
              </a:cxn>
              <a:cxn ang="0">
                <a:pos x="connsiteX7601" y="connsiteY7601"/>
              </a:cxn>
              <a:cxn ang="0">
                <a:pos x="connsiteX7602" y="connsiteY7602"/>
              </a:cxn>
              <a:cxn ang="0">
                <a:pos x="connsiteX7603" y="connsiteY7603"/>
              </a:cxn>
              <a:cxn ang="0">
                <a:pos x="connsiteX7604" y="connsiteY7604"/>
              </a:cxn>
              <a:cxn ang="0">
                <a:pos x="connsiteX7605" y="connsiteY7605"/>
              </a:cxn>
              <a:cxn ang="0">
                <a:pos x="connsiteX7606" y="connsiteY7606"/>
              </a:cxn>
              <a:cxn ang="0">
                <a:pos x="connsiteX7607" y="connsiteY7607"/>
              </a:cxn>
              <a:cxn ang="0">
                <a:pos x="connsiteX7608" y="connsiteY7608"/>
              </a:cxn>
              <a:cxn ang="0">
                <a:pos x="connsiteX7609" y="connsiteY7609"/>
              </a:cxn>
              <a:cxn ang="0">
                <a:pos x="connsiteX7610" y="connsiteY7610"/>
              </a:cxn>
              <a:cxn ang="0">
                <a:pos x="connsiteX7611" y="connsiteY7611"/>
              </a:cxn>
              <a:cxn ang="0">
                <a:pos x="connsiteX7612" y="connsiteY7612"/>
              </a:cxn>
              <a:cxn ang="0">
                <a:pos x="connsiteX7613" y="connsiteY7613"/>
              </a:cxn>
              <a:cxn ang="0">
                <a:pos x="connsiteX7614" y="connsiteY7614"/>
              </a:cxn>
              <a:cxn ang="0">
                <a:pos x="connsiteX7615" y="connsiteY7615"/>
              </a:cxn>
              <a:cxn ang="0">
                <a:pos x="connsiteX7616" y="connsiteY7616"/>
              </a:cxn>
              <a:cxn ang="0">
                <a:pos x="connsiteX7617" y="connsiteY7617"/>
              </a:cxn>
              <a:cxn ang="0">
                <a:pos x="connsiteX7618" y="connsiteY7618"/>
              </a:cxn>
              <a:cxn ang="0">
                <a:pos x="connsiteX7619" y="connsiteY7619"/>
              </a:cxn>
              <a:cxn ang="0">
                <a:pos x="connsiteX7620" y="connsiteY7620"/>
              </a:cxn>
              <a:cxn ang="0">
                <a:pos x="connsiteX7621" y="connsiteY7621"/>
              </a:cxn>
              <a:cxn ang="0">
                <a:pos x="connsiteX7622" y="connsiteY7622"/>
              </a:cxn>
              <a:cxn ang="0">
                <a:pos x="connsiteX7623" y="connsiteY7623"/>
              </a:cxn>
              <a:cxn ang="0">
                <a:pos x="connsiteX7624" y="connsiteY7624"/>
              </a:cxn>
              <a:cxn ang="0">
                <a:pos x="connsiteX7625" y="connsiteY7625"/>
              </a:cxn>
              <a:cxn ang="0">
                <a:pos x="connsiteX7626" y="connsiteY7626"/>
              </a:cxn>
              <a:cxn ang="0">
                <a:pos x="connsiteX7627" y="connsiteY7627"/>
              </a:cxn>
              <a:cxn ang="0">
                <a:pos x="connsiteX7628" y="connsiteY7628"/>
              </a:cxn>
              <a:cxn ang="0">
                <a:pos x="connsiteX7629" y="connsiteY7629"/>
              </a:cxn>
              <a:cxn ang="0">
                <a:pos x="connsiteX7630" y="connsiteY7630"/>
              </a:cxn>
              <a:cxn ang="0">
                <a:pos x="connsiteX7631" y="connsiteY7631"/>
              </a:cxn>
              <a:cxn ang="0">
                <a:pos x="connsiteX7632" y="connsiteY7632"/>
              </a:cxn>
              <a:cxn ang="0">
                <a:pos x="connsiteX7633" y="connsiteY7633"/>
              </a:cxn>
              <a:cxn ang="0">
                <a:pos x="connsiteX7634" y="connsiteY7634"/>
              </a:cxn>
              <a:cxn ang="0">
                <a:pos x="connsiteX7635" y="connsiteY7635"/>
              </a:cxn>
              <a:cxn ang="0">
                <a:pos x="connsiteX7636" y="connsiteY7636"/>
              </a:cxn>
              <a:cxn ang="0">
                <a:pos x="connsiteX7637" y="connsiteY7637"/>
              </a:cxn>
              <a:cxn ang="0">
                <a:pos x="connsiteX7638" y="connsiteY7638"/>
              </a:cxn>
              <a:cxn ang="0">
                <a:pos x="connsiteX7639" y="connsiteY7639"/>
              </a:cxn>
              <a:cxn ang="0">
                <a:pos x="connsiteX7640" y="connsiteY7640"/>
              </a:cxn>
              <a:cxn ang="0">
                <a:pos x="connsiteX7641" y="connsiteY7641"/>
              </a:cxn>
              <a:cxn ang="0">
                <a:pos x="connsiteX7642" y="connsiteY7642"/>
              </a:cxn>
              <a:cxn ang="0">
                <a:pos x="connsiteX7643" y="connsiteY7643"/>
              </a:cxn>
              <a:cxn ang="0">
                <a:pos x="connsiteX7644" y="connsiteY7644"/>
              </a:cxn>
              <a:cxn ang="0">
                <a:pos x="connsiteX7645" y="connsiteY7645"/>
              </a:cxn>
              <a:cxn ang="0">
                <a:pos x="connsiteX7646" y="connsiteY7646"/>
              </a:cxn>
              <a:cxn ang="0">
                <a:pos x="connsiteX7647" y="connsiteY7647"/>
              </a:cxn>
              <a:cxn ang="0">
                <a:pos x="connsiteX7648" y="connsiteY7648"/>
              </a:cxn>
              <a:cxn ang="0">
                <a:pos x="connsiteX7649" y="connsiteY7649"/>
              </a:cxn>
              <a:cxn ang="0">
                <a:pos x="connsiteX7650" y="connsiteY7650"/>
              </a:cxn>
              <a:cxn ang="0">
                <a:pos x="connsiteX7651" y="connsiteY7651"/>
              </a:cxn>
              <a:cxn ang="0">
                <a:pos x="connsiteX7652" y="connsiteY7652"/>
              </a:cxn>
              <a:cxn ang="0">
                <a:pos x="connsiteX7653" y="connsiteY7653"/>
              </a:cxn>
              <a:cxn ang="0">
                <a:pos x="connsiteX7654" y="connsiteY7654"/>
              </a:cxn>
              <a:cxn ang="0">
                <a:pos x="connsiteX7655" y="connsiteY7655"/>
              </a:cxn>
              <a:cxn ang="0">
                <a:pos x="connsiteX7656" y="connsiteY7656"/>
              </a:cxn>
              <a:cxn ang="0">
                <a:pos x="connsiteX7657" y="connsiteY7657"/>
              </a:cxn>
              <a:cxn ang="0">
                <a:pos x="connsiteX7658" y="connsiteY7658"/>
              </a:cxn>
              <a:cxn ang="0">
                <a:pos x="connsiteX7659" y="connsiteY7659"/>
              </a:cxn>
              <a:cxn ang="0">
                <a:pos x="connsiteX7660" y="connsiteY7660"/>
              </a:cxn>
              <a:cxn ang="0">
                <a:pos x="connsiteX7661" y="connsiteY7661"/>
              </a:cxn>
              <a:cxn ang="0">
                <a:pos x="connsiteX7662" y="connsiteY7662"/>
              </a:cxn>
              <a:cxn ang="0">
                <a:pos x="connsiteX7663" y="connsiteY7663"/>
              </a:cxn>
              <a:cxn ang="0">
                <a:pos x="connsiteX7664" y="connsiteY7664"/>
              </a:cxn>
              <a:cxn ang="0">
                <a:pos x="connsiteX7665" y="connsiteY7665"/>
              </a:cxn>
              <a:cxn ang="0">
                <a:pos x="connsiteX7666" y="connsiteY7666"/>
              </a:cxn>
              <a:cxn ang="0">
                <a:pos x="connsiteX7667" y="connsiteY7667"/>
              </a:cxn>
              <a:cxn ang="0">
                <a:pos x="connsiteX7668" y="connsiteY7668"/>
              </a:cxn>
              <a:cxn ang="0">
                <a:pos x="connsiteX7669" y="connsiteY7669"/>
              </a:cxn>
              <a:cxn ang="0">
                <a:pos x="connsiteX7670" y="connsiteY7670"/>
              </a:cxn>
              <a:cxn ang="0">
                <a:pos x="connsiteX7671" y="connsiteY7671"/>
              </a:cxn>
              <a:cxn ang="0">
                <a:pos x="connsiteX7672" y="connsiteY7672"/>
              </a:cxn>
              <a:cxn ang="0">
                <a:pos x="connsiteX7673" y="connsiteY7673"/>
              </a:cxn>
              <a:cxn ang="0">
                <a:pos x="connsiteX7674" y="connsiteY7674"/>
              </a:cxn>
              <a:cxn ang="0">
                <a:pos x="connsiteX7675" y="connsiteY7675"/>
              </a:cxn>
              <a:cxn ang="0">
                <a:pos x="connsiteX7676" y="connsiteY7676"/>
              </a:cxn>
              <a:cxn ang="0">
                <a:pos x="connsiteX7677" y="connsiteY7677"/>
              </a:cxn>
              <a:cxn ang="0">
                <a:pos x="connsiteX7678" y="connsiteY7678"/>
              </a:cxn>
              <a:cxn ang="0">
                <a:pos x="connsiteX7679" y="connsiteY7679"/>
              </a:cxn>
              <a:cxn ang="0">
                <a:pos x="connsiteX7680" y="connsiteY7680"/>
              </a:cxn>
              <a:cxn ang="0">
                <a:pos x="connsiteX7681" y="connsiteY7681"/>
              </a:cxn>
              <a:cxn ang="0">
                <a:pos x="connsiteX7682" y="connsiteY7682"/>
              </a:cxn>
              <a:cxn ang="0">
                <a:pos x="connsiteX7683" y="connsiteY7683"/>
              </a:cxn>
              <a:cxn ang="0">
                <a:pos x="connsiteX7684" y="connsiteY7684"/>
              </a:cxn>
              <a:cxn ang="0">
                <a:pos x="connsiteX7685" y="connsiteY7685"/>
              </a:cxn>
              <a:cxn ang="0">
                <a:pos x="connsiteX7686" y="connsiteY7686"/>
              </a:cxn>
              <a:cxn ang="0">
                <a:pos x="connsiteX7687" y="connsiteY7687"/>
              </a:cxn>
              <a:cxn ang="0">
                <a:pos x="connsiteX7688" y="connsiteY7688"/>
              </a:cxn>
              <a:cxn ang="0">
                <a:pos x="connsiteX7689" y="connsiteY7689"/>
              </a:cxn>
              <a:cxn ang="0">
                <a:pos x="connsiteX7690" y="connsiteY7690"/>
              </a:cxn>
              <a:cxn ang="0">
                <a:pos x="connsiteX7691" y="connsiteY7691"/>
              </a:cxn>
              <a:cxn ang="0">
                <a:pos x="connsiteX7692" y="connsiteY7692"/>
              </a:cxn>
              <a:cxn ang="0">
                <a:pos x="connsiteX7693" y="connsiteY7693"/>
              </a:cxn>
              <a:cxn ang="0">
                <a:pos x="connsiteX7694" y="connsiteY7694"/>
              </a:cxn>
              <a:cxn ang="0">
                <a:pos x="connsiteX7695" y="connsiteY7695"/>
              </a:cxn>
              <a:cxn ang="0">
                <a:pos x="connsiteX7696" y="connsiteY7696"/>
              </a:cxn>
              <a:cxn ang="0">
                <a:pos x="connsiteX7697" y="connsiteY7697"/>
              </a:cxn>
              <a:cxn ang="0">
                <a:pos x="connsiteX7698" y="connsiteY7698"/>
              </a:cxn>
              <a:cxn ang="0">
                <a:pos x="connsiteX7699" y="connsiteY7699"/>
              </a:cxn>
              <a:cxn ang="0">
                <a:pos x="connsiteX7700" y="connsiteY7700"/>
              </a:cxn>
              <a:cxn ang="0">
                <a:pos x="connsiteX7701" y="connsiteY7701"/>
              </a:cxn>
              <a:cxn ang="0">
                <a:pos x="connsiteX7702" y="connsiteY7702"/>
              </a:cxn>
              <a:cxn ang="0">
                <a:pos x="connsiteX7703" y="connsiteY7703"/>
              </a:cxn>
              <a:cxn ang="0">
                <a:pos x="connsiteX7704" y="connsiteY7704"/>
              </a:cxn>
              <a:cxn ang="0">
                <a:pos x="connsiteX7705" y="connsiteY7705"/>
              </a:cxn>
              <a:cxn ang="0">
                <a:pos x="connsiteX7706" y="connsiteY7706"/>
              </a:cxn>
              <a:cxn ang="0">
                <a:pos x="connsiteX7707" y="connsiteY7707"/>
              </a:cxn>
              <a:cxn ang="0">
                <a:pos x="connsiteX7708" y="connsiteY7708"/>
              </a:cxn>
              <a:cxn ang="0">
                <a:pos x="connsiteX7709" y="connsiteY7709"/>
              </a:cxn>
              <a:cxn ang="0">
                <a:pos x="connsiteX7710" y="connsiteY7710"/>
              </a:cxn>
              <a:cxn ang="0">
                <a:pos x="connsiteX7711" y="connsiteY7711"/>
              </a:cxn>
              <a:cxn ang="0">
                <a:pos x="connsiteX7712" y="connsiteY7712"/>
              </a:cxn>
              <a:cxn ang="0">
                <a:pos x="connsiteX7713" y="connsiteY7713"/>
              </a:cxn>
              <a:cxn ang="0">
                <a:pos x="connsiteX7714" y="connsiteY7714"/>
              </a:cxn>
              <a:cxn ang="0">
                <a:pos x="connsiteX7715" y="connsiteY7715"/>
              </a:cxn>
              <a:cxn ang="0">
                <a:pos x="connsiteX7716" y="connsiteY7716"/>
              </a:cxn>
              <a:cxn ang="0">
                <a:pos x="connsiteX7717" y="connsiteY7717"/>
              </a:cxn>
              <a:cxn ang="0">
                <a:pos x="connsiteX7718" y="connsiteY7718"/>
              </a:cxn>
              <a:cxn ang="0">
                <a:pos x="connsiteX7719" y="connsiteY7719"/>
              </a:cxn>
              <a:cxn ang="0">
                <a:pos x="connsiteX7720" y="connsiteY7720"/>
              </a:cxn>
              <a:cxn ang="0">
                <a:pos x="connsiteX7721" y="connsiteY7721"/>
              </a:cxn>
              <a:cxn ang="0">
                <a:pos x="connsiteX7722" y="connsiteY7722"/>
              </a:cxn>
              <a:cxn ang="0">
                <a:pos x="connsiteX7723" y="connsiteY7723"/>
              </a:cxn>
              <a:cxn ang="0">
                <a:pos x="connsiteX7724" y="connsiteY7724"/>
              </a:cxn>
              <a:cxn ang="0">
                <a:pos x="connsiteX7725" y="connsiteY7725"/>
              </a:cxn>
              <a:cxn ang="0">
                <a:pos x="connsiteX7726" y="connsiteY7726"/>
              </a:cxn>
              <a:cxn ang="0">
                <a:pos x="connsiteX7727" y="connsiteY7727"/>
              </a:cxn>
              <a:cxn ang="0">
                <a:pos x="connsiteX7728" y="connsiteY7728"/>
              </a:cxn>
              <a:cxn ang="0">
                <a:pos x="connsiteX7729" y="connsiteY7729"/>
              </a:cxn>
              <a:cxn ang="0">
                <a:pos x="connsiteX7730" y="connsiteY7730"/>
              </a:cxn>
              <a:cxn ang="0">
                <a:pos x="connsiteX7731" y="connsiteY7731"/>
              </a:cxn>
              <a:cxn ang="0">
                <a:pos x="connsiteX7732" y="connsiteY7732"/>
              </a:cxn>
              <a:cxn ang="0">
                <a:pos x="connsiteX7733" y="connsiteY7733"/>
              </a:cxn>
              <a:cxn ang="0">
                <a:pos x="connsiteX7734" y="connsiteY7734"/>
              </a:cxn>
              <a:cxn ang="0">
                <a:pos x="connsiteX7735" y="connsiteY7735"/>
              </a:cxn>
              <a:cxn ang="0">
                <a:pos x="connsiteX7736" y="connsiteY7736"/>
              </a:cxn>
              <a:cxn ang="0">
                <a:pos x="connsiteX7737" y="connsiteY7737"/>
              </a:cxn>
              <a:cxn ang="0">
                <a:pos x="connsiteX7738" y="connsiteY7738"/>
              </a:cxn>
              <a:cxn ang="0">
                <a:pos x="connsiteX7739" y="connsiteY7739"/>
              </a:cxn>
              <a:cxn ang="0">
                <a:pos x="connsiteX7740" y="connsiteY7740"/>
              </a:cxn>
              <a:cxn ang="0">
                <a:pos x="connsiteX7741" y="connsiteY7741"/>
              </a:cxn>
              <a:cxn ang="0">
                <a:pos x="connsiteX7742" y="connsiteY7742"/>
              </a:cxn>
              <a:cxn ang="0">
                <a:pos x="connsiteX7743" y="connsiteY7743"/>
              </a:cxn>
              <a:cxn ang="0">
                <a:pos x="connsiteX7744" y="connsiteY7744"/>
              </a:cxn>
              <a:cxn ang="0">
                <a:pos x="connsiteX7745" y="connsiteY7745"/>
              </a:cxn>
              <a:cxn ang="0">
                <a:pos x="connsiteX7746" y="connsiteY7746"/>
              </a:cxn>
              <a:cxn ang="0">
                <a:pos x="connsiteX7747" y="connsiteY7747"/>
              </a:cxn>
              <a:cxn ang="0">
                <a:pos x="connsiteX7748" y="connsiteY7748"/>
              </a:cxn>
              <a:cxn ang="0">
                <a:pos x="connsiteX7749" y="connsiteY7749"/>
              </a:cxn>
              <a:cxn ang="0">
                <a:pos x="connsiteX7750" y="connsiteY7750"/>
              </a:cxn>
              <a:cxn ang="0">
                <a:pos x="connsiteX7751" y="connsiteY7751"/>
              </a:cxn>
              <a:cxn ang="0">
                <a:pos x="connsiteX7752" y="connsiteY7752"/>
              </a:cxn>
              <a:cxn ang="0">
                <a:pos x="connsiteX7753" y="connsiteY7753"/>
              </a:cxn>
              <a:cxn ang="0">
                <a:pos x="connsiteX7754" y="connsiteY7754"/>
              </a:cxn>
              <a:cxn ang="0">
                <a:pos x="connsiteX7755" y="connsiteY7755"/>
              </a:cxn>
              <a:cxn ang="0">
                <a:pos x="connsiteX7756" y="connsiteY7756"/>
              </a:cxn>
              <a:cxn ang="0">
                <a:pos x="connsiteX7757" y="connsiteY7757"/>
              </a:cxn>
              <a:cxn ang="0">
                <a:pos x="connsiteX7758" y="connsiteY7758"/>
              </a:cxn>
              <a:cxn ang="0">
                <a:pos x="connsiteX7759" y="connsiteY7759"/>
              </a:cxn>
              <a:cxn ang="0">
                <a:pos x="connsiteX7760" y="connsiteY7760"/>
              </a:cxn>
              <a:cxn ang="0">
                <a:pos x="connsiteX7761" y="connsiteY7761"/>
              </a:cxn>
              <a:cxn ang="0">
                <a:pos x="connsiteX7762" y="connsiteY7762"/>
              </a:cxn>
              <a:cxn ang="0">
                <a:pos x="connsiteX7763" y="connsiteY7763"/>
              </a:cxn>
              <a:cxn ang="0">
                <a:pos x="connsiteX7764" y="connsiteY7764"/>
              </a:cxn>
              <a:cxn ang="0">
                <a:pos x="connsiteX7765" y="connsiteY7765"/>
              </a:cxn>
              <a:cxn ang="0">
                <a:pos x="connsiteX7766" y="connsiteY7766"/>
              </a:cxn>
              <a:cxn ang="0">
                <a:pos x="connsiteX7767" y="connsiteY7767"/>
              </a:cxn>
              <a:cxn ang="0">
                <a:pos x="connsiteX7768" y="connsiteY7768"/>
              </a:cxn>
              <a:cxn ang="0">
                <a:pos x="connsiteX7769" y="connsiteY7769"/>
              </a:cxn>
              <a:cxn ang="0">
                <a:pos x="connsiteX7770" y="connsiteY7770"/>
              </a:cxn>
              <a:cxn ang="0">
                <a:pos x="connsiteX7771" y="connsiteY7771"/>
              </a:cxn>
              <a:cxn ang="0">
                <a:pos x="connsiteX7772" y="connsiteY7772"/>
              </a:cxn>
              <a:cxn ang="0">
                <a:pos x="connsiteX7773" y="connsiteY7773"/>
              </a:cxn>
              <a:cxn ang="0">
                <a:pos x="connsiteX7774" y="connsiteY7774"/>
              </a:cxn>
              <a:cxn ang="0">
                <a:pos x="connsiteX7775" y="connsiteY7775"/>
              </a:cxn>
              <a:cxn ang="0">
                <a:pos x="connsiteX7776" y="connsiteY7776"/>
              </a:cxn>
              <a:cxn ang="0">
                <a:pos x="connsiteX7777" y="connsiteY7777"/>
              </a:cxn>
              <a:cxn ang="0">
                <a:pos x="connsiteX7778" y="connsiteY7778"/>
              </a:cxn>
              <a:cxn ang="0">
                <a:pos x="connsiteX7779" y="connsiteY7779"/>
              </a:cxn>
              <a:cxn ang="0">
                <a:pos x="connsiteX7780" y="connsiteY7780"/>
              </a:cxn>
              <a:cxn ang="0">
                <a:pos x="connsiteX7781" y="connsiteY7781"/>
              </a:cxn>
              <a:cxn ang="0">
                <a:pos x="connsiteX7782" y="connsiteY7782"/>
              </a:cxn>
              <a:cxn ang="0">
                <a:pos x="connsiteX7783" y="connsiteY7783"/>
              </a:cxn>
              <a:cxn ang="0">
                <a:pos x="connsiteX7784" y="connsiteY7784"/>
              </a:cxn>
              <a:cxn ang="0">
                <a:pos x="connsiteX7785" y="connsiteY7785"/>
              </a:cxn>
              <a:cxn ang="0">
                <a:pos x="connsiteX7786" y="connsiteY7786"/>
              </a:cxn>
              <a:cxn ang="0">
                <a:pos x="connsiteX7787" y="connsiteY7787"/>
              </a:cxn>
              <a:cxn ang="0">
                <a:pos x="connsiteX7788" y="connsiteY7788"/>
              </a:cxn>
              <a:cxn ang="0">
                <a:pos x="connsiteX7789" y="connsiteY7789"/>
              </a:cxn>
              <a:cxn ang="0">
                <a:pos x="connsiteX7790" y="connsiteY7790"/>
              </a:cxn>
              <a:cxn ang="0">
                <a:pos x="connsiteX7791" y="connsiteY7791"/>
              </a:cxn>
              <a:cxn ang="0">
                <a:pos x="connsiteX7792" y="connsiteY7792"/>
              </a:cxn>
              <a:cxn ang="0">
                <a:pos x="connsiteX7793" y="connsiteY7793"/>
              </a:cxn>
              <a:cxn ang="0">
                <a:pos x="connsiteX7794" y="connsiteY7794"/>
              </a:cxn>
              <a:cxn ang="0">
                <a:pos x="connsiteX7795" y="connsiteY7795"/>
              </a:cxn>
              <a:cxn ang="0">
                <a:pos x="connsiteX7796" y="connsiteY7796"/>
              </a:cxn>
              <a:cxn ang="0">
                <a:pos x="connsiteX7797" y="connsiteY7797"/>
              </a:cxn>
              <a:cxn ang="0">
                <a:pos x="connsiteX7798" y="connsiteY7798"/>
              </a:cxn>
              <a:cxn ang="0">
                <a:pos x="connsiteX7799" y="connsiteY7799"/>
              </a:cxn>
              <a:cxn ang="0">
                <a:pos x="connsiteX7800" y="connsiteY7800"/>
              </a:cxn>
              <a:cxn ang="0">
                <a:pos x="connsiteX7801" y="connsiteY7801"/>
              </a:cxn>
              <a:cxn ang="0">
                <a:pos x="connsiteX7802" y="connsiteY7802"/>
              </a:cxn>
              <a:cxn ang="0">
                <a:pos x="connsiteX7803" y="connsiteY7803"/>
              </a:cxn>
              <a:cxn ang="0">
                <a:pos x="connsiteX7804" y="connsiteY7804"/>
              </a:cxn>
              <a:cxn ang="0">
                <a:pos x="connsiteX7805" y="connsiteY7805"/>
              </a:cxn>
              <a:cxn ang="0">
                <a:pos x="connsiteX7806" y="connsiteY7806"/>
              </a:cxn>
              <a:cxn ang="0">
                <a:pos x="connsiteX7807" y="connsiteY7807"/>
              </a:cxn>
              <a:cxn ang="0">
                <a:pos x="connsiteX7808" y="connsiteY7808"/>
              </a:cxn>
              <a:cxn ang="0">
                <a:pos x="connsiteX7809" y="connsiteY7809"/>
              </a:cxn>
              <a:cxn ang="0">
                <a:pos x="connsiteX7810" y="connsiteY7810"/>
              </a:cxn>
              <a:cxn ang="0">
                <a:pos x="connsiteX7811" y="connsiteY7811"/>
              </a:cxn>
              <a:cxn ang="0">
                <a:pos x="connsiteX7812" y="connsiteY7812"/>
              </a:cxn>
              <a:cxn ang="0">
                <a:pos x="connsiteX7813" y="connsiteY7813"/>
              </a:cxn>
              <a:cxn ang="0">
                <a:pos x="connsiteX7814" y="connsiteY7814"/>
              </a:cxn>
              <a:cxn ang="0">
                <a:pos x="connsiteX7815" y="connsiteY7815"/>
              </a:cxn>
              <a:cxn ang="0">
                <a:pos x="connsiteX7816" y="connsiteY7816"/>
              </a:cxn>
              <a:cxn ang="0">
                <a:pos x="connsiteX7817" y="connsiteY7817"/>
              </a:cxn>
              <a:cxn ang="0">
                <a:pos x="connsiteX7818" y="connsiteY7818"/>
              </a:cxn>
              <a:cxn ang="0">
                <a:pos x="connsiteX7819" y="connsiteY7819"/>
              </a:cxn>
              <a:cxn ang="0">
                <a:pos x="connsiteX7820" y="connsiteY7820"/>
              </a:cxn>
              <a:cxn ang="0">
                <a:pos x="connsiteX7821" y="connsiteY7821"/>
              </a:cxn>
              <a:cxn ang="0">
                <a:pos x="connsiteX7822" y="connsiteY7822"/>
              </a:cxn>
              <a:cxn ang="0">
                <a:pos x="connsiteX7823" y="connsiteY7823"/>
              </a:cxn>
              <a:cxn ang="0">
                <a:pos x="connsiteX7824" y="connsiteY7824"/>
              </a:cxn>
              <a:cxn ang="0">
                <a:pos x="connsiteX7825" y="connsiteY7825"/>
              </a:cxn>
              <a:cxn ang="0">
                <a:pos x="connsiteX7826" y="connsiteY7826"/>
              </a:cxn>
              <a:cxn ang="0">
                <a:pos x="connsiteX7827" y="connsiteY7827"/>
              </a:cxn>
              <a:cxn ang="0">
                <a:pos x="connsiteX7828" y="connsiteY7828"/>
              </a:cxn>
              <a:cxn ang="0">
                <a:pos x="connsiteX7829" y="connsiteY7829"/>
              </a:cxn>
              <a:cxn ang="0">
                <a:pos x="connsiteX7830" y="connsiteY7830"/>
              </a:cxn>
              <a:cxn ang="0">
                <a:pos x="connsiteX7831" y="connsiteY7831"/>
              </a:cxn>
              <a:cxn ang="0">
                <a:pos x="connsiteX7832" y="connsiteY7832"/>
              </a:cxn>
              <a:cxn ang="0">
                <a:pos x="connsiteX7833" y="connsiteY7833"/>
              </a:cxn>
              <a:cxn ang="0">
                <a:pos x="connsiteX7834" y="connsiteY7834"/>
              </a:cxn>
              <a:cxn ang="0">
                <a:pos x="connsiteX7835" y="connsiteY7835"/>
              </a:cxn>
              <a:cxn ang="0">
                <a:pos x="connsiteX7836" y="connsiteY7836"/>
              </a:cxn>
              <a:cxn ang="0">
                <a:pos x="connsiteX7837" y="connsiteY7837"/>
              </a:cxn>
              <a:cxn ang="0">
                <a:pos x="connsiteX7838" y="connsiteY7838"/>
              </a:cxn>
              <a:cxn ang="0">
                <a:pos x="connsiteX7839" y="connsiteY7839"/>
              </a:cxn>
              <a:cxn ang="0">
                <a:pos x="connsiteX7840" y="connsiteY7840"/>
              </a:cxn>
              <a:cxn ang="0">
                <a:pos x="connsiteX7841" y="connsiteY7841"/>
              </a:cxn>
              <a:cxn ang="0">
                <a:pos x="connsiteX7842" y="connsiteY7842"/>
              </a:cxn>
              <a:cxn ang="0">
                <a:pos x="connsiteX7843" y="connsiteY7843"/>
              </a:cxn>
              <a:cxn ang="0">
                <a:pos x="connsiteX7844" y="connsiteY7844"/>
              </a:cxn>
              <a:cxn ang="0">
                <a:pos x="connsiteX7845" y="connsiteY7845"/>
              </a:cxn>
              <a:cxn ang="0">
                <a:pos x="connsiteX7846" y="connsiteY7846"/>
              </a:cxn>
              <a:cxn ang="0">
                <a:pos x="connsiteX7847" y="connsiteY7847"/>
              </a:cxn>
              <a:cxn ang="0">
                <a:pos x="connsiteX7848" y="connsiteY7848"/>
              </a:cxn>
              <a:cxn ang="0">
                <a:pos x="connsiteX7849" y="connsiteY7849"/>
              </a:cxn>
              <a:cxn ang="0">
                <a:pos x="connsiteX7850" y="connsiteY7850"/>
              </a:cxn>
              <a:cxn ang="0">
                <a:pos x="connsiteX7851" y="connsiteY7851"/>
              </a:cxn>
              <a:cxn ang="0">
                <a:pos x="connsiteX7852" y="connsiteY7852"/>
              </a:cxn>
              <a:cxn ang="0">
                <a:pos x="connsiteX7853" y="connsiteY7853"/>
              </a:cxn>
              <a:cxn ang="0">
                <a:pos x="connsiteX7854" y="connsiteY7854"/>
              </a:cxn>
              <a:cxn ang="0">
                <a:pos x="connsiteX7855" y="connsiteY7855"/>
              </a:cxn>
              <a:cxn ang="0">
                <a:pos x="connsiteX7856" y="connsiteY7856"/>
              </a:cxn>
              <a:cxn ang="0">
                <a:pos x="connsiteX7857" y="connsiteY7857"/>
              </a:cxn>
              <a:cxn ang="0">
                <a:pos x="connsiteX7858" y="connsiteY7858"/>
              </a:cxn>
              <a:cxn ang="0">
                <a:pos x="connsiteX7859" y="connsiteY7859"/>
              </a:cxn>
              <a:cxn ang="0">
                <a:pos x="connsiteX7860" y="connsiteY7860"/>
              </a:cxn>
              <a:cxn ang="0">
                <a:pos x="connsiteX7861" y="connsiteY7861"/>
              </a:cxn>
              <a:cxn ang="0">
                <a:pos x="connsiteX7862" y="connsiteY7862"/>
              </a:cxn>
              <a:cxn ang="0">
                <a:pos x="connsiteX7863" y="connsiteY7863"/>
              </a:cxn>
              <a:cxn ang="0">
                <a:pos x="connsiteX7864" y="connsiteY7864"/>
              </a:cxn>
              <a:cxn ang="0">
                <a:pos x="connsiteX7865" y="connsiteY7865"/>
              </a:cxn>
              <a:cxn ang="0">
                <a:pos x="connsiteX7866" y="connsiteY7866"/>
              </a:cxn>
              <a:cxn ang="0">
                <a:pos x="connsiteX7867" y="connsiteY7867"/>
              </a:cxn>
              <a:cxn ang="0">
                <a:pos x="connsiteX7868" y="connsiteY7868"/>
              </a:cxn>
              <a:cxn ang="0">
                <a:pos x="connsiteX7869" y="connsiteY7869"/>
              </a:cxn>
              <a:cxn ang="0">
                <a:pos x="connsiteX7870" y="connsiteY7870"/>
              </a:cxn>
              <a:cxn ang="0">
                <a:pos x="connsiteX7871" y="connsiteY7871"/>
              </a:cxn>
              <a:cxn ang="0">
                <a:pos x="connsiteX7872" y="connsiteY7872"/>
              </a:cxn>
              <a:cxn ang="0">
                <a:pos x="connsiteX7873" y="connsiteY7873"/>
              </a:cxn>
              <a:cxn ang="0">
                <a:pos x="connsiteX7874" y="connsiteY7874"/>
              </a:cxn>
              <a:cxn ang="0">
                <a:pos x="connsiteX7875" y="connsiteY7875"/>
              </a:cxn>
              <a:cxn ang="0">
                <a:pos x="connsiteX7876" y="connsiteY7876"/>
              </a:cxn>
              <a:cxn ang="0">
                <a:pos x="connsiteX7877" y="connsiteY7877"/>
              </a:cxn>
              <a:cxn ang="0">
                <a:pos x="connsiteX7878" y="connsiteY7878"/>
              </a:cxn>
              <a:cxn ang="0">
                <a:pos x="connsiteX7879" y="connsiteY7879"/>
              </a:cxn>
              <a:cxn ang="0">
                <a:pos x="connsiteX7880" y="connsiteY7880"/>
              </a:cxn>
              <a:cxn ang="0">
                <a:pos x="connsiteX7881" y="connsiteY7881"/>
              </a:cxn>
              <a:cxn ang="0">
                <a:pos x="connsiteX7882" y="connsiteY7882"/>
              </a:cxn>
              <a:cxn ang="0">
                <a:pos x="connsiteX7883" y="connsiteY7883"/>
              </a:cxn>
              <a:cxn ang="0">
                <a:pos x="connsiteX7884" y="connsiteY7884"/>
              </a:cxn>
              <a:cxn ang="0">
                <a:pos x="connsiteX7885" y="connsiteY7885"/>
              </a:cxn>
              <a:cxn ang="0">
                <a:pos x="connsiteX7886" y="connsiteY7886"/>
              </a:cxn>
              <a:cxn ang="0">
                <a:pos x="connsiteX7887" y="connsiteY7887"/>
              </a:cxn>
              <a:cxn ang="0">
                <a:pos x="connsiteX7888" y="connsiteY7888"/>
              </a:cxn>
              <a:cxn ang="0">
                <a:pos x="connsiteX7889" y="connsiteY7889"/>
              </a:cxn>
              <a:cxn ang="0">
                <a:pos x="connsiteX7890" y="connsiteY7890"/>
              </a:cxn>
              <a:cxn ang="0">
                <a:pos x="connsiteX7891" y="connsiteY7891"/>
              </a:cxn>
              <a:cxn ang="0">
                <a:pos x="connsiteX7892" y="connsiteY7892"/>
              </a:cxn>
              <a:cxn ang="0">
                <a:pos x="connsiteX7893" y="connsiteY7893"/>
              </a:cxn>
              <a:cxn ang="0">
                <a:pos x="connsiteX7894" y="connsiteY7894"/>
              </a:cxn>
              <a:cxn ang="0">
                <a:pos x="connsiteX7895" y="connsiteY7895"/>
              </a:cxn>
              <a:cxn ang="0">
                <a:pos x="connsiteX7896" y="connsiteY7896"/>
              </a:cxn>
              <a:cxn ang="0">
                <a:pos x="connsiteX7897" y="connsiteY7897"/>
              </a:cxn>
              <a:cxn ang="0">
                <a:pos x="connsiteX7898" y="connsiteY7898"/>
              </a:cxn>
              <a:cxn ang="0">
                <a:pos x="connsiteX7899" y="connsiteY7899"/>
              </a:cxn>
              <a:cxn ang="0">
                <a:pos x="connsiteX7900" y="connsiteY7900"/>
              </a:cxn>
              <a:cxn ang="0">
                <a:pos x="connsiteX7901" y="connsiteY7901"/>
              </a:cxn>
              <a:cxn ang="0">
                <a:pos x="connsiteX7902" y="connsiteY7902"/>
              </a:cxn>
              <a:cxn ang="0">
                <a:pos x="connsiteX7903" y="connsiteY7903"/>
              </a:cxn>
              <a:cxn ang="0">
                <a:pos x="connsiteX7904" y="connsiteY7904"/>
              </a:cxn>
              <a:cxn ang="0">
                <a:pos x="connsiteX7905" y="connsiteY7905"/>
              </a:cxn>
              <a:cxn ang="0">
                <a:pos x="connsiteX7906" y="connsiteY7906"/>
              </a:cxn>
              <a:cxn ang="0">
                <a:pos x="connsiteX7907" y="connsiteY7907"/>
              </a:cxn>
              <a:cxn ang="0">
                <a:pos x="connsiteX7908" y="connsiteY7908"/>
              </a:cxn>
              <a:cxn ang="0">
                <a:pos x="connsiteX7909" y="connsiteY7909"/>
              </a:cxn>
              <a:cxn ang="0">
                <a:pos x="connsiteX7910" y="connsiteY7910"/>
              </a:cxn>
              <a:cxn ang="0">
                <a:pos x="connsiteX7911" y="connsiteY7911"/>
              </a:cxn>
              <a:cxn ang="0">
                <a:pos x="connsiteX7912" y="connsiteY7912"/>
              </a:cxn>
              <a:cxn ang="0">
                <a:pos x="connsiteX7913" y="connsiteY7913"/>
              </a:cxn>
              <a:cxn ang="0">
                <a:pos x="connsiteX7914" y="connsiteY7914"/>
              </a:cxn>
              <a:cxn ang="0">
                <a:pos x="connsiteX7915" y="connsiteY7915"/>
              </a:cxn>
              <a:cxn ang="0">
                <a:pos x="connsiteX7916" y="connsiteY7916"/>
              </a:cxn>
              <a:cxn ang="0">
                <a:pos x="connsiteX7917" y="connsiteY7917"/>
              </a:cxn>
              <a:cxn ang="0">
                <a:pos x="connsiteX7918" y="connsiteY7918"/>
              </a:cxn>
              <a:cxn ang="0">
                <a:pos x="connsiteX7919" y="connsiteY7919"/>
              </a:cxn>
              <a:cxn ang="0">
                <a:pos x="connsiteX7920" y="connsiteY7920"/>
              </a:cxn>
              <a:cxn ang="0">
                <a:pos x="connsiteX7921" y="connsiteY7921"/>
              </a:cxn>
              <a:cxn ang="0">
                <a:pos x="connsiteX7922" y="connsiteY7922"/>
              </a:cxn>
              <a:cxn ang="0">
                <a:pos x="connsiteX7923" y="connsiteY7923"/>
              </a:cxn>
              <a:cxn ang="0">
                <a:pos x="connsiteX7924" y="connsiteY7924"/>
              </a:cxn>
              <a:cxn ang="0">
                <a:pos x="connsiteX7925" y="connsiteY7925"/>
              </a:cxn>
              <a:cxn ang="0">
                <a:pos x="connsiteX7926" y="connsiteY7926"/>
              </a:cxn>
              <a:cxn ang="0">
                <a:pos x="connsiteX7927" y="connsiteY7927"/>
              </a:cxn>
              <a:cxn ang="0">
                <a:pos x="connsiteX7928" y="connsiteY7928"/>
              </a:cxn>
              <a:cxn ang="0">
                <a:pos x="connsiteX7929" y="connsiteY7929"/>
              </a:cxn>
              <a:cxn ang="0">
                <a:pos x="connsiteX7930" y="connsiteY7930"/>
              </a:cxn>
              <a:cxn ang="0">
                <a:pos x="connsiteX7931" y="connsiteY7931"/>
              </a:cxn>
              <a:cxn ang="0">
                <a:pos x="connsiteX7932" y="connsiteY7932"/>
              </a:cxn>
              <a:cxn ang="0">
                <a:pos x="connsiteX7933" y="connsiteY7933"/>
              </a:cxn>
              <a:cxn ang="0">
                <a:pos x="connsiteX7934" y="connsiteY7934"/>
              </a:cxn>
              <a:cxn ang="0">
                <a:pos x="connsiteX7935" y="connsiteY7935"/>
              </a:cxn>
              <a:cxn ang="0">
                <a:pos x="connsiteX7936" y="connsiteY7936"/>
              </a:cxn>
              <a:cxn ang="0">
                <a:pos x="connsiteX7937" y="connsiteY7937"/>
              </a:cxn>
              <a:cxn ang="0">
                <a:pos x="connsiteX7938" y="connsiteY7938"/>
              </a:cxn>
              <a:cxn ang="0">
                <a:pos x="connsiteX7939" y="connsiteY7939"/>
              </a:cxn>
              <a:cxn ang="0">
                <a:pos x="connsiteX7940" y="connsiteY7940"/>
              </a:cxn>
              <a:cxn ang="0">
                <a:pos x="connsiteX7941" y="connsiteY7941"/>
              </a:cxn>
              <a:cxn ang="0">
                <a:pos x="connsiteX7942" y="connsiteY7942"/>
              </a:cxn>
              <a:cxn ang="0">
                <a:pos x="connsiteX7943" y="connsiteY7943"/>
              </a:cxn>
              <a:cxn ang="0">
                <a:pos x="connsiteX7944" y="connsiteY7944"/>
              </a:cxn>
              <a:cxn ang="0">
                <a:pos x="connsiteX7945" y="connsiteY7945"/>
              </a:cxn>
              <a:cxn ang="0">
                <a:pos x="connsiteX7946" y="connsiteY7946"/>
              </a:cxn>
              <a:cxn ang="0">
                <a:pos x="connsiteX7947" y="connsiteY7947"/>
              </a:cxn>
              <a:cxn ang="0">
                <a:pos x="connsiteX7948" y="connsiteY7948"/>
              </a:cxn>
              <a:cxn ang="0">
                <a:pos x="connsiteX7949" y="connsiteY7949"/>
              </a:cxn>
              <a:cxn ang="0">
                <a:pos x="connsiteX7950" y="connsiteY7950"/>
              </a:cxn>
              <a:cxn ang="0">
                <a:pos x="connsiteX7951" y="connsiteY7951"/>
              </a:cxn>
              <a:cxn ang="0">
                <a:pos x="connsiteX7952" y="connsiteY7952"/>
              </a:cxn>
              <a:cxn ang="0">
                <a:pos x="connsiteX7953" y="connsiteY7953"/>
              </a:cxn>
              <a:cxn ang="0">
                <a:pos x="connsiteX7954" y="connsiteY7954"/>
              </a:cxn>
              <a:cxn ang="0">
                <a:pos x="connsiteX7955" y="connsiteY7955"/>
              </a:cxn>
              <a:cxn ang="0">
                <a:pos x="connsiteX7956" y="connsiteY7956"/>
              </a:cxn>
              <a:cxn ang="0">
                <a:pos x="connsiteX7957" y="connsiteY7957"/>
              </a:cxn>
              <a:cxn ang="0">
                <a:pos x="connsiteX7958" y="connsiteY7958"/>
              </a:cxn>
              <a:cxn ang="0">
                <a:pos x="connsiteX7959" y="connsiteY7959"/>
              </a:cxn>
              <a:cxn ang="0">
                <a:pos x="connsiteX7960" y="connsiteY7960"/>
              </a:cxn>
              <a:cxn ang="0">
                <a:pos x="connsiteX7961" y="connsiteY7961"/>
              </a:cxn>
              <a:cxn ang="0">
                <a:pos x="connsiteX7962" y="connsiteY7962"/>
              </a:cxn>
              <a:cxn ang="0">
                <a:pos x="connsiteX7963" y="connsiteY7963"/>
              </a:cxn>
              <a:cxn ang="0">
                <a:pos x="connsiteX7964" y="connsiteY7964"/>
              </a:cxn>
              <a:cxn ang="0">
                <a:pos x="connsiteX7965" y="connsiteY7965"/>
              </a:cxn>
              <a:cxn ang="0">
                <a:pos x="connsiteX7966" y="connsiteY7966"/>
              </a:cxn>
              <a:cxn ang="0">
                <a:pos x="connsiteX7967" y="connsiteY7967"/>
              </a:cxn>
              <a:cxn ang="0">
                <a:pos x="connsiteX7968" y="connsiteY7968"/>
              </a:cxn>
              <a:cxn ang="0">
                <a:pos x="connsiteX7969" y="connsiteY7969"/>
              </a:cxn>
              <a:cxn ang="0">
                <a:pos x="connsiteX7970" y="connsiteY7970"/>
              </a:cxn>
              <a:cxn ang="0">
                <a:pos x="connsiteX7971" y="connsiteY7971"/>
              </a:cxn>
              <a:cxn ang="0">
                <a:pos x="connsiteX7972" y="connsiteY7972"/>
              </a:cxn>
              <a:cxn ang="0">
                <a:pos x="connsiteX7973" y="connsiteY7973"/>
              </a:cxn>
              <a:cxn ang="0">
                <a:pos x="connsiteX7974" y="connsiteY7974"/>
              </a:cxn>
              <a:cxn ang="0">
                <a:pos x="connsiteX7975" y="connsiteY7975"/>
              </a:cxn>
              <a:cxn ang="0">
                <a:pos x="connsiteX7976" y="connsiteY7976"/>
              </a:cxn>
              <a:cxn ang="0">
                <a:pos x="connsiteX7977" y="connsiteY7977"/>
              </a:cxn>
              <a:cxn ang="0">
                <a:pos x="connsiteX7978" y="connsiteY7978"/>
              </a:cxn>
              <a:cxn ang="0">
                <a:pos x="connsiteX7979" y="connsiteY7979"/>
              </a:cxn>
              <a:cxn ang="0">
                <a:pos x="connsiteX7980" y="connsiteY7980"/>
              </a:cxn>
              <a:cxn ang="0">
                <a:pos x="connsiteX7981" y="connsiteY7981"/>
              </a:cxn>
              <a:cxn ang="0">
                <a:pos x="connsiteX7982" y="connsiteY7982"/>
              </a:cxn>
              <a:cxn ang="0">
                <a:pos x="connsiteX7983" y="connsiteY7983"/>
              </a:cxn>
              <a:cxn ang="0">
                <a:pos x="connsiteX7984" y="connsiteY7984"/>
              </a:cxn>
              <a:cxn ang="0">
                <a:pos x="connsiteX7985" y="connsiteY7985"/>
              </a:cxn>
              <a:cxn ang="0">
                <a:pos x="connsiteX7986" y="connsiteY7986"/>
              </a:cxn>
              <a:cxn ang="0">
                <a:pos x="connsiteX7987" y="connsiteY7987"/>
              </a:cxn>
              <a:cxn ang="0">
                <a:pos x="connsiteX7988" y="connsiteY7988"/>
              </a:cxn>
              <a:cxn ang="0">
                <a:pos x="connsiteX7989" y="connsiteY7989"/>
              </a:cxn>
              <a:cxn ang="0">
                <a:pos x="connsiteX7990" y="connsiteY7990"/>
              </a:cxn>
              <a:cxn ang="0">
                <a:pos x="connsiteX7991" y="connsiteY7991"/>
              </a:cxn>
              <a:cxn ang="0">
                <a:pos x="connsiteX7992" y="connsiteY7992"/>
              </a:cxn>
              <a:cxn ang="0">
                <a:pos x="connsiteX7993" y="connsiteY7993"/>
              </a:cxn>
              <a:cxn ang="0">
                <a:pos x="connsiteX7994" y="connsiteY7994"/>
              </a:cxn>
              <a:cxn ang="0">
                <a:pos x="connsiteX7995" y="connsiteY7995"/>
              </a:cxn>
              <a:cxn ang="0">
                <a:pos x="connsiteX7996" y="connsiteY7996"/>
              </a:cxn>
              <a:cxn ang="0">
                <a:pos x="connsiteX7997" y="connsiteY7997"/>
              </a:cxn>
              <a:cxn ang="0">
                <a:pos x="connsiteX7998" y="connsiteY7998"/>
              </a:cxn>
              <a:cxn ang="0">
                <a:pos x="connsiteX7999" y="connsiteY7999"/>
              </a:cxn>
              <a:cxn ang="0">
                <a:pos x="connsiteX8000" y="connsiteY8000"/>
              </a:cxn>
              <a:cxn ang="0">
                <a:pos x="connsiteX8001" y="connsiteY8001"/>
              </a:cxn>
              <a:cxn ang="0">
                <a:pos x="connsiteX8002" y="connsiteY8002"/>
              </a:cxn>
              <a:cxn ang="0">
                <a:pos x="connsiteX8003" y="connsiteY8003"/>
              </a:cxn>
              <a:cxn ang="0">
                <a:pos x="connsiteX8004" y="connsiteY8004"/>
              </a:cxn>
              <a:cxn ang="0">
                <a:pos x="connsiteX8005" y="connsiteY8005"/>
              </a:cxn>
              <a:cxn ang="0">
                <a:pos x="connsiteX8006" y="connsiteY8006"/>
              </a:cxn>
              <a:cxn ang="0">
                <a:pos x="connsiteX8007" y="connsiteY8007"/>
              </a:cxn>
              <a:cxn ang="0">
                <a:pos x="connsiteX8008" y="connsiteY8008"/>
              </a:cxn>
              <a:cxn ang="0">
                <a:pos x="connsiteX8009" y="connsiteY8009"/>
              </a:cxn>
              <a:cxn ang="0">
                <a:pos x="connsiteX8010" y="connsiteY8010"/>
              </a:cxn>
              <a:cxn ang="0">
                <a:pos x="connsiteX8011" y="connsiteY8011"/>
              </a:cxn>
              <a:cxn ang="0">
                <a:pos x="connsiteX8012" y="connsiteY8012"/>
              </a:cxn>
              <a:cxn ang="0">
                <a:pos x="connsiteX8013" y="connsiteY8013"/>
              </a:cxn>
              <a:cxn ang="0">
                <a:pos x="connsiteX8014" y="connsiteY8014"/>
              </a:cxn>
              <a:cxn ang="0">
                <a:pos x="connsiteX8015" y="connsiteY8015"/>
              </a:cxn>
              <a:cxn ang="0">
                <a:pos x="connsiteX8016" y="connsiteY8016"/>
              </a:cxn>
              <a:cxn ang="0">
                <a:pos x="connsiteX8017" y="connsiteY8017"/>
              </a:cxn>
              <a:cxn ang="0">
                <a:pos x="connsiteX8018" y="connsiteY8018"/>
              </a:cxn>
              <a:cxn ang="0">
                <a:pos x="connsiteX8019" y="connsiteY8019"/>
              </a:cxn>
              <a:cxn ang="0">
                <a:pos x="connsiteX8020" y="connsiteY8020"/>
              </a:cxn>
              <a:cxn ang="0">
                <a:pos x="connsiteX8021" y="connsiteY8021"/>
              </a:cxn>
              <a:cxn ang="0">
                <a:pos x="connsiteX8022" y="connsiteY8022"/>
              </a:cxn>
              <a:cxn ang="0">
                <a:pos x="connsiteX8023" y="connsiteY8023"/>
              </a:cxn>
              <a:cxn ang="0">
                <a:pos x="connsiteX8024" y="connsiteY8024"/>
              </a:cxn>
              <a:cxn ang="0">
                <a:pos x="connsiteX8025" y="connsiteY8025"/>
              </a:cxn>
              <a:cxn ang="0">
                <a:pos x="connsiteX8026" y="connsiteY8026"/>
              </a:cxn>
              <a:cxn ang="0">
                <a:pos x="connsiteX8027" y="connsiteY8027"/>
              </a:cxn>
              <a:cxn ang="0">
                <a:pos x="connsiteX8028" y="connsiteY8028"/>
              </a:cxn>
              <a:cxn ang="0">
                <a:pos x="connsiteX8029" y="connsiteY8029"/>
              </a:cxn>
              <a:cxn ang="0">
                <a:pos x="connsiteX8030" y="connsiteY8030"/>
              </a:cxn>
              <a:cxn ang="0">
                <a:pos x="connsiteX8031" y="connsiteY8031"/>
              </a:cxn>
              <a:cxn ang="0">
                <a:pos x="connsiteX8032" y="connsiteY8032"/>
              </a:cxn>
              <a:cxn ang="0">
                <a:pos x="connsiteX8033" y="connsiteY8033"/>
              </a:cxn>
              <a:cxn ang="0">
                <a:pos x="connsiteX8034" y="connsiteY8034"/>
              </a:cxn>
              <a:cxn ang="0">
                <a:pos x="connsiteX8035" y="connsiteY8035"/>
              </a:cxn>
              <a:cxn ang="0">
                <a:pos x="connsiteX8036" y="connsiteY8036"/>
              </a:cxn>
              <a:cxn ang="0">
                <a:pos x="connsiteX8037" y="connsiteY8037"/>
              </a:cxn>
              <a:cxn ang="0">
                <a:pos x="connsiteX8038" y="connsiteY8038"/>
              </a:cxn>
              <a:cxn ang="0">
                <a:pos x="connsiteX8039" y="connsiteY8039"/>
              </a:cxn>
              <a:cxn ang="0">
                <a:pos x="connsiteX8040" y="connsiteY8040"/>
              </a:cxn>
              <a:cxn ang="0">
                <a:pos x="connsiteX8041" y="connsiteY8041"/>
              </a:cxn>
              <a:cxn ang="0">
                <a:pos x="connsiteX8042" y="connsiteY8042"/>
              </a:cxn>
              <a:cxn ang="0">
                <a:pos x="connsiteX8043" y="connsiteY8043"/>
              </a:cxn>
              <a:cxn ang="0">
                <a:pos x="connsiteX8044" y="connsiteY8044"/>
              </a:cxn>
              <a:cxn ang="0">
                <a:pos x="connsiteX8045" y="connsiteY8045"/>
              </a:cxn>
              <a:cxn ang="0">
                <a:pos x="connsiteX8046" y="connsiteY8046"/>
              </a:cxn>
              <a:cxn ang="0">
                <a:pos x="connsiteX8047" y="connsiteY8047"/>
              </a:cxn>
              <a:cxn ang="0">
                <a:pos x="connsiteX8048" y="connsiteY8048"/>
              </a:cxn>
              <a:cxn ang="0">
                <a:pos x="connsiteX8049" y="connsiteY8049"/>
              </a:cxn>
              <a:cxn ang="0">
                <a:pos x="connsiteX8050" y="connsiteY8050"/>
              </a:cxn>
              <a:cxn ang="0">
                <a:pos x="connsiteX8051" y="connsiteY8051"/>
              </a:cxn>
              <a:cxn ang="0">
                <a:pos x="connsiteX8052" y="connsiteY8052"/>
              </a:cxn>
              <a:cxn ang="0">
                <a:pos x="connsiteX8053" y="connsiteY8053"/>
              </a:cxn>
              <a:cxn ang="0">
                <a:pos x="connsiteX8054" y="connsiteY8054"/>
              </a:cxn>
              <a:cxn ang="0">
                <a:pos x="connsiteX8055" y="connsiteY8055"/>
              </a:cxn>
              <a:cxn ang="0">
                <a:pos x="connsiteX8056" y="connsiteY8056"/>
              </a:cxn>
              <a:cxn ang="0">
                <a:pos x="connsiteX8057" y="connsiteY8057"/>
              </a:cxn>
              <a:cxn ang="0">
                <a:pos x="connsiteX8058" y="connsiteY8058"/>
              </a:cxn>
              <a:cxn ang="0">
                <a:pos x="connsiteX8059" y="connsiteY8059"/>
              </a:cxn>
              <a:cxn ang="0">
                <a:pos x="connsiteX8060" y="connsiteY8060"/>
              </a:cxn>
              <a:cxn ang="0">
                <a:pos x="connsiteX8061" y="connsiteY8061"/>
              </a:cxn>
              <a:cxn ang="0">
                <a:pos x="connsiteX8062" y="connsiteY8062"/>
              </a:cxn>
              <a:cxn ang="0">
                <a:pos x="connsiteX8063" y="connsiteY8063"/>
              </a:cxn>
              <a:cxn ang="0">
                <a:pos x="connsiteX8064" y="connsiteY8064"/>
              </a:cxn>
              <a:cxn ang="0">
                <a:pos x="connsiteX8065" y="connsiteY8065"/>
              </a:cxn>
              <a:cxn ang="0">
                <a:pos x="connsiteX8066" y="connsiteY8066"/>
              </a:cxn>
              <a:cxn ang="0">
                <a:pos x="connsiteX8067" y="connsiteY8067"/>
              </a:cxn>
              <a:cxn ang="0">
                <a:pos x="connsiteX8068" y="connsiteY8068"/>
              </a:cxn>
              <a:cxn ang="0">
                <a:pos x="connsiteX8069" y="connsiteY8069"/>
              </a:cxn>
              <a:cxn ang="0">
                <a:pos x="connsiteX8070" y="connsiteY8070"/>
              </a:cxn>
              <a:cxn ang="0">
                <a:pos x="connsiteX8071" y="connsiteY8071"/>
              </a:cxn>
              <a:cxn ang="0">
                <a:pos x="connsiteX8072" y="connsiteY8072"/>
              </a:cxn>
              <a:cxn ang="0">
                <a:pos x="connsiteX8073" y="connsiteY8073"/>
              </a:cxn>
              <a:cxn ang="0">
                <a:pos x="connsiteX8074" y="connsiteY8074"/>
              </a:cxn>
              <a:cxn ang="0">
                <a:pos x="connsiteX8075" y="connsiteY8075"/>
              </a:cxn>
              <a:cxn ang="0">
                <a:pos x="connsiteX8076" y="connsiteY8076"/>
              </a:cxn>
              <a:cxn ang="0">
                <a:pos x="connsiteX8077" y="connsiteY8077"/>
              </a:cxn>
              <a:cxn ang="0">
                <a:pos x="connsiteX8078" y="connsiteY8078"/>
              </a:cxn>
              <a:cxn ang="0">
                <a:pos x="connsiteX8079" y="connsiteY8079"/>
              </a:cxn>
              <a:cxn ang="0">
                <a:pos x="connsiteX8080" y="connsiteY8080"/>
              </a:cxn>
              <a:cxn ang="0">
                <a:pos x="connsiteX8081" y="connsiteY8081"/>
              </a:cxn>
              <a:cxn ang="0">
                <a:pos x="connsiteX8082" y="connsiteY8082"/>
              </a:cxn>
              <a:cxn ang="0">
                <a:pos x="connsiteX8083" y="connsiteY8083"/>
              </a:cxn>
              <a:cxn ang="0">
                <a:pos x="connsiteX8084" y="connsiteY8084"/>
              </a:cxn>
              <a:cxn ang="0">
                <a:pos x="connsiteX8085" y="connsiteY8085"/>
              </a:cxn>
              <a:cxn ang="0">
                <a:pos x="connsiteX8086" y="connsiteY8086"/>
              </a:cxn>
              <a:cxn ang="0">
                <a:pos x="connsiteX8087" y="connsiteY8087"/>
              </a:cxn>
              <a:cxn ang="0">
                <a:pos x="connsiteX8088" y="connsiteY8088"/>
              </a:cxn>
              <a:cxn ang="0">
                <a:pos x="connsiteX8089" y="connsiteY8089"/>
              </a:cxn>
              <a:cxn ang="0">
                <a:pos x="connsiteX8090" y="connsiteY8090"/>
              </a:cxn>
              <a:cxn ang="0">
                <a:pos x="connsiteX8091" y="connsiteY8091"/>
              </a:cxn>
              <a:cxn ang="0">
                <a:pos x="connsiteX8092" y="connsiteY8092"/>
              </a:cxn>
              <a:cxn ang="0">
                <a:pos x="connsiteX8093" y="connsiteY8093"/>
              </a:cxn>
              <a:cxn ang="0">
                <a:pos x="connsiteX8094" y="connsiteY8094"/>
              </a:cxn>
              <a:cxn ang="0">
                <a:pos x="connsiteX8095" y="connsiteY8095"/>
              </a:cxn>
              <a:cxn ang="0">
                <a:pos x="connsiteX8096" y="connsiteY8096"/>
              </a:cxn>
              <a:cxn ang="0">
                <a:pos x="connsiteX8097" y="connsiteY8097"/>
              </a:cxn>
              <a:cxn ang="0">
                <a:pos x="connsiteX8098" y="connsiteY8098"/>
              </a:cxn>
              <a:cxn ang="0">
                <a:pos x="connsiteX8099" y="connsiteY8099"/>
              </a:cxn>
              <a:cxn ang="0">
                <a:pos x="connsiteX8100" y="connsiteY8100"/>
              </a:cxn>
              <a:cxn ang="0">
                <a:pos x="connsiteX8101" y="connsiteY8101"/>
              </a:cxn>
              <a:cxn ang="0">
                <a:pos x="connsiteX8102" y="connsiteY8102"/>
              </a:cxn>
              <a:cxn ang="0">
                <a:pos x="connsiteX8103" y="connsiteY8103"/>
              </a:cxn>
              <a:cxn ang="0">
                <a:pos x="connsiteX8104" y="connsiteY8104"/>
              </a:cxn>
              <a:cxn ang="0">
                <a:pos x="connsiteX8105" y="connsiteY8105"/>
              </a:cxn>
              <a:cxn ang="0">
                <a:pos x="connsiteX8106" y="connsiteY8106"/>
              </a:cxn>
              <a:cxn ang="0">
                <a:pos x="connsiteX8107" y="connsiteY8107"/>
              </a:cxn>
              <a:cxn ang="0">
                <a:pos x="connsiteX8108" y="connsiteY8108"/>
              </a:cxn>
              <a:cxn ang="0">
                <a:pos x="connsiteX8109" y="connsiteY8109"/>
              </a:cxn>
              <a:cxn ang="0">
                <a:pos x="connsiteX8110" y="connsiteY8110"/>
              </a:cxn>
              <a:cxn ang="0">
                <a:pos x="connsiteX8111" y="connsiteY8111"/>
              </a:cxn>
              <a:cxn ang="0">
                <a:pos x="connsiteX8112" y="connsiteY8112"/>
              </a:cxn>
              <a:cxn ang="0">
                <a:pos x="connsiteX8113" y="connsiteY8113"/>
              </a:cxn>
              <a:cxn ang="0">
                <a:pos x="connsiteX8114" y="connsiteY8114"/>
              </a:cxn>
              <a:cxn ang="0">
                <a:pos x="connsiteX8115" y="connsiteY8115"/>
              </a:cxn>
              <a:cxn ang="0">
                <a:pos x="connsiteX8116" y="connsiteY8116"/>
              </a:cxn>
              <a:cxn ang="0">
                <a:pos x="connsiteX8117" y="connsiteY8117"/>
              </a:cxn>
              <a:cxn ang="0">
                <a:pos x="connsiteX8118" y="connsiteY8118"/>
              </a:cxn>
              <a:cxn ang="0">
                <a:pos x="connsiteX8119" y="connsiteY8119"/>
              </a:cxn>
              <a:cxn ang="0">
                <a:pos x="connsiteX8120" y="connsiteY8120"/>
              </a:cxn>
              <a:cxn ang="0">
                <a:pos x="connsiteX8121" y="connsiteY8121"/>
              </a:cxn>
              <a:cxn ang="0">
                <a:pos x="connsiteX8122" y="connsiteY8122"/>
              </a:cxn>
              <a:cxn ang="0">
                <a:pos x="connsiteX8123" y="connsiteY8123"/>
              </a:cxn>
              <a:cxn ang="0">
                <a:pos x="connsiteX8124" y="connsiteY8124"/>
              </a:cxn>
              <a:cxn ang="0">
                <a:pos x="connsiteX8125" y="connsiteY8125"/>
              </a:cxn>
              <a:cxn ang="0">
                <a:pos x="connsiteX8126" y="connsiteY8126"/>
              </a:cxn>
              <a:cxn ang="0">
                <a:pos x="connsiteX8127" y="connsiteY8127"/>
              </a:cxn>
              <a:cxn ang="0">
                <a:pos x="connsiteX8128" y="connsiteY8128"/>
              </a:cxn>
              <a:cxn ang="0">
                <a:pos x="connsiteX8129" y="connsiteY8129"/>
              </a:cxn>
              <a:cxn ang="0">
                <a:pos x="connsiteX8130" y="connsiteY8130"/>
              </a:cxn>
              <a:cxn ang="0">
                <a:pos x="connsiteX8131" y="connsiteY8131"/>
              </a:cxn>
              <a:cxn ang="0">
                <a:pos x="connsiteX8132" y="connsiteY8132"/>
              </a:cxn>
              <a:cxn ang="0">
                <a:pos x="connsiteX8133" y="connsiteY8133"/>
              </a:cxn>
              <a:cxn ang="0">
                <a:pos x="connsiteX8134" y="connsiteY8134"/>
              </a:cxn>
              <a:cxn ang="0">
                <a:pos x="connsiteX8135" y="connsiteY8135"/>
              </a:cxn>
              <a:cxn ang="0">
                <a:pos x="connsiteX8136" y="connsiteY8136"/>
              </a:cxn>
              <a:cxn ang="0">
                <a:pos x="connsiteX8137" y="connsiteY8137"/>
              </a:cxn>
              <a:cxn ang="0">
                <a:pos x="connsiteX8138" y="connsiteY8138"/>
              </a:cxn>
              <a:cxn ang="0">
                <a:pos x="connsiteX8139" y="connsiteY8139"/>
              </a:cxn>
              <a:cxn ang="0">
                <a:pos x="connsiteX8140" y="connsiteY8140"/>
              </a:cxn>
              <a:cxn ang="0">
                <a:pos x="connsiteX8141" y="connsiteY8141"/>
              </a:cxn>
              <a:cxn ang="0">
                <a:pos x="connsiteX8142" y="connsiteY8142"/>
              </a:cxn>
              <a:cxn ang="0">
                <a:pos x="connsiteX8143" y="connsiteY8143"/>
              </a:cxn>
              <a:cxn ang="0">
                <a:pos x="connsiteX8144" y="connsiteY8144"/>
              </a:cxn>
              <a:cxn ang="0">
                <a:pos x="connsiteX8145" y="connsiteY8145"/>
              </a:cxn>
              <a:cxn ang="0">
                <a:pos x="connsiteX8146" y="connsiteY8146"/>
              </a:cxn>
              <a:cxn ang="0">
                <a:pos x="connsiteX8147" y="connsiteY8147"/>
              </a:cxn>
              <a:cxn ang="0">
                <a:pos x="connsiteX8148" y="connsiteY8148"/>
              </a:cxn>
              <a:cxn ang="0">
                <a:pos x="connsiteX8149" y="connsiteY8149"/>
              </a:cxn>
              <a:cxn ang="0">
                <a:pos x="connsiteX8150" y="connsiteY8150"/>
              </a:cxn>
              <a:cxn ang="0">
                <a:pos x="connsiteX8151" y="connsiteY8151"/>
              </a:cxn>
              <a:cxn ang="0">
                <a:pos x="connsiteX8152" y="connsiteY8152"/>
              </a:cxn>
              <a:cxn ang="0">
                <a:pos x="connsiteX8153" y="connsiteY8153"/>
              </a:cxn>
              <a:cxn ang="0">
                <a:pos x="connsiteX8154" y="connsiteY8154"/>
              </a:cxn>
              <a:cxn ang="0">
                <a:pos x="connsiteX8155" y="connsiteY8155"/>
              </a:cxn>
              <a:cxn ang="0">
                <a:pos x="connsiteX8156" y="connsiteY8156"/>
              </a:cxn>
              <a:cxn ang="0">
                <a:pos x="connsiteX8157" y="connsiteY8157"/>
              </a:cxn>
              <a:cxn ang="0">
                <a:pos x="connsiteX8158" y="connsiteY8158"/>
              </a:cxn>
              <a:cxn ang="0">
                <a:pos x="connsiteX8159" y="connsiteY8159"/>
              </a:cxn>
              <a:cxn ang="0">
                <a:pos x="connsiteX8160" y="connsiteY8160"/>
              </a:cxn>
              <a:cxn ang="0">
                <a:pos x="connsiteX8161" y="connsiteY8161"/>
              </a:cxn>
              <a:cxn ang="0">
                <a:pos x="connsiteX8162" y="connsiteY8162"/>
              </a:cxn>
              <a:cxn ang="0">
                <a:pos x="connsiteX8163" y="connsiteY8163"/>
              </a:cxn>
              <a:cxn ang="0">
                <a:pos x="connsiteX8164" y="connsiteY8164"/>
              </a:cxn>
              <a:cxn ang="0">
                <a:pos x="connsiteX8165" y="connsiteY8165"/>
              </a:cxn>
              <a:cxn ang="0">
                <a:pos x="connsiteX8166" y="connsiteY8166"/>
              </a:cxn>
              <a:cxn ang="0">
                <a:pos x="connsiteX8167" y="connsiteY8167"/>
              </a:cxn>
              <a:cxn ang="0">
                <a:pos x="connsiteX8168" y="connsiteY8168"/>
              </a:cxn>
              <a:cxn ang="0">
                <a:pos x="connsiteX8169" y="connsiteY8169"/>
              </a:cxn>
              <a:cxn ang="0">
                <a:pos x="connsiteX8170" y="connsiteY8170"/>
              </a:cxn>
              <a:cxn ang="0">
                <a:pos x="connsiteX8171" y="connsiteY8171"/>
              </a:cxn>
              <a:cxn ang="0">
                <a:pos x="connsiteX8172" y="connsiteY8172"/>
              </a:cxn>
              <a:cxn ang="0">
                <a:pos x="connsiteX8173" y="connsiteY8173"/>
              </a:cxn>
              <a:cxn ang="0">
                <a:pos x="connsiteX8174" y="connsiteY8174"/>
              </a:cxn>
              <a:cxn ang="0">
                <a:pos x="connsiteX8175" y="connsiteY8175"/>
              </a:cxn>
              <a:cxn ang="0">
                <a:pos x="connsiteX8176" y="connsiteY8176"/>
              </a:cxn>
              <a:cxn ang="0">
                <a:pos x="connsiteX8177" y="connsiteY8177"/>
              </a:cxn>
              <a:cxn ang="0">
                <a:pos x="connsiteX8178" y="connsiteY8178"/>
              </a:cxn>
              <a:cxn ang="0">
                <a:pos x="connsiteX8179" y="connsiteY8179"/>
              </a:cxn>
              <a:cxn ang="0">
                <a:pos x="connsiteX8180" y="connsiteY8180"/>
              </a:cxn>
              <a:cxn ang="0">
                <a:pos x="connsiteX8181" y="connsiteY8181"/>
              </a:cxn>
              <a:cxn ang="0">
                <a:pos x="connsiteX8182" y="connsiteY8182"/>
              </a:cxn>
              <a:cxn ang="0">
                <a:pos x="connsiteX8183" y="connsiteY8183"/>
              </a:cxn>
              <a:cxn ang="0">
                <a:pos x="connsiteX8184" y="connsiteY8184"/>
              </a:cxn>
              <a:cxn ang="0">
                <a:pos x="connsiteX8185" y="connsiteY8185"/>
              </a:cxn>
              <a:cxn ang="0">
                <a:pos x="connsiteX8186" y="connsiteY8186"/>
              </a:cxn>
              <a:cxn ang="0">
                <a:pos x="connsiteX8187" y="connsiteY8187"/>
              </a:cxn>
              <a:cxn ang="0">
                <a:pos x="connsiteX8188" y="connsiteY8188"/>
              </a:cxn>
              <a:cxn ang="0">
                <a:pos x="connsiteX8189" y="connsiteY8189"/>
              </a:cxn>
              <a:cxn ang="0">
                <a:pos x="connsiteX8190" y="connsiteY8190"/>
              </a:cxn>
              <a:cxn ang="0">
                <a:pos x="connsiteX8191" y="connsiteY8191"/>
              </a:cxn>
              <a:cxn ang="0">
                <a:pos x="connsiteX8192" y="connsiteY8192"/>
              </a:cxn>
              <a:cxn ang="0">
                <a:pos x="connsiteX8193" y="connsiteY8193"/>
              </a:cxn>
              <a:cxn ang="0">
                <a:pos x="connsiteX8194" y="connsiteY8194"/>
              </a:cxn>
              <a:cxn ang="0">
                <a:pos x="connsiteX8195" y="connsiteY8195"/>
              </a:cxn>
              <a:cxn ang="0">
                <a:pos x="connsiteX8196" y="connsiteY8196"/>
              </a:cxn>
              <a:cxn ang="0">
                <a:pos x="connsiteX8197" y="connsiteY8197"/>
              </a:cxn>
              <a:cxn ang="0">
                <a:pos x="connsiteX8198" y="connsiteY8198"/>
              </a:cxn>
              <a:cxn ang="0">
                <a:pos x="connsiteX8199" y="connsiteY8199"/>
              </a:cxn>
              <a:cxn ang="0">
                <a:pos x="connsiteX8200" y="connsiteY8200"/>
              </a:cxn>
              <a:cxn ang="0">
                <a:pos x="connsiteX8201" y="connsiteY8201"/>
              </a:cxn>
              <a:cxn ang="0">
                <a:pos x="connsiteX8202" y="connsiteY8202"/>
              </a:cxn>
              <a:cxn ang="0">
                <a:pos x="connsiteX8203" y="connsiteY8203"/>
              </a:cxn>
              <a:cxn ang="0">
                <a:pos x="connsiteX8204" y="connsiteY8204"/>
              </a:cxn>
              <a:cxn ang="0">
                <a:pos x="connsiteX8205" y="connsiteY8205"/>
              </a:cxn>
              <a:cxn ang="0">
                <a:pos x="connsiteX8206" y="connsiteY8206"/>
              </a:cxn>
              <a:cxn ang="0">
                <a:pos x="connsiteX8207" y="connsiteY8207"/>
              </a:cxn>
              <a:cxn ang="0">
                <a:pos x="connsiteX8208" y="connsiteY8208"/>
              </a:cxn>
              <a:cxn ang="0">
                <a:pos x="connsiteX8209" y="connsiteY8209"/>
              </a:cxn>
              <a:cxn ang="0">
                <a:pos x="connsiteX8210" y="connsiteY8210"/>
              </a:cxn>
              <a:cxn ang="0">
                <a:pos x="connsiteX8211" y="connsiteY8211"/>
              </a:cxn>
              <a:cxn ang="0">
                <a:pos x="connsiteX8212" y="connsiteY8212"/>
              </a:cxn>
              <a:cxn ang="0">
                <a:pos x="connsiteX8213" y="connsiteY8213"/>
              </a:cxn>
              <a:cxn ang="0">
                <a:pos x="connsiteX8214" y="connsiteY8214"/>
              </a:cxn>
              <a:cxn ang="0">
                <a:pos x="connsiteX8215" y="connsiteY8215"/>
              </a:cxn>
              <a:cxn ang="0">
                <a:pos x="connsiteX8216" y="connsiteY8216"/>
              </a:cxn>
              <a:cxn ang="0">
                <a:pos x="connsiteX8217" y="connsiteY8217"/>
              </a:cxn>
              <a:cxn ang="0">
                <a:pos x="connsiteX8218" y="connsiteY8218"/>
              </a:cxn>
              <a:cxn ang="0">
                <a:pos x="connsiteX8219" y="connsiteY8219"/>
              </a:cxn>
              <a:cxn ang="0">
                <a:pos x="connsiteX8220" y="connsiteY8220"/>
              </a:cxn>
              <a:cxn ang="0">
                <a:pos x="connsiteX8221" y="connsiteY8221"/>
              </a:cxn>
              <a:cxn ang="0">
                <a:pos x="connsiteX8222" y="connsiteY8222"/>
              </a:cxn>
              <a:cxn ang="0">
                <a:pos x="connsiteX8223" y="connsiteY8223"/>
              </a:cxn>
              <a:cxn ang="0">
                <a:pos x="connsiteX8224" y="connsiteY8224"/>
              </a:cxn>
              <a:cxn ang="0">
                <a:pos x="connsiteX8225" y="connsiteY8225"/>
              </a:cxn>
              <a:cxn ang="0">
                <a:pos x="connsiteX8226" y="connsiteY8226"/>
              </a:cxn>
              <a:cxn ang="0">
                <a:pos x="connsiteX8227" y="connsiteY8227"/>
              </a:cxn>
              <a:cxn ang="0">
                <a:pos x="connsiteX8228" y="connsiteY8228"/>
              </a:cxn>
              <a:cxn ang="0">
                <a:pos x="connsiteX8229" y="connsiteY8229"/>
              </a:cxn>
              <a:cxn ang="0">
                <a:pos x="connsiteX8230" y="connsiteY8230"/>
              </a:cxn>
              <a:cxn ang="0">
                <a:pos x="connsiteX8231" y="connsiteY8231"/>
              </a:cxn>
              <a:cxn ang="0">
                <a:pos x="connsiteX8232" y="connsiteY8232"/>
              </a:cxn>
              <a:cxn ang="0">
                <a:pos x="connsiteX8233" y="connsiteY8233"/>
              </a:cxn>
              <a:cxn ang="0">
                <a:pos x="connsiteX8234" y="connsiteY8234"/>
              </a:cxn>
              <a:cxn ang="0">
                <a:pos x="connsiteX8235" y="connsiteY8235"/>
              </a:cxn>
              <a:cxn ang="0">
                <a:pos x="connsiteX8236" y="connsiteY8236"/>
              </a:cxn>
              <a:cxn ang="0">
                <a:pos x="connsiteX8237" y="connsiteY8237"/>
              </a:cxn>
              <a:cxn ang="0">
                <a:pos x="connsiteX8238" y="connsiteY8238"/>
              </a:cxn>
              <a:cxn ang="0">
                <a:pos x="connsiteX8239" y="connsiteY8239"/>
              </a:cxn>
              <a:cxn ang="0">
                <a:pos x="connsiteX8240" y="connsiteY8240"/>
              </a:cxn>
              <a:cxn ang="0">
                <a:pos x="connsiteX8241" y="connsiteY8241"/>
              </a:cxn>
              <a:cxn ang="0">
                <a:pos x="connsiteX8242" y="connsiteY8242"/>
              </a:cxn>
              <a:cxn ang="0">
                <a:pos x="connsiteX8243" y="connsiteY8243"/>
              </a:cxn>
              <a:cxn ang="0">
                <a:pos x="connsiteX8244" y="connsiteY8244"/>
              </a:cxn>
              <a:cxn ang="0">
                <a:pos x="connsiteX8245" y="connsiteY8245"/>
              </a:cxn>
              <a:cxn ang="0">
                <a:pos x="connsiteX8246" y="connsiteY8246"/>
              </a:cxn>
              <a:cxn ang="0">
                <a:pos x="connsiteX8247" y="connsiteY8247"/>
              </a:cxn>
              <a:cxn ang="0">
                <a:pos x="connsiteX8248" y="connsiteY8248"/>
              </a:cxn>
              <a:cxn ang="0">
                <a:pos x="connsiteX8249" y="connsiteY8249"/>
              </a:cxn>
              <a:cxn ang="0">
                <a:pos x="connsiteX8250" y="connsiteY8250"/>
              </a:cxn>
              <a:cxn ang="0">
                <a:pos x="connsiteX8251" y="connsiteY8251"/>
              </a:cxn>
              <a:cxn ang="0">
                <a:pos x="connsiteX8252" y="connsiteY8252"/>
              </a:cxn>
              <a:cxn ang="0">
                <a:pos x="connsiteX8253" y="connsiteY8253"/>
              </a:cxn>
              <a:cxn ang="0">
                <a:pos x="connsiteX8254" y="connsiteY8254"/>
              </a:cxn>
              <a:cxn ang="0">
                <a:pos x="connsiteX8255" y="connsiteY8255"/>
              </a:cxn>
              <a:cxn ang="0">
                <a:pos x="connsiteX8256" y="connsiteY8256"/>
              </a:cxn>
              <a:cxn ang="0">
                <a:pos x="connsiteX8257" y="connsiteY8257"/>
              </a:cxn>
              <a:cxn ang="0">
                <a:pos x="connsiteX8258" y="connsiteY8258"/>
              </a:cxn>
              <a:cxn ang="0">
                <a:pos x="connsiteX8259" y="connsiteY8259"/>
              </a:cxn>
              <a:cxn ang="0">
                <a:pos x="connsiteX8260" y="connsiteY8260"/>
              </a:cxn>
              <a:cxn ang="0">
                <a:pos x="connsiteX8261" y="connsiteY8261"/>
              </a:cxn>
              <a:cxn ang="0">
                <a:pos x="connsiteX8262" y="connsiteY8262"/>
              </a:cxn>
              <a:cxn ang="0">
                <a:pos x="connsiteX8263" y="connsiteY8263"/>
              </a:cxn>
              <a:cxn ang="0">
                <a:pos x="connsiteX8264" y="connsiteY8264"/>
              </a:cxn>
              <a:cxn ang="0">
                <a:pos x="connsiteX8265" y="connsiteY8265"/>
              </a:cxn>
              <a:cxn ang="0">
                <a:pos x="connsiteX8266" y="connsiteY8266"/>
              </a:cxn>
              <a:cxn ang="0">
                <a:pos x="connsiteX8267" y="connsiteY8267"/>
              </a:cxn>
              <a:cxn ang="0">
                <a:pos x="connsiteX8268" y="connsiteY8268"/>
              </a:cxn>
              <a:cxn ang="0">
                <a:pos x="connsiteX8269" y="connsiteY8269"/>
              </a:cxn>
              <a:cxn ang="0">
                <a:pos x="connsiteX8270" y="connsiteY8270"/>
              </a:cxn>
              <a:cxn ang="0">
                <a:pos x="connsiteX8271" y="connsiteY8271"/>
              </a:cxn>
              <a:cxn ang="0">
                <a:pos x="connsiteX8272" y="connsiteY8272"/>
              </a:cxn>
              <a:cxn ang="0">
                <a:pos x="connsiteX8273" y="connsiteY8273"/>
              </a:cxn>
              <a:cxn ang="0">
                <a:pos x="connsiteX8274" y="connsiteY8274"/>
              </a:cxn>
              <a:cxn ang="0">
                <a:pos x="connsiteX8275" y="connsiteY8275"/>
              </a:cxn>
              <a:cxn ang="0">
                <a:pos x="connsiteX8276" y="connsiteY8276"/>
              </a:cxn>
              <a:cxn ang="0">
                <a:pos x="connsiteX8277" y="connsiteY8277"/>
              </a:cxn>
              <a:cxn ang="0">
                <a:pos x="connsiteX8278" y="connsiteY8278"/>
              </a:cxn>
              <a:cxn ang="0">
                <a:pos x="connsiteX8279" y="connsiteY8279"/>
              </a:cxn>
              <a:cxn ang="0">
                <a:pos x="connsiteX8280" y="connsiteY8280"/>
              </a:cxn>
              <a:cxn ang="0">
                <a:pos x="connsiteX8281" y="connsiteY8281"/>
              </a:cxn>
              <a:cxn ang="0">
                <a:pos x="connsiteX8282" y="connsiteY8282"/>
              </a:cxn>
              <a:cxn ang="0">
                <a:pos x="connsiteX8283" y="connsiteY8283"/>
              </a:cxn>
              <a:cxn ang="0">
                <a:pos x="connsiteX8284" y="connsiteY8284"/>
              </a:cxn>
              <a:cxn ang="0">
                <a:pos x="connsiteX8285" y="connsiteY8285"/>
              </a:cxn>
              <a:cxn ang="0">
                <a:pos x="connsiteX8286" y="connsiteY8286"/>
              </a:cxn>
              <a:cxn ang="0">
                <a:pos x="connsiteX8287" y="connsiteY8287"/>
              </a:cxn>
              <a:cxn ang="0">
                <a:pos x="connsiteX8288" y="connsiteY8288"/>
              </a:cxn>
              <a:cxn ang="0">
                <a:pos x="connsiteX8289" y="connsiteY8289"/>
              </a:cxn>
              <a:cxn ang="0">
                <a:pos x="connsiteX8290" y="connsiteY8290"/>
              </a:cxn>
              <a:cxn ang="0">
                <a:pos x="connsiteX8291" y="connsiteY8291"/>
              </a:cxn>
              <a:cxn ang="0">
                <a:pos x="connsiteX8292" y="connsiteY8292"/>
              </a:cxn>
              <a:cxn ang="0">
                <a:pos x="connsiteX8293" y="connsiteY8293"/>
              </a:cxn>
              <a:cxn ang="0">
                <a:pos x="connsiteX8294" y="connsiteY8294"/>
              </a:cxn>
              <a:cxn ang="0">
                <a:pos x="connsiteX8295" y="connsiteY8295"/>
              </a:cxn>
              <a:cxn ang="0">
                <a:pos x="connsiteX8296" y="connsiteY8296"/>
              </a:cxn>
              <a:cxn ang="0">
                <a:pos x="connsiteX8297" y="connsiteY8297"/>
              </a:cxn>
              <a:cxn ang="0">
                <a:pos x="connsiteX8298" y="connsiteY8298"/>
              </a:cxn>
              <a:cxn ang="0">
                <a:pos x="connsiteX8299" y="connsiteY8299"/>
              </a:cxn>
              <a:cxn ang="0">
                <a:pos x="connsiteX8300" y="connsiteY8300"/>
              </a:cxn>
              <a:cxn ang="0">
                <a:pos x="connsiteX8301" y="connsiteY8301"/>
              </a:cxn>
              <a:cxn ang="0">
                <a:pos x="connsiteX8302" y="connsiteY8302"/>
              </a:cxn>
              <a:cxn ang="0">
                <a:pos x="connsiteX8303" y="connsiteY8303"/>
              </a:cxn>
              <a:cxn ang="0">
                <a:pos x="connsiteX8304" y="connsiteY8304"/>
              </a:cxn>
              <a:cxn ang="0">
                <a:pos x="connsiteX8305" y="connsiteY8305"/>
              </a:cxn>
              <a:cxn ang="0">
                <a:pos x="connsiteX8306" y="connsiteY8306"/>
              </a:cxn>
              <a:cxn ang="0">
                <a:pos x="connsiteX8307" y="connsiteY8307"/>
              </a:cxn>
              <a:cxn ang="0">
                <a:pos x="connsiteX8308" y="connsiteY8308"/>
              </a:cxn>
              <a:cxn ang="0">
                <a:pos x="connsiteX8309" y="connsiteY8309"/>
              </a:cxn>
              <a:cxn ang="0">
                <a:pos x="connsiteX8310" y="connsiteY8310"/>
              </a:cxn>
              <a:cxn ang="0">
                <a:pos x="connsiteX8311" y="connsiteY8311"/>
              </a:cxn>
              <a:cxn ang="0">
                <a:pos x="connsiteX8312" y="connsiteY8312"/>
              </a:cxn>
              <a:cxn ang="0">
                <a:pos x="connsiteX8313" y="connsiteY8313"/>
              </a:cxn>
              <a:cxn ang="0">
                <a:pos x="connsiteX8314" y="connsiteY8314"/>
              </a:cxn>
              <a:cxn ang="0">
                <a:pos x="connsiteX8315" y="connsiteY8315"/>
              </a:cxn>
              <a:cxn ang="0">
                <a:pos x="connsiteX8316" y="connsiteY8316"/>
              </a:cxn>
              <a:cxn ang="0">
                <a:pos x="connsiteX8317" y="connsiteY8317"/>
              </a:cxn>
              <a:cxn ang="0">
                <a:pos x="connsiteX8318" y="connsiteY8318"/>
              </a:cxn>
              <a:cxn ang="0">
                <a:pos x="connsiteX8319" y="connsiteY8319"/>
              </a:cxn>
              <a:cxn ang="0">
                <a:pos x="connsiteX8320" y="connsiteY8320"/>
              </a:cxn>
              <a:cxn ang="0">
                <a:pos x="connsiteX8321" y="connsiteY8321"/>
              </a:cxn>
              <a:cxn ang="0">
                <a:pos x="connsiteX8322" y="connsiteY8322"/>
              </a:cxn>
              <a:cxn ang="0">
                <a:pos x="connsiteX8323" y="connsiteY8323"/>
              </a:cxn>
              <a:cxn ang="0">
                <a:pos x="connsiteX8324" y="connsiteY8324"/>
              </a:cxn>
              <a:cxn ang="0">
                <a:pos x="connsiteX8325" y="connsiteY8325"/>
              </a:cxn>
              <a:cxn ang="0">
                <a:pos x="connsiteX8326" y="connsiteY8326"/>
              </a:cxn>
              <a:cxn ang="0">
                <a:pos x="connsiteX8327" y="connsiteY8327"/>
              </a:cxn>
              <a:cxn ang="0">
                <a:pos x="connsiteX8328" y="connsiteY8328"/>
              </a:cxn>
              <a:cxn ang="0">
                <a:pos x="connsiteX8329" y="connsiteY8329"/>
              </a:cxn>
              <a:cxn ang="0">
                <a:pos x="connsiteX8330" y="connsiteY8330"/>
              </a:cxn>
              <a:cxn ang="0">
                <a:pos x="connsiteX8331" y="connsiteY8331"/>
              </a:cxn>
              <a:cxn ang="0">
                <a:pos x="connsiteX8332" y="connsiteY8332"/>
              </a:cxn>
              <a:cxn ang="0">
                <a:pos x="connsiteX8333" y="connsiteY8333"/>
              </a:cxn>
              <a:cxn ang="0">
                <a:pos x="connsiteX8334" y="connsiteY8334"/>
              </a:cxn>
              <a:cxn ang="0">
                <a:pos x="connsiteX8335" y="connsiteY8335"/>
              </a:cxn>
              <a:cxn ang="0">
                <a:pos x="connsiteX8336" y="connsiteY8336"/>
              </a:cxn>
              <a:cxn ang="0">
                <a:pos x="connsiteX8337" y="connsiteY8337"/>
              </a:cxn>
              <a:cxn ang="0">
                <a:pos x="connsiteX8338" y="connsiteY8338"/>
              </a:cxn>
              <a:cxn ang="0">
                <a:pos x="connsiteX8339" y="connsiteY8339"/>
              </a:cxn>
              <a:cxn ang="0">
                <a:pos x="connsiteX8340" y="connsiteY8340"/>
              </a:cxn>
              <a:cxn ang="0">
                <a:pos x="connsiteX8341" y="connsiteY8341"/>
              </a:cxn>
              <a:cxn ang="0">
                <a:pos x="connsiteX8342" y="connsiteY8342"/>
              </a:cxn>
              <a:cxn ang="0">
                <a:pos x="connsiteX8343" y="connsiteY8343"/>
              </a:cxn>
              <a:cxn ang="0">
                <a:pos x="connsiteX8344" y="connsiteY8344"/>
              </a:cxn>
              <a:cxn ang="0">
                <a:pos x="connsiteX8345" y="connsiteY8345"/>
              </a:cxn>
              <a:cxn ang="0">
                <a:pos x="connsiteX8346" y="connsiteY8346"/>
              </a:cxn>
              <a:cxn ang="0">
                <a:pos x="connsiteX8347" y="connsiteY8347"/>
              </a:cxn>
              <a:cxn ang="0">
                <a:pos x="connsiteX8348" y="connsiteY8348"/>
              </a:cxn>
              <a:cxn ang="0">
                <a:pos x="connsiteX8349" y="connsiteY8349"/>
              </a:cxn>
              <a:cxn ang="0">
                <a:pos x="connsiteX8350" y="connsiteY8350"/>
              </a:cxn>
              <a:cxn ang="0">
                <a:pos x="connsiteX8351" y="connsiteY8351"/>
              </a:cxn>
              <a:cxn ang="0">
                <a:pos x="connsiteX8352" y="connsiteY8352"/>
              </a:cxn>
              <a:cxn ang="0">
                <a:pos x="connsiteX8353" y="connsiteY8353"/>
              </a:cxn>
              <a:cxn ang="0">
                <a:pos x="connsiteX8354" y="connsiteY8354"/>
              </a:cxn>
              <a:cxn ang="0">
                <a:pos x="connsiteX8355" y="connsiteY8355"/>
              </a:cxn>
              <a:cxn ang="0">
                <a:pos x="connsiteX8356" y="connsiteY8356"/>
              </a:cxn>
              <a:cxn ang="0">
                <a:pos x="connsiteX8357" y="connsiteY8357"/>
              </a:cxn>
              <a:cxn ang="0">
                <a:pos x="connsiteX8358" y="connsiteY8358"/>
              </a:cxn>
              <a:cxn ang="0">
                <a:pos x="connsiteX8359" y="connsiteY8359"/>
              </a:cxn>
              <a:cxn ang="0">
                <a:pos x="connsiteX8360" y="connsiteY8360"/>
              </a:cxn>
              <a:cxn ang="0">
                <a:pos x="connsiteX8361" y="connsiteY8361"/>
              </a:cxn>
              <a:cxn ang="0">
                <a:pos x="connsiteX8362" y="connsiteY8362"/>
              </a:cxn>
              <a:cxn ang="0">
                <a:pos x="connsiteX8363" y="connsiteY8363"/>
              </a:cxn>
              <a:cxn ang="0">
                <a:pos x="connsiteX8364" y="connsiteY8364"/>
              </a:cxn>
              <a:cxn ang="0">
                <a:pos x="connsiteX8365" y="connsiteY8365"/>
              </a:cxn>
              <a:cxn ang="0">
                <a:pos x="connsiteX8366" y="connsiteY8366"/>
              </a:cxn>
              <a:cxn ang="0">
                <a:pos x="connsiteX8367" y="connsiteY8367"/>
              </a:cxn>
              <a:cxn ang="0">
                <a:pos x="connsiteX8368" y="connsiteY8368"/>
              </a:cxn>
              <a:cxn ang="0">
                <a:pos x="connsiteX8369" y="connsiteY8369"/>
              </a:cxn>
              <a:cxn ang="0">
                <a:pos x="connsiteX8370" y="connsiteY8370"/>
              </a:cxn>
              <a:cxn ang="0">
                <a:pos x="connsiteX8371" y="connsiteY8371"/>
              </a:cxn>
              <a:cxn ang="0">
                <a:pos x="connsiteX8372" y="connsiteY8372"/>
              </a:cxn>
              <a:cxn ang="0">
                <a:pos x="connsiteX8373" y="connsiteY8373"/>
              </a:cxn>
              <a:cxn ang="0">
                <a:pos x="connsiteX8374" y="connsiteY8374"/>
              </a:cxn>
              <a:cxn ang="0">
                <a:pos x="connsiteX8375" y="connsiteY8375"/>
              </a:cxn>
              <a:cxn ang="0">
                <a:pos x="connsiteX8376" y="connsiteY8376"/>
              </a:cxn>
              <a:cxn ang="0">
                <a:pos x="connsiteX8377" y="connsiteY8377"/>
              </a:cxn>
              <a:cxn ang="0">
                <a:pos x="connsiteX8378" y="connsiteY8378"/>
              </a:cxn>
              <a:cxn ang="0">
                <a:pos x="connsiteX8379" y="connsiteY8379"/>
              </a:cxn>
              <a:cxn ang="0">
                <a:pos x="connsiteX8380" y="connsiteY8380"/>
              </a:cxn>
              <a:cxn ang="0">
                <a:pos x="connsiteX8381" y="connsiteY8381"/>
              </a:cxn>
              <a:cxn ang="0">
                <a:pos x="connsiteX8382" y="connsiteY8382"/>
              </a:cxn>
              <a:cxn ang="0">
                <a:pos x="connsiteX8383" y="connsiteY8383"/>
              </a:cxn>
              <a:cxn ang="0">
                <a:pos x="connsiteX8384" y="connsiteY8384"/>
              </a:cxn>
              <a:cxn ang="0">
                <a:pos x="connsiteX8385" y="connsiteY8385"/>
              </a:cxn>
              <a:cxn ang="0">
                <a:pos x="connsiteX8386" y="connsiteY8386"/>
              </a:cxn>
              <a:cxn ang="0">
                <a:pos x="connsiteX8387" y="connsiteY8387"/>
              </a:cxn>
              <a:cxn ang="0">
                <a:pos x="connsiteX8388" y="connsiteY8388"/>
              </a:cxn>
              <a:cxn ang="0">
                <a:pos x="connsiteX8389" y="connsiteY8389"/>
              </a:cxn>
              <a:cxn ang="0">
                <a:pos x="connsiteX8390" y="connsiteY8390"/>
              </a:cxn>
              <a:cxn ang="0">
                <a:pos x="connsiteX8391" y="connsiteY8391"/>
              </a:cxn>
              <a:cxn ang="0">
                <a:pos x="connsiteX8392" y="connsiteY8392"/>
              </a:cxn>
              <a:cxn ang="0">
                <a:pos x="connsiteX8393" y="connsiteY8393"/>
              </a:cxn>
              <a:cxn ang="0">
                <a:pos x="connsiteX8394" y="connsiteY8394"/>
              </a:cxn>
              <a:cxn ang="0">
                <a:pos x="connsiteX8395" y="connsiteY8395"/>
              </a:cxn>
              <a:cxn ang="0">
                <a:pos x="connsiteX8396" y="connsiteY8396"/>
              </a:cxn>
              <a:cxn ang="0">
                <a:pos x="connsiteX8397" y="connsiteY8397"/>
              </a:cxn>
              <a:cxn ang="0">
                <a:pos x="connsiteX8398" y="connsiteY8398"/>
              </a:cxn>
              <a:cxn ang="0">
                <a:pos x="connsiteX8399" y="connsiteY8399"/>
              </a:cxn>
              <a:cxn ang="0">
                <a:pos x="connsiteX8400" y="connsiteY8400"/>
              </a:cxn>
              <a:cxn ang="0">
                <a:pos x="connsiteX8401" y="connsiteY8401"/>
              </a:cxn>
              <a:cxn ang="0">
                <a:pos x="connsiteX8402" y="connsiteY8402"/>
              </a:cxn>
              <a:cxn ang="0">
                <a:pos x="connsiteX8403" y="connsiteY8403"/>
              </a:cxn>
              <a:cxn ang="0">
                <a:pos x="connsiteX8404" y="connsiteY8404"/>
              </a:cxn>
              <a:cxn ang="0">
                <a:pos x="connsiteX8405" y="connsiteY8405"/>
              </a:cxn>
              <a:cxn ang="0">
                <a:pos x="connsiteX8406" y="connsiteY8406"/>
              </a:cxn>
              <a:cxn ang="0">
                <a:pos x="connsiteX8407" y="connsiteY8407"/>
              </a:cxn>
              <a:cxn ang="0">
                <a:pos x="connsiteX8408" y="connsiteY8408"/>
              </a:cxn>
              <a:cxn ang="0">
                <a:pos x="connsiteX8409" y="connsiteY8409"/>
              </a:cxn>
              <a:cxn ang="0">
                <a:pos x="connsiteX8410" y="connsiteY8410"/>
              </a:cxn>
              <a:cxn ang="0">
                <a:pos x="connsiteX8411" y="connsiteY8411"/>
              </a:cxn>
              <a:cxn ang="0">
                <a:pos x="connsiteX8412" y="connsiteY8412"/>
              </a:cxn>
              <a:cxn ang="0">
                <a:pos x="connsiteX8413" y="connsiteY8413"/>
              </a:cxn>
              <a:cxn ang="0">
                <a:pos x="connsiteX8414" y="connsiteY8414"/>
              </a:cxn>
              <a:cxn ang="0">
                <a:pos x="connsiteX8415" y="connsiteY8415"/>
              </a:cxn>
              <a:cxn ang="0">
                <a:pos x="connsiteX8416" y="connsiteY8416"/>
              </a:cxn>
              <a:cxn ang="0">
                <a:pos x="connsiteX8417" y="connsiteY8417"/>
              </a:cxn>
              <a:cxn ang="0">
                <a:pos x="connsiteX8418" y="connsiteY8418"/>
              </a:cxn>
              <a:cxn ang="0">
                <a:pos x="connsiteX8419" y="connsiteY8419"/>
              </a:cxn>
              <a:cxn ang="0">
                <a:pos x="connsiteX8420" y="connsiteY8420"/>
              </a:cxn>
              <a:cxn ang="0">
                <a:pos x="connsiteX8421" y="connsiteY8421"/>
              </a:cxn>
              <a:cxn ang="0">
                <a:pos x="connsiteX8422" y="connsiteY8422"/>
              </a:cxn>
              <a:cxn ang="0">
                <a:pos x="connsiteX8423" y="connsiteY8423"/>
              </a:cxn>
              <a:cxn ang="0">
                <a:pos x="connsiteX8424" y="connsiteY8424"/>
              </a:cxn>
              <a:cxn ang="0">
                <a:pos x="connsiteX8425" y="connsiteY8425"/>
              </a:cxn>
              <a:cxn ang="0">
                <a:pos x="connsiteX8426" y="connsiteY8426"/>
              </a:cxn>
              <a:cxn ang="0">
                <a:pos x="connsiteX8427" y="connsiteY8427"/>
              </a:cxn>
              <a:cxn ang="0">
                <a:pos x="connsiteX8428" y="connsiteY8428"/>
              </a:cxn>
              <a:cxn ang="0">
                <a:pos x="connsiteX8429" y="connsiteY8429"/>
              </a:cxn>
              <a:cxn ang="0">
                <a:pos x="connsiteX8430" y="connsiteY8430"/>
              </a:cxn>
              <a:cxn ang="0">
                <a:pos x="connsiteX8431" y="connsiteY8431"/>
              </a:cxn>
              <a:cxn ang="0">
                <a:pos x="connsiteX8432" y="connsiteY8432"/>
              </a:cxn>
              <a:cxn ang="0">
                <a:pos x="connsiteX8433" y="connsiteY8433"/>
              </a:cxn>
              <a:cxn ang="0">
                <a:pos x="connsiteX8434" y="connsiteY8434"/>
              </a:cxn>
              <a:cxn ang="0">
                <a:pos x="connsiteX8435" y="connsiteY8435"/>
              </a:cxn>
              <a:cxn ang="0">
                <a:pos x="connsiteX8436" y="connsiteY8436"/>
              </a:cxn>
              <a:cxn ang="0">
                <a:pos x="connsiteX8437" y="connsiteY8437"/>
              </a:cxn>
              <a:cxn ang="0">
                <a:pos x="connsiteX8438" y="connsiteY8438"/>
              </a:cxn>
              <a:cxn ang="0">
                <a:pos x="connsiteX8439" y="connsiteY8439"/>
              </a:cxn>
              <a:cxn ang="0">
                <a:pos x="connsiteX8440" y="connsiteY8440"/>
              </a:cxn>
              <a:cxn ang="0">
                <a:pos x="connsiteX8441" y="connsiteY8441"/>
              </a:cxn>
              <a:cxn ang="0">
                <a:pos x="connsiteX8442" y="connsiteY8442"/>
              </a:cxn>
              <a:cxn ang="0">
                <a:pos x="connsiteX8443" y="connsiteY8443"/>
              </a:cxn>
              <a:cxn ang="0">
                <a:pos x="connsiteX8444" y="connsiteY8444"/>
              </a:cxn>
              <a:cxn ang="0">
                <a:pos x="connsiteX8445" y="connsiteY8445"/>
              </a:cxn>
              <a:cxn ang="0">
                <a:pos x="connsiteX8446" y="connsiteY8446"/>
              </a:cxn>
              <a:cxn ang="0">
                <a:pos x="connsiteX8447" y="connsiteY8447"/>
              </a:cxn>
              <a:cxn ang="0">
                <a:pos x="connsiteX8448" y="connsiteY8448"/>
              </a:cxn>
              <a:cxn ang="0">
                <a:pos x="connsiteX8449" y="connsiteY8449"/>
              </a:cxn>
              <a:cxn ang="0">
                <a:pos x="connsiteX8450" y="connsiteY8450"/>
              </a:cxn>
              <a:cxn ang="0">
                <a:pos x="connsiteX8451" y="connsiteY8451"/>
              </a:cxn>
              <a:cxn ang="0">
                <a:pos x="connsiteX8452" y="connsiteY8452"/>
              </a:cxn>
              <a:cxn ang="0">
                <a:pos x="connsiteX8453" y="connsiteY8453"/>
              </a:cxn>
              <a:cxn ang="0">
                <a:pos x="connsiteX8454" y="connsiteY8454"/>
              </a:cxn>
              <a:cxn ang="0">
                <a:pos x="connsiteX8455" y="connsiteY8455"/>
              </a:cxn>
              <a:cxn ang="0">
                <a:pos x="connsiteX8456" y="connsiteY8456"/>
              </a:cxn>
              <a:cxn ang="0">
                <a:pos x="connsiteX8457" y="connsiteY8457"/>
              </a:cxn>
              <a:cxn ang="0">
                <a:pos x="connsiteX8458" y="connsiteY8458"/>
              </a:cxn>
              <a:cxn ang="0">
                <a:pos x="connsiteX8459" y="connsiteY8459"/>
              </a:cxn>
              <a:cxn ang="0">
                <a:pos x="connsiteX8460" y="connsiteY8460"/>
              </a:cxn>
              <a:cxn ang="0">
                <a:pos x="connsiteX8461" y="connsiteY8461"/>
              </a:cxn>
              <a:cxn ang="0">
                <a:pos x="connsiteX8462" y="connsiteY8462"/>
              </a:cxn>
              <a:cxn ang="0">
                <a:pos x="connsiteX8463" y="connsiteY8463"/>
              </a:cxn>
              <a:cxn ang="0">
                <a:pos x="connsiteX8464" y="connsiteY8464"/>
              </a:cxn>
              <a:cxn ang="0">
                <a:pos x="connsiteX8465" y="connsiteY8465"/>
              </a:cxn>
              <a:cxn ang="0">
                <a:pos x="connsiteX8466" y="connsiteY8466"/>
              </a:cxn>
              <a:cxn ang="0">
                <a:pos x="connsiteX8467" y="connsiteY8467"/>
              </a:cxn>
              <a:cxn ang="0">
                <a:pos x="connsiteX8468" y="connsiteY8468"/>
              </a:cxn>
              <a:cxn ang="0">
                <a:pos x="connsiteX8469" y="connsiteY8469"/>
              </a:cxn>
              <a:cxn ang="0">
                <a:pos x="connsiteX8470" y="connsiteY8470"/>
              </a:cxn>
              <a:cxn ang="0">
                <a:pos x="connsiteX8471" y="connsiteY8471"/>
              </a:cxn>
              <a:cxn ang="0">
                <a:pos x="connsiteX8472" y="connsiteY8472"/>
              </a:cxn>
              <a:cxn ang="0">
                <a:pos x="connsiteX8473" y="connsiteY8473"/>
              </a:cxn>
              <a:cxn ang="0">
                <a:pos x="connsiteX8474" y="connsiteY8474"/>
              </a:cxn>
              <a:cxn ang="0">
                <a:pos x="connsiteX8475" y="connsiteY8475"/>
              </a:cxn>
              <a:cxn ang="0">
                <a:pos x="connsiteX8476" y="connsiteY8476"/>
              </a:cxn>
              <a:cxn ang="0">
                <a:pos x="connsiteX8477" y="connsiteY8477"/>
              </a:cxn>
              <a:cxn ang="0">
                <a:pos x="connsiteX8478" y="connsiteY8478"/>
              </a:cxn>
              <a:cxn ang="0">
                <a:pos x="connsiteX8479" y="connsiteY8479"/>
              </a:cxn>
              <a:cxn ang="0">
                <a:pos x="connsiteX8480" y="connsiteY8480"/>
              </a:cxn>
              <a:cxn ang="0">
                <a:pos x="connsiteX8481" y="connsiteY8481"/>
              </a:cxn>
              <a:cxn ang="0">
                <a:pos x="connsiteX8482" y="connsiteY8482"/>
              </a:cxn>
              <a:cxn ang="0">
                <a:pos x="connsiteX8483" y="connsiteY8483"/>
              </a:cxn>
              <a:cxn ang="0">
                <a:pos x="connsiteX8484" y="connsiteY8484"/>
              </a:cxn>
              <a:cxn ang="0">
                <a:pos x="connsiteX8485" y="connsiteY8485"/>
              </a:cxn>
              <a:cxn ang="0">
                <a:pos x="connsiteX8486" y="connsiteY8486"/>
              </a:cxn>
              <a:cxn ang="0">
                <a:pos x="connsiteX8487" y="connsiteY8487"/>
              </a:cxn>
              <a:cxn ang="0">
                <a:pos x="connsiteX8488" y="connsiteY8488"/>
              </a:cxn>
              <a:cxn ang="0">
                <a:pos x="connsiteX8489" y="connsiteY8489"/>
              </a:cxn>
              <a:cxn ang="0">
                <a:pos x="connsiteX8490" y="connsiteY8490"/>
              </a:cxn>
              <a:cxn ang="0">
                <a:pos x="connsiteX8491" y="connsiteY8491"/>
              </a:cxn>
              <a:cxn ang="0">
                <a:pos x="connsiteX8492" y="connsiteY8492"/>
              </a:cxn>
              <a:cxn ang="0">
                <a:pos x="connsiteX8493" y="connsiteY8493"/>
              </a:cxn>
              <a:cxn ang="0">
                <a:pos x="connsiteX8494" y="connsiteY8494"/>
              </a:cxn>
              <a:cxn ang="0">
                <a:pos x="connsiteX8495" y="connsiteY8495"/>
              </a:cxn>
              <a:cxn ang="0">
                <a:pos x="connsiteX8496" y="connsiteY8496"/>
              </a:cxn>
              <a:cxn ang="0">
                <a:pos x="connsiteX8497" y="connsiteY8497"/>
              </a:cxn>
              <a:cxn ang="0">
                <a:pos x="connsiteX8498" y="connsiteY8498"/>
              </a:cxn>
              <a:cxn ang="0">
                <a:pos x="connsiteX8499" y="connsiteY8499"/>
              </a:cxn>
              <a:cxn ang="0">
                <a:pos x="connsiteX8500" y="connsiteY8500"/>
              </a:cxn>
              <a:cxn ang="0">
                <a:pos x="connsiteX8501" y="connsiteY8501"/>
              </a:cxn>
              <a:cxn ang="0">
                <a:pos x="connsiteX8502" y="connsiteY8502"/>
              </a:cxn>
              <a:cxn ang="0">
                <a:pos x="connsiteX8503" y="connsiteY8503"/>
              </a:cxn>
              <a:cxn ang="0">
                <a:pos x="connsiteX8504" y="connsiteY8504"/>
              </a:cxn>
              <a:cxn ang="0">
                <a:pos x="connsiteX8505" y="connsiteY8505"/>
              </a:cxn>
              <a:cxn ang="0">
                <a:pos x="connsiteX8506" y="connsiteY8506"/>
              </a:cxn>
              <a:cxn ang="0">
                <a:pos x="connsiteX8507" y="connsiteY8507"/>
              </a:cxn>
              <a:cxn ang="0">
                <a:pos x="connsiteX8508" y="connsiteY8508"/>
              </a:cxn>
              <a:cxn ang="0">
                <a:pos x="connsiteX8509" y="connsiteY8509"/>
              </a:cxn>
              <a:cxn ang="0">
                <a:pos x="connsiteX8510" y="connsiteY8510"/>
              </a:cxn>
              <a:cxn ang="0">
                <a:pos x="connsiteX8511" y="connsiteY8511"/>
              </a:cxn>
              <a:cxn ang="0">
                <a:pos x="connsiteX8512" y="connsiteY8512"/>
              </a:cxn>
              <a:cxn ang="0">
                <a:pos x="connsiteX8513" y="connsiteY8513"/>
              </a:cxn>
              <a:cxn ang="0">
                <a:pos x="connsiteX8514" y="connsiteY8514"/>
              </a:cxn>
              <a:cxn ang="0">
                <a:pos x="connsiteX8515" y="connsiteY8515"/>
              </a:cxn>
              <a:cxn ang="0">
                <a:pos x="connsiteX8516" y="connsiteY8516"/>
              </a:cxn>
              <a:cxn ang="0">
                <a:pos x="connsiteX8517" y="connsiteY8517"/>
              </a:cxn>
              <a:cxn ang="0">
                <a:pos x="connsiteX8518" y="connsiteY8518"/>
              </a:cxn>
              <a:cxn ang="0">
                <a:pos x="connsiteX8519" y="connsiteY8519"/>
              </a:cxn>
              <a:cxn ang="0">
                <a:pos x="connsiteX8520" y="connsiteY8520"/>
              </a:cxn>
              <a:cxn ang="0">
                <a:pos x="connsiteX8521" y="connsiteY8521"/>
              </a:cxn>
              <a:cxn ang="0">
                <a:pos x="connsiteX8522" y="connsiteY8522"/>
              </a:cxn>
              <a:cxn ang="0">
                <a:pos x="connsiteX8523" y="connsiteY8523"/>
              </a:cxn>
              <a:cxn ang="0">
                <a:pos x="connsiteX8524" y="connsiteY8524"/>
              </a:cxn>
              <a:cxn ang="0">
                <a:pos x="connsiteX8525" y="connsiteY8525"/>
              </a:cxn>
              <a:cxn ang="0">
                <a:pos x="connsiteX8526" y="connsiteY8526"/>
              </a:cxn>
              <a:cxn ang="0">
                <a:pos x="connsiteX8527" y="connsiteY8527"/>
              </a:cxn>
              <a:cxn ang="0">
                <a:pos x="connsiteX8528" y="connsiteY8528"/>
              </a:cxn>
              <a:cxn ang="0">
                <a:pos x="connsiteX8529" y="connsiteY8529"/>
              </a:cxn>
              <a:cxn ang="0">
                <a:pos x="connsiteX8530" y="connsiteY8530"/>
              </a:cxn>
              <a:cxn ang="0">
                <a:pos x="connsiteX8531" y="connsiteY8531"/>
              </a:cxn>
              <a:cxn ang="0">
                <a:pos x="connsiteX8532" y="connsiteY8532"/>
              </a:cxn>
              <a:cxn ang="0">
                <a:pos x="connsiteX8533" y="connsiteY8533"/>
              </a:cxn>
              <a:cxn ang="0">
                <a:pos x="connsiteX8534" y="connsiteY8534"/>
              </a:cxn>
              <a:cxn ang="0">
                <a:pos x="connsiteX8535" y="connsiteY8535"/>
              </a:cxn>
              <a:cxn ang="0">
                <a:pos x="connsiteX8536" y="connsiteY8536"/>
              </a:cxn>
              <a:cxn ang="0">
                <a:pos x="connsiteX8537" y="connsiteY8537"/>
              </a:cxn>
              <a:cxn ang="0">
                <a:pos x="connsiteX8538" y="connsiteY8538"/>
              </a:cxn>
              <a:cxn ang="0">
                <a:pos x="connsiteX8539" y="connsiteY8539"/>
              </a:cxn>
              <a:cxn ang="0">
                <a:pos x="connsiteX8540" y="connsiteY8540"/>
              </a:cxn>
              <a:cxn ang="0">
                <a:pos x="connsiteX8541" y="connsiteY8541"/>
              </a:cxn>
              <a:cxn ang="0">
                <a:pos x="connsiteX8542" y="connsiteY8542"/>
              </a:cxn>
              <a:cxn ang="0">
                <a:pos x="connsiteX8543" y="connsiteY8543"/>
              </a:cxn>
              <a:cxn ang="0">
                <a:pos x="connsiteX8544" y="connsiteY8544"/>
              </a:cxn>
              <a:cxn ang="0">
                <a:pos x="connsiteX8545" y="connsiteY8545"/>
              </a:cxn>
              <a:cxn ang="0">
                <a:pos x="connsiteX8546" y="connsiteY8546"/>
              </a:cxn>
              <a:cxn ang="0">
                <a:pos x="connsiteX8547" y="connsiteY8547"/>
              </a:cxn>
              <a:cxn ang="0">
                <a:pos x="connsiteX8548" y="connsiteY8548"/>
              </a:cxn>
              <a:cxn ang="0">
                <a:pos x="connsiteX8549" y="connsiteY8549"/>
              </a:cxn>
              <a:cxn ang="0">
                <a:pos x="connsiteX8550" y="connsiteY8550"/>
              </a:cxn>
              <a:cxn ang="0">
                <a:pos x="connsiteX8551" y="connsiteY8551"/>
              </a:cxn>
              <a:cxn ang="0">
                <a:pos x="connsiteX8552" y="connsiteY8552"/>
              </a:cxn>
              <a:cxn ang="0">
                <a:pos x="connsiteX8553" y="connsiteY8553"/>
              </a:cxn>
              <a:cxn ang="0">
                <a:pos x="connsiteX8554" y="connsiteY8554"/>
              </a:cxn>
              <a:cxn ang="0">
                <a:pos x="connsiteX8555" y="connsiteY8555"/>
              </a:cxn>
              <a:cxn ang="0">
                <a:pos x="connsiteX8556" y="connsiteY8556"/>
              </a:cxn>
              <a:cxn ang="0">
                <a:pos x="connsiteX8557" y="connsiteY8557"/>
              </a:cxn>
              <a:cxn ang="0">
                <a:pos x="connsiteX8558" y="connsiteY8558"/>
              </a:cxn>
              <a:cxn ang="0">
                <a:pos x="connsiteX8559" y="connsiteY8559"/>
              </a:cxn>
              <a:cxn ang="0">
                <a:pos x="connsiteX8560" y="connsiteY8560"/>
              </a:cxn>
              <a:cxn ang="0">
                <a:pos x="connsiteX8561" y="connsiteY8561"/>
              </a:cxn>
              <a:cxn ang="0">
                <a:pos x="connsiteX8562" y="connsiteY8562"/>
              </a:cxn>
              <a:cxn ang="0">
                <a:pos x="connsiteX8563" y="connsiteY8563"/>
              </a:cxn>
              <a:cxn ang="0">
                <a:pos x="connsiteX8564" y="connsiteY8564"/>
              </a:cxn>
              <a:cxn ang="0">
                <a:pos x="connsiteX8565" y="connsiteY8565"/>
              </a:cxn>
              <a:cxn ang="0">
                <a:pos x="connsiteX8566" y="connsiteY8566"/>
              </a:cxn>
              <a:cxn ang="0">
                <a:pos x="connsiteX8567" y="connsiteY8567"/>
              </a:cxn>
              <a:cxn ang="0">
                <a:pos x="connsiteX8568" y="connsiteY8568"/>
              </a:cxn>
              <a:cxn ang="0">
                <a:pos x="connsiteX8569" y="connsiteY8569"/>
              </a:cxn>
              <a:cxn ang="0">
                <a:pos x="connsiteX8570" y="connsiteY8570"/>
              </a:cxn>
              <a:cxn ang="0">
                <a:pos x="connsiteX8571" y="connsiteY8571"/>
              </a:cxn>
              <a:cxn ang="0">
                <a:pos x="connsiteX8572" y="connsiteY8572"/>
              </a:cxn>
              <a:cxn ang="0">
                <a:pos x="connsiteX8573" y="connsiteY8573"/>
              </a:cxn>
              <a:cxn ang="0">
                <a:pos x="connsiteX8574" y="connsiteY8574"/>
              </a:cxn>
              <a:cxn ang="0">
                <a:pos x="connsiteX8575" y="connsiteY8575"/>
              </a:cxn>
              <a:cxn ang="0">
                <a:pos x="connsiteX8576" y="connsiteY8576"/>
              </a:cxn>
              <a:cxn ang="0">
                <a:pos x="connsiteX8577" y="connsiteY8577"/>
              </a:cxn>
              <a:cxn ang="0">
                <a:pos x="connsiteX8578" y="connsiteY8578"/>
              </a:cxn>
              <a:cxn ang="0">
                <a:pos x="connsiteX8579" y="connsiteY8579"/>
              </a:cxn>
              <a:cxn ang="0">
                <a:pos x="connsiteX8580" y="connsiteY8580"/>
              </a:cxn>
              <a:cxn ang="0">
                <a:pos x="connsiteX8581" y="connsiteY8581"/>
              </a:cxn>
              <a:cxn ang="0">
                <a:pos x="connsiteX8582" y="connsiteY8582"/>
              </a:cxn>
              <a:cxn ang="0">
                <a:pos x="connsiteX8583" y="connsiteY8583"/>
              </a:cxn>
              <a:cxn ang="0">
                <a:pos x="connsiteX8584" y="connsiteY8584"/>
              </a:cxn>
              <a:cxn ang="0">
                <a:pos x="connsiteX8585" y="connsiteY8585"/>
              </a:cxn>
              <a:cxn ang="0">
                <a:pos x="connsiteX8586" y="connsiteY8586"/>
              </a:cxn>
              <a:cxn ang="0">
                <a:pos x="connsiteX8587" y="connsiteY8587"/>
              </a:cxn>
              <a:cxn ang="0">
                <a:pos x="connsiteX8588" y="connsiteY8588"/>
              </a:cxn>
              <a:cxn ang="0">
                <a:pos x="connsiteX8589" y="connsiteY8589"/>
              </a:cxn>
              <a:cxn ang="0">
                <a:pos x="connsiteX8590" y="connsiteY8590"/>
              </a:cxn>
              <a:cxn ang="0">
                <a:pos x="connsiteX8591" y="connsiteY8591"/>
              </a:cxn>
              <a:cxn ang="0">
                <a:pos x="connsiteX8592" y="connsiteY8592"/>
              </a:cxn>
              <a:cxn ang="0">
                <a:pos x="connsiteX8593" y="connsiteY8593"/>
              </a:cxn>
              <a:cxn ang="0">
                <a:pos x="connsiteX8594" y="connsiteY8594"/>
              </a:cxn>
              <a:cxn ang="0">
                <a:pos x="connsiteX8595" y="connsiteY8595"/>
              </a:cxn>
              <a:cxn ang="0">
                <a:pos x="connsiteX8596" y="connsiteY8596"/>
              </a:cxn>
              <a:cxn ang="0">
                <a:pos x="connsiteX8597" y="connsiteY8597"/>
              </a:cxn>
              <a:cxn ang="0">
                <a:pos x="connsiteX8598" y="connsiteY8598"/>
              </a:cxn>
              <a:cxn ang="0">
                <a:pos x="connsiteX8599" y="connsiteY8599"/>
              </a:cxn>
              <a:cxn ang="0">
                <a:pos x="connsiteX8600" y="connsiteY8600"/>
              </a:cxn>
              <a:cxn ang="0">
                <a:pos x="connsiteX8601" y="connsiteY8601"/>
              </a:cxn>
              <a:cxn ang="0">
                <a:pos x="connsiteX8602" y="connsiteY8602"/>
              </a:cxn>
              <a:cxn ang="0">
                <a:pos x="connsiteX8603" y="connsiteY8603"/>
              </a:cxn>
              <a:cxn ang="0">
                <a:pos x="connsiteX8604" y="connsiteY8604"/>
              </a:cxn>
              <a:cxn ang="0">
                <a:pos x="connsiteX8605" y="connsiteY8605"/>
              </a:cxn>
              <a:cxn ang="0">
                <a:pos x="connsiteX8606" y="connsiteY8606"/>
              </a:cxn>
              <a:cxn ang="0">
                <a:pos x="connsiteX8607" y="connsiteY8607"/>
              </a:cxn>
              <a:cxn ang="0">
                <a:pos x="connsiteX8608" y="connsiteY8608"/>
              </a:cxn>
              <a:cxn ang="0">
                <a:pos x="connsiteX8609" y="connsiteY8609"/>
              </a:cxn>
              <a:cxn ang="0">
                <a:pos x="connsiteX8610" y="connsiteY8610"/>
              </a:cxn>
              <a:cxn ang="0">
                <a:pos x="connsiteX8611" y="connsiteY8611"/>
              </a:cxn>
              <a:cxn ang="0">
                <a:pos x="connsiteX8612" y="connsiteY8612"/>
              </a:cxn>
              <a:cxn ang="0">
                <a:pos x="connsiteX8613" y="connsiteY8613"/>
              </a:cxn>
              <a:cxn ang="0">
                <a:pos x="connsiteX8614" y="connsiteY8614"/>
              </a:cxn>
              <a:cxn ang="0">
                <a:pos x="connsiteX8615" y="connsiteY8615"/>
              </a:cxn>
              <a:cxn ang="0">
                <a:pos x="connsiteX8616" y="connsiteY8616"/>
              </a:cxn>
              <a:cxn ang="0">
                <a:pos x="connsiteX8617" y="connsiteY8617"/>
              </a:cxn>
              <a:cxn ang="0">
                <a:pos x="connsiteX8618" y="connsiteY8618"/>
              </a:cxn>
              <a:cxn ang="0">
                <a:pos x="connsiteX8619" y="connsiteY8619"/>
              </a:cxn>
              <a:cxn ang="0">
                <a:pos x="connsiteX8620" y="connsiteY8620"/>
              </a:cxn>
              <a:cxn ang="0">
                <a:pos x="connsiteX8621" y="connsiteY8621"/>
              </a:cxn>
              <a:cxn ang="0">
                <a:pos x="connsiteX8622" y="connsiteY8622"/>
              </a:cxn>
              <a:cxn ang="0">
                <a:pos x="connsiteX8623" y="connsiteY8623"/>
              </a:cxn>
              <a:cxn ang="0">
                <a:pos x="connsiteX8624" y="connsiteY8624"/>
              </a:cxn>
              <a:cxn ang="0">
                <a:pos x="connsiteX8625" y="connsiteY8625"/>
              </a:cxn>
              <a:cxn ang="0">
                <a:pos x="connsiteX8626" y="connsiteY8626"/>
              </a:cxn>
              <a:cxn ang="0">
                <a:pos x="connsiteX8627" y="connsiteY8627"/>
              </a:cxn>
              <a:cxn ang="0">
                <a:pos x="connsiteX8628" y="connsiteY8628"/>
              </a:cxn>
              <a:cxn ang="0">
                <a:pos x="connsiteX8629" y="connsiteY8629"/>
              </a:cxn>
              <a:cxn ang="0">
                <a:pos x="connsiteX8630" y="connsiteY8630"/>
              </a:cxn>
              <a:cxn ang="0">
                <a:pos x="connsiteX8631" y="connsiteY8631"/>
              </a:cxn>
              <a:cxn ang="0">
                <a:pos x="connsiteX8632" y="connsiteY8632"/>
              </a:cxn>
              <a:cxn ang="0">
                <a:pos x="connsiteX8633" y="connsiteY8633"/>
              </a:cxn>
              <a:cxn ang="0">
                <a:pos x="connsiteX8634" y="connsiteY8634"/>
              </a:cxn>
              <a:cxn ang="0">
                <a:pos x="connsiteX8635" y="connsiteY8635"/>
              </a:cxn>
              <a:cxn ang="0">
                <a:pos x="connsiteX8636" y="connsiteY8636"/>
              </a:cxn>
              <a:cxn ang="0">
                <a:pos x="connsiteX8637" y="connsiteY8637"/>
              </a:cxn>
              <a:cxn ang="0">
                <a:pos x="connsiteX8638" y="connsiteY8638"/>
              </a:cxn>
              <a:cxn ang="0">
                <a:pos x="connsiteX8639" y="connsiteY8639"/>
              </a:cxn>
              <a:cxn ang="0">
                <a:pos x="connsiteX8640" y="connsiteY8640"/>
              </a:cxn>
              <a:cxn ang="0">
                <a:pos x="connsiteX8641" y="connsiteY8641"/>
              </a:cxn>
              <a:cxn ang="0">
                <a:pos x="connsiteX8642" y="connsiteY8642"/>
              </a:cxn>
              <a:cxn ang="0">
                <a:pos x="connsiteX8643" y="connsiteY8643"/>
              </a:cxn>
              <a:cxn ang="0">
                <a:pos x="connsiteX8644" y="connsiteY8644"/>
              </a:cxn>
              <a:cxn ang="0">
                <a:pos x="connsiteX8645" y="connsiteY8645"/>
              </a:cxn>
              <a:cxn ang="0">
                <a:pos x="connsiteX8646" y="connsiteY8646"/>
              </a:cxn>
              <a:cxn ang="0">
                <a:pos x="connsiteX8647" y="connsiteY8647"/>
              </a:cxn>
              <a:cxn ang="0">
                <a:pos x="connsiteX8648" y="connsiteY8648"/>
              </a:cxn>
              <a:cxn ang="0">
                <a:pos x="connsiteX8649" y="connsiteY8649"/>
              </a:cxn>
              <a:cxn ang="0">
                <a:pos x="connsiteX8650" y="connsiteY8650"/>
              </a:cxn>
              <a:cxn ang="0">
                <a:pos x="connsiteX8651" y="connsiteY8651"/>
              </a:cxn>
              <a:cxn ang="0">
                <a:pos x="connsiteX8652" y="connsiteY8652"/>
              </a:cxn>
              <a:cxn ang="0">
                <a:pos x="connsiteX8653" y="connsiteY8653"/>
              </a:cxn>
              <a:cxn ang="0">
                <a:pos x="connsiteX8654" y="connsiteY8654"/>
              </a:cxn>
              <a:cxn ang="0">
                <a:pos x="connsiteX8655" y="connsiteY8655"/>
              </a:cxn>
              <a:cxn ang="0">
                <a:pos x="connsiteX8656" y="connsiteY8656"/>
              </a:cxn>
              <a:cxn ang="0">
                <a:pos x="connsiteX8657" y="connsiteY8657"/>
              </a:cxn>
              <a:cxn ang="0">
                <a:pos x="connsiteX8658" y="connsiteY8658"/>
              </a:cxn>
              <a:cxn ang="0">
                <a:pos x="connsiteX8659" y="connsiteY8659"/>
              </a:cxn>
              <a:cxn ang="0">
                <a:pos x="connsiteX8660" y="connsiteY8660"/>
              </a:cxn>
              <a:cxn ang="0">
                <a:pos x="connsiteX8661" y="connsiteY8661"/>
              </a:cxn>
              <a:cxn ang="0">
                <a:pos x="connsiteX8662" y="connsiteY8662"/>
              </a:cxn>
              <a:cxn ang="0">
                <a:pos x="connsiteX8663" y="connsiteY8663"/>
              </a:cxn>
              <a:cxn ang="0">
                <a:pos x="connsiteX8664" y="connsiteY8664"/>
              </a:cxn>
              <a:cxn ang="0">
                <a:pos x="connsiteX8665" y="connsiteY8665"/>
              </a:cxn>
              <a:cxn ang="0">
                <a:pos x="connsiteX8666" y="connsiteY8666"/>
              </a:cxn>
              <a:cxn ang="0">
                <a:pos x="connsiteX8667" y="connsiteY8667"/>
              </a:cxn>
              <a:cxn ang="0">
                <a:pos x="connsiteX8668" y="connsiteY8668"/>
              </a:cxn>
              <a:cxn ang="0">
                <a:pos x="connsiteX8669" y="connsiteY8669"/>
              </a:cxn>
              <a:cxn ang="0">
                <a:pos x="connsiteX8670" y="connsiteY8670"/>
              </a:cxn>
              <a:cxn ang="0">
                <a:pos x="connsiteX8671" y="connsiteY8671"/>
              </a:cxn>
              <a:cxn ang="0">
                <a:pos x="connsiteX8672" y="connsiteY8672"/>
              </a:cxn>
              <a:cxn ang="0">
                <a:pos x="connsiteX8673" y="connsiteY8673"/>
              </a:cxn>
              <a:cxn ang="0">
                <a:pos x="connsiteX8674" y="connsiteY8674"/>
              </a:cxn>
              <a:cxn ang="0">
                <a:pos x="connsiteX8675" y="connsiteY8675"/>
              </a:cxn>
              <a:cxn ang="0">
                <a:pos x="connsiteX8676" y="connsiteY8676"/>
              </a:cxn>
              <a:cxn ang="0">
                <a:pos x="connsiteX8677" y="connsiteY8677"/>
              </a:cxn>
              <a:cxn ang="0">
                <a:pos x="connsiteX8678" y="connsiteY8678"/>
              </a:cxn>
              <a:cxn ang="0">
                <a:pos x="connsiteX8679" y="connsiteY8679"/>
              </a:cxn>
              <a:cxn ang="0">
                <a:pos x="connsiteX8680" y="connsiteY8680"/>
              </a:cxn>
              <a:cxn ang="0">
                <a:pos x="connsiteX8681" y="connsiteY8681"/>
              </a:cxn>
              <a:cxn ang="0">
                <a:pos x="connsiteX8682" y="connsiteY8682"/>
              </a:cxn>
              <a:cxn ang="0">
                <a:pos x="connsiteX8683" y="connsiteY8683"/>
              </a:cxn>
              <a:cxn ang="0">
                <a:pos x="connsiteX8684" y="connsiteY8684"/>
              </a:cxn>
              <a:cxn ang="0">
                <a:pos x="connsiteX8685" y="connsiteY8685"/>
              </a:cxn>
              <a:cxn ang="0">
                <a:pos x="connsiteX8686" y="connsiteY8686"/>
              </a:cxn>
              <a:cxn ang="0">
                <a:pos x="connsiteX8687" y="connsiteY8687"/>
              </a:cxn>
              <a:cxn ang="0">
                <a:pos x="connsiteX8688" y="connsiteY8688"/>
              </a:cxn>
              <a:cxn ang="0">
                <a:pos x="connsiteX8689" y="connsiteY8689"/>
              </a:cxn>
              <a:cxn ang="0">
                <a:pos x="connsiteX8690" y="connsiteY8690"/>
              </a:cxn>
              <a:cxn ang="0">
                <a:pos x="connsiteX8691" y="connsiteY8691"/>
              </a:cxn>
              <a:cxn ang="0">
                <a:pos x="connsiteX8692" y="connsiteY8692"/>
              </a:cxn>
              <a:cxn ang="0">
                <a:pos x="connsiteX8693" y="connsiteY8693"/>
              </a:cxn>
              <a:cxn ang="0">
                <a:pos x="connsiteX8694" y="connsiteY8694"/>
              </a:cxn>
              <a:cxn ang="0">
                <a:pos x="connsiteX8695" y="connsiteY8695"/>
              </a:cxn>
              <a:cxn ang="0">
                <a:pos x="connsiteX8696" y="connsiteY8696"/>
              </a:cxn>
              <a:cxn ang="0">
                <a:pos x="connsiteX8697" y="connsiteY8697"/>
              </a:cxn>
              <a:cxn ang="0">
                <a:pos x="connsiteX8698" y="connsiteY8698"/>
              </a:cxn>
              <a:cxn ang="0">
                <a:pos x="connsiteX8699" y="connsiteY8699"/>
              </a:cxn>
              <a:cxn ang="0">
                <a:pos x="connsiteX8700" y="connsiteY8700"/>
              </a:cxn>
              <a:cxn ang="0">
                <a:pos x="connsiteX8701" y="connsiteY8701"/>
              </a:cxn>
              <a:cxn ang="0">
                <a:pos x="connsiteX8702" y="connsiteY8702"/>
              </a:cxn>
              <a:cxn ang="0">
                <a:pos x="connsiteX8703" y="connsiteY8703"/>
              </a:cxn>
              <a:cxn ang="0">
                <a:pos x="connsiteX8704" y="connsiteY8704"/>
              </a:cxn>
              <a:cxn ang="0">
                <a:pos x="connsiteX8705" y="connsiteY8705"/>
              </a:cxn>
              <a:cxn ang="0">
                <a:pos x="connsiteX8706" y="connsiteY8706"/>
              </a:cxn>
              <a:cxn ang="0">
                <a:pos x="connsiteX8707" y="connsiteY8707"/>
              </a:cxn>
              <a:cxn ang="0">
                <a:pos x="connsiteX8708" y="connsiteY8708"/>
              </a:cxn>
              <a:cxn ang="0">
                <a:pos x="connsiteX8709" y="connsiteY8709"/>
              </a:cxn>
              <a:cxn ang="0">
                <a:pos x="connsiteX8710" y="connsiteY8710"/>
              </a:cxn>
              <a:cxn ang="0">
                <a:pos x="connsiteX8711" y="connsiteY8711"/>
              </a:cxn>
              <a:cxn ang="0">
                <a:pos x="connsiteX8712" y="connsiteY8712"/>
              </a:cxn>
              <a:cxn ang="0">
                <a:pos x="connsiteX8713" y="connsiteY8713"/>
              </a:cxn>
              <a:cxn ang="0">
                <a:pos x="connsiteX8714" y="connsiteY8714"/>
              </a:cxn>
              <a:cxn ang="0">
                <a:pos x="connsiteX8715" y="connsiteY8715"/>
              </a:cxn>
              <a:cxn ang="0">
                <a:pos x="connsiteX8716" y="connsiteY8716"/>
              </a:cxn>
              <a:cxn ang="0">
                <a:pos x="connsiteX8717" y="connsiteY8717"/>
              </a:cxn>
              <a:cxn ang="0">
                <a:pos x="connsiteX8718" y="connsiteY8718"/>
              </a:cxn>
              <a:cxn ang="0">
                <a:pos x="connsiteX8719" y="connsiteY8719"/>
              </a:cxn>
              <a:cxn ang="0">
                <a:pos x="connsiteX8720" y="connsiteY8720"/>
              </a:cxn>
              <a:cxn ang="0">
                <a:pos x="connsiteX8721" y="connsiteY8721"/>
              </a:cxn>
              <a:cxn ang="0">
                <a:pos x="connsiteX8722" y="connsiteY8722"/>
              </a:cxn>
              <a:cxn ang="0">
                <a:pos x="connsiteX8723" y="connsiteY8723"/>
              </a:cxn>
              <a:cxn ang="0">
                <a:pos x="connsiteX8724" y="connsiteY8724"/>
              </a:cxn>
              <a:cxn ang="0">
                <a:pos x="connsiteX8725" y="connsiteY8725"/>
              </a:cxn>
              <a:cxn ang="0">
                <a:pos x="connsiteX8726" y="connsiteY8726"/>
              </a:cxn>
              <a:cxn ang="0">
                <a:pos x="connsiteX8727" y="connsiteY8727"/>
              </a:cxn>
              <a:cxn ang="0">
                <a:pos x="connsiteX8728" y="connsiteY8728"/>
              </a:cxn>
              <a:cxn ang="0">
                <a:pos x="connsiteX8729" y="connsiteY8729"/>
              </a:cxn>
              <a:cxn ang="0">
                <a:pos x="connsiteX8730" y="connsiteY8730"/>
              </a:cxn>
              <a:cxn ang="0">
                <a:pos x="connsiteX8731" y="connsiteY8731"/>
              </a:cxn>
              <a:cxn ang="0">
                <a:pos x="connsiteX8732" y="connsiteY8732"/>
              </a:cxn>
              <a:cxn ang="0">
                <a:pos x="connsiteX8733" y="connsiteY8733"/>
              </a:cxn>
              <a:cxn ang="0">
                <a:pos x="connsiteX8734" y="connsiteY8734"/>
              </a:cxn>
              <a:cxn ang="0">
                <a:pos x="connsiteX8735" y="connsiteY8735"/>
              </a:cxn>
              <a:cxn ang="0">
                <a:pos x="connsiteX8736" y="connsiteY8736"/>
              </a:cxn>
              <a:cxn ang="0">
                <a:pos x="connsiteX8737" y="connsiteY8737"/>
              </a:cxn>
              <a:cxn ang="0">
                <a:pos x="connsiteX8738" y="connsiteY8738"/>
              </a:cxn>
              <a:cxn ang="0">
                <a:pos x="connsiteX8739" y="connsiteY8739"/>
              </a:cxn>
              <a:cxn ang="0">
                <a:pos x="connsiteX8740" y="connsiteY8740"/>
              </a:cxn>
              <a:cxn ang="0">
                <a:pos x="connsiteX8741" y="connsiteY8741"/>
              </a:cxn>
              <a:cxn ang="0">
                <a:pos x="connsiteX8742" y="connsiteY8742"/>
              </a:cxn>
              <a:cxn ang="0">
                <a:pos x="connsiteX8743" y="connsiteY8743"/>
              </a:cxn>
              <a:cxn ang="0">
                <a:pos x="connsiteX8744" y="connsiteY8744"/>
              </a:cxn>
              <a:cxn ang="0">
                <a:pos x="connsiteX8745" y="connsiteY8745"/>
              </a:cxn>
              <a:cxn ang="0">
                <a:pos x="connsiteX8746" y="connsiteY8746"/>
              </a:cxn>
              <a:cxn ang="0">
                <a:pos x="connsiteX8747" y="connsiteY8747"/>
              </a:cxn>
              <a:cxn ang="0">
                <a:pos x="connsiteX8748" y="connsiteY8748"/>
              </a:cxn>
              <a:cxn ang="0">
                <a:pos x="connsiteX8749" y="connsiteY8749"/>
              </a:cxn>
              <a:cxn ang="0">
                <a:pos x="connsiteX8750" y="connsiteY8750"/>
              </a:cxn>
              <a:cxn ang="0">
                <a:pos x="connsiteX8751" y="connsiteY8751"/>
              </a:cxn>
              <a:cxn ang="0">
                <a:pos x="connsiteX8752" y="connsiteY8752"/>
              </a:cxn>
              <a:cxn ang="0">
                <a:pos x="connsiteX8753" y="connsiteY8753"/>
              </a:cxn>
              <a:cxn ang="0">
                <a:pos x="connsiteX8754" y="connsiteY8754"/>
              </a:cxn>
              <a:cxn ang="0">
                <a:pos x="connsiteX8755" y="connsiteY8755"/>
              </a:cxn>
              <a:cxn ang="0">
                <a:pos x="connsiteX8756" y="connsiteY8756"/>
              </a:cxn>
              <a:cxn ang="0">
                <a:pos x="connsiteX8757" y="connsiteY8757"/>
              </a:cxn>
              <a:cxn ang="0">
                <a:pos x="connsiteX8758" y="connsiteY8758"/>
              </a:cxn>
              <a:cxn ang="0">
                <a:pos x="connsiteX8759" y="connsiteY8759"/>
              </a:cxn>
              <a:cxn ang="0">
                <a:pos x="connsiteX8760" y="connsiteY8760"/>
              </a:cxn>
              <a:cxn ang="0">
                <a:pos x="connsiteX8761" y="connsiteY8761"/>
              </a:cxn>
              <a:cxn ang="0">
                <a:pos x="connsiteX8762" y="connsiteY8762"/>
              </a:cxn>
              <a:cxn ang="0">
                <a:pos x="connsiteX8763" y="connsiteY8763"/>
              </a:cxn>
              <a:cxn ang="0">
                <a:pos x="connsiteX8764" y="connsiteY8764"/>
              </a:cxn>
              <a:cxn ang="0">
                <a:pos x="connsiteX8765" y="connsiteY8765"/>
              </a:cxn>
              <a:cxn ang="0">
                <a:pos x="connsiteX8766" y="connsiteY8766"/>
              </a:cxn>
              <a:cxn ang="0">
                <a:pos x="connsiteX8767" y="connsiteY8767"/>
              </a:cxn>
              <a:cxn ang="0">
                <a:pos x="connsiteX8768" y="connsiteY8768"/>
              </a:cxn>
              <a:cxn ang="0">
                <a:pos x="connsiteX8769" y="connsiteY8769"/>
              </a:cxn>
              <a:cxn ang="0">
                <a:pos x="connsiteX8770" y="connsiteY8770"/>
              </a:cxn>
              <a:cxn ang="0">
                <a:pos x="connsiteX8771" y="connsiteY8771"/>
              </a:cxn>
              <a:cxn ang="0">
                <a:pos x="connsiteX8772" y="connsiteY8772"/>
              </a:cxn>
              <a:cxn ang="0">
                <a:pos x="connsiteX8773" y="connsiteY8773"/>
              </a:cxn>
              <a:cxn ang="0">
                <a:pos x="connsiteX8774" y="connsiteY8774"/>
              </a:cxn>
              <a:cxn ang="0">
                <a:pos x="connsiteX8775" y="connsiteY8775"/>
              </a:cxn>
              <a:cxn ang="0">
                <a:pos x="connsiteX8776" y="connsiteY8776"/>
              </a:cxn>
              <a:cxn ang="0">
                <a:pos x="connsiteX8777" y="connsiteY8777"/>
              </a:cxn>
              <a:cxn ang="0">
                <a:pos x="connsiteX8778" y="connsiteY8778"/>
              </a:cxn>
              <a:cxn ang="0">
                <a:pos x="connsiteX8779" y="connsiteY8779"/>
              </a:cxn>
              <a:cxn ang="0">
                <a:pos x="connsiteX8780" y="connsiteY8780"/>
              </a:cxn>
              <a:cxn ang="0">
                <a:pos x="connsiteX8781" y="connsiteY8781"/>
              </a:cxn>
              <a:cxn ang="0">
                <a:pos x="connsiteX8782" y="connsiteY8782"/>
              </a:cxn>
              <a:cxn ang="0">
                <a:pos x="connsiteX8783" y="connsiteY8783"/>
              </a:cxn>
              <a:cxn ang="0">
                <a:pos x="connsiteX8784" y="connsiteY8784"/>
              </a:cxn>
              <a:cxn ang="0">
                <a:pos x="connsiteX8785" y="connsiteY8785"/>
              </a:cxn>
              <a:cxn ang="0">
                <a:pos x="connsiteX8786" y="connsiteY8786"/>
              </a:cxn>
              <a:cxn ang="0">
                <a:pos x="connsiteX8787" y="connsiteY8787"/>
              </a:cxn>
              <a:cxn ang="0">
                <a:pos x="connsiteX8788" y="connsiteY8788"/>
              </a:cxn>
              <a:cxn ang="0">
                <a:pos x="connsiteX8789" y="connsiteY8789"/>
              </a:cxn>
              <a:cxn ang="0">
                <a:pos x="connsiteX8790" y="connsiteY8790"/>
              </a:cxn>
              <a:cxn ang="0">
                <a:pos x="connsiteX8791" y="connsiteY8791"/>
              </a:cxn>
              <a:cxn ang="0">
                <a:pos x="connsiteX8792" y="connsiteY8792"/>
              </a:cxn>
              <a:cxn ang="0">
                <a:pos x="connsiteX8793" y="connsiteY8793"/>
              </a:cxn>
              <a:cxn ang="0">
                <a:pos x="connsiteX8794" y="connsiteY8794"/>
              </a:cxn>
              <a:cxn ang="0">
                <a:pos x="connsiteX8795" y="connsiteY8795"/>
              </a:cxn>
              <a:cxn ang="0">
                <a:pos x="connsiteX8796" y="connsiteY8796"/>
              </a:cxn>
              <a:cxn ang="0">
                <a:pos x="connsiteX8797" y="connsiteY8797"/>
              </a:cxn>
              <a:cxn ang="0">
                <a:pos x="connsiteX8798" y="connsiteY8798"/>
              </a:cxn>
              <a:cxn ang="0">
                <a:pos x="connsiteX8799" y="connsiteY8799"/>
              </a:cxn>
              <a:cxn ang="0">
                <a:pos x="connsiteX8800" y="connsiteY8800"/>
              </a:cxn>
              <a:cxn ang="0">
                <a:pos x="connsiteX8801" y="connsiteY8801"/>
              </a:cxn>
              <a:cxn ang="0">
                <a:pos x="connsiteX8802" y="connsiteY8802"/>
              </a:cxn>
              <a:cxn ang="0">
                <a:pos x="connsiteX8803" y="connsiteY8803"/>
              </a:cxn>
              <a:cxn ang="0">
                <a:pos x="connsiteX8804" y="connsiteY8804"/>
              </a:cxn>
              <a:cxn ang="0">
                <a:pos x="connsiteX8805" y="connsiteY8805"/>
              </a:cxn>
              <a:cxn ang="0">
                <a:pos x="connsiteX8806" y="connsiteY8806"/>
              </a:cxn>
              <a:cxn ang="0">
                <a:pos x="connsiteX8807" y="connsiteY8807"/>
              </a:cxn>
              <a:cxn ang="0">
                <a:pos x="connsiteX8808" y="connsiteY8808"/>
              </a:cxn>
              <a:cxn ang="0">
                <a:pos x="connsiteX8809" y="connsiteY8809"/>
              </a:cxn>
              <a:cxn ang="0">
                <a:pos x="connsiteX8810" y="connsiteY8810"/>
              </a:cxn>
              <a:cxn ang="0">
                <a:pos x="connsiteX8811" y="connsiteY8811"/>
              </a:cxn>
              <a:cxn ang="0">
                <a:pos x="connsiteX8812" y="connsiteY8812"/>
              </a:cxn>
              <a:cxn ang="0">
                <a:pos x="connsiteX8813" y="connsiteY8813"/>
              </a:cxn>
              <a:cxn ang="0">
                <a:pos x="connsiteX8814" y="connsiteY8814"/>
              </a:cxn>
              <a:cxn ang="0">
                <a:pos x="connsiteX8815" y="connsiteY8815"/>
              </a:cxn>
              <a:cxn ang="0">
                <a:pos x="connsiteX8816" y="connsiteY8816"/>
              </a:cxn>
              <a:cxn ang="0">
                <a:pos x="connsiteX8817" y="connsiteY8817"/>
              </a:cxn>
              <a:cxn ang="0">
                <a:pos x="connsiteX8818" y="connsiteY8818"/>
              </a:cxn>
              <a:cxn ang="0">
                <a:pos x="connsiteX8819" y="connsiteY8819"/>
              </a:cxn>
              <a:cxn ang="0">
                <a:pos x="connsiteX8820" y="connsiteY8820"/>
              </a:cxn>
              <a:cxn ang="0">
                <a:pos x="connsiteX8821" y="connsiteY8821"/>
              </a:cxn>
              <a:cxn ang="0">
                <a:pos x="connsiteX8822" y="connsiteY8822"/>
              </a:cxn>
              <a:cxn ang="0">
                <a:pos x="connsiteX8823" y="connsiteY8823"/>
              </a:cxn>
              <a:cxn ang="0">
                <a:pos x="connsiteX8824" y="connsiteY8824"/>
              </a:cxn>
              <a:cxn ang="0">
                <a:pos x="connsiteX8825" y="connsiteY8825"/>
              </a:cxn>
              <a:cxn ang="0">
                <a:pos x="connsiteX8826" y="connsiteY8826"/>
              </a:cxn>
              <a:cxn ang="0">
                <a:pos x="connsiteX8827" y="connsiteY8827"/>
              </a:cxn>
              <a:cxn ang="0">
                <a:pos x="connsiteX8828" y="connsiteY8828"/>
              </a:cxn>
              <a:cxn ang="0">
                <a:pos x="connsiteX8829" y="connsiteY8829"/>
              </a:cxn>
              <a:cxn ang="0">
                <a:pos x="connsiteX8830" y="connsiteY8830"/>
              </a:cxn>
              <a:cxn ang="0">
                <a:pos x="connsiteX8831" y="connsiteY8831"/>
              </a:cxn>
              <a:cxn ang="0">
                <a:pos x="connsiteX8832" y="connsiteY8832"/>
              </a:cxn>
              <a:cxn ang="0">
                <a:pos x="connsiteX8833" y="connsiteY8833"/>
              </a:cxn>
              <a:cxn ang="0">
                <a:pos x="connsiteX8834" y="connsiteY8834"/>
              </a:cxn>
              <a:cxn ang="0">
                <a:pos x="connsiteX8835" y="connsiteY8835"/>
              </a:cxn>
              <a:cxn ang="0">
                <a:pos x="connsiteX8836" y="connsiteY8836"/>
              </a:cxn>
              <a:cxn ang="0">
                <a:pos x="connsiteX8837" y="connsiteY8837"/>
              </a:cxn>
              <a:cxn ang="0">
                <a:pos x="connsiteX8838" y="connsiteY8838"/>
              </a:cxn>
              <a:cxn ang="0">
                <a:pos x="connsiteX8839" y="connsiteY8839"/>
              </a:cxn>
              <a:cxn ang="0">
                <a:pos x="connsiteX8840" y="connsiteY8840"/>
              </a:cxn>
              <a:cxn ang="0">
                <a:pos x="connsiteX8841" y="connsiteY8841"/>
              </a:cxn>
              <a:cxn ang="0">
                <a:pos x="connsiteX8842" y="connsiteY8842"/>
              </a:cxn>
              <a:cxn ang="0">
                <a:pos x="connsiteX8843" y="connsiteY8843"/>
              </a:cxn>
              <a:cxn ang="0">
                <a:pos x="connsiteX8844" y="connsiteY8844"/>
              </a:cxn>
              <a:cxn ang="0">
                <a:pos x="connsiteX8845" y="connsiteY8845"/>
              </a:cxn>
              <a:cxn ang="0">
                <a:pos x="connsiteX8846" y="connsiteY8846"/>
              </a:cxn>
              <a:cxn ang="0">
                <a:pos x="connsiteX8847" y="connsiteY8847"/>
              </a:cxn>
              <a:cxn ang="0">
                <a:pos x="connsiteX8848" y="connsiteY8848"/>
              </a:cxn>
              <a:cxn ang="0">
                <a:pos x="connsiteX8849" y="connsiteY8849"/>
              </a:cxn>
              <a:cxn ang="0">
                <a:pos x="connsiteX8850" y="connsiteY8850"/>
              </a:cxn>
              <a:cxn ang="0">
                <a:pos x="connsiteX8851" y="connsiteY8851"/>
              </a:cxn>
              <a:cxn ang="0">
                <a:pos x="connsiteX8852" y="connsiteY8852"/>
              </a:cxn>
              <a:cxn ang="0">
                <a:pos x="connsiteX8853" y="connsiteY8853"/>
              </a:cxn>
              <a:cxn ang="0">
                <a:pos x="connsiteX8854" y="connsiteY8854"/>
              </a:cxn>
              <a:cxn ang="0">
                <a:pos x="connsiteX8855" y="connsiteY8855"/>
              </a:cxn>
              <a:cxn ang="0">
                <a:pos x="connsiteX8856" y="connsiteY8856"/>
              </a:cxn>
              <a:cxn ang="0">
                <a:pos x="connsiteX8857" y="connsiteY8857"/>
              </a:cxn>
              <a:cxn ang="0">
                <a:pos x="connsiteX8858" y="connsiteY8858"/>
              </a:cxn>
              <a:cxn ang="0">
                <a:pos x="connsiteX8859" y="connsiteY8859"/>
              </a:cxn>
              <a:cxn ang="0">
                <a:pos x="connsiteX8860" y="connsiteY8860"/>
              </a:cxn>
              <a:cxn ang="0">
                <a:pos x="connsiteX8861" y="connsiteY8861"/>
              </a:cxn>
              <a:cxn ang="0">
                <a:pos x="connsiteX8862" y="connsiteY8862"/>
              </a:cxn>
              <a:cxn ang="0">
                <a:pos x="connsiteX8863" y="connsiteY8863"/>
              </a:cxn>
              <a:cxn ang="0">
                <a:pos x="connsiteX8864" y="connsiteY8864"/>
              </a:cxn>
              <a:cxn ang="0">
                <a:pos x="connsiteX8865" y="connsiteY8865"/>
              </a:cxn>
              <a:cxn ang="0">
                <a:pos x="connsiteX8866" y="connsiteY8866"/>
              </a:cxn>
              <a:cxn ang="0">
                <a:pos x="connsiteX8867" y="connsiteY8867"/>
              </a:cxn>
              <a:cxn ang="0">
                <a:pos x="connsiteX8868" y="connsiteY8868"/>
              </a:cxn>
              <a:cxn ang="0">
                <a:pos x="connsiteX8869" y="connsiteY8869"/>
              </a:cxn>
              <a:cxn ang="0">
                <a:pos x="connsiteX8870" y="connsiteY8870"/>
              </a:cxn>
              <a:cxn ang="0">
                <a:pos x="connsiteX8871" y="connsiteY8871"/>
              </a:cxn>
              <a:cxn ang="0">
                <a:pos x="connsiteX8872" y="connsiteY8872"/>
              </a:cxn>
              <a:cxn ang="0">
                <a:pos x="connsiteX8873" y="connsiteY8873"/>
              </a:cxn>
              <a:cxn ang="0">
                <a:pos x="connsiteX8874" y="connsiteY8874"/>
              </a:cxn>
              <a:cxn ang="0">
                <a:pos x="connsiteX8875" y="connsiteY8875"/>
              </a:cxn>
              <a:cxn ang="0">
                <a:pos x="connsiteX8876" y="connsiteY8876"/>
              </a:cxn>
              <a:cxn ang="0">
                <a:pos x="connsiteX8877" y="connsiteY8877"/>
              </a:cxn>
              <a:cxn ang="0">
                <a:pos x="connsiteX8878" y="connsiteY8878"/>
              </a:cxn>
              <a:cxn ang="0">
                <a:pos x="connsiteX8879" y="connsiteY8879"/>
              </a:cxn>
              <a:cxn ang="0">
                <a:pos x="connsiteX8880" y="connsiteY8880"/>
              </a:cxn>
              <a:cxn ang="0">
                <a:pos x="connsiteX8881" y="connsiteY8881"/>
              </a:cxn>
              <a:cxn ang="0">
                <a:pos x="connsiteX8882" y="connsiteY8882"/>
              </a:cxn>
              <a:cxn ang="0">
                <a:pos x="connsiteX8883" y="connsiteY8883"/>
              </a:cxn>
              <a:cxn ang="0">
                <a:pos x="connsiteX8884" y="connsiteY8884"/>
              </a:cxn>
              <a:cxn ang="0">
                <a:pos x="connsiteX8885" y="connsiteY8885"/>
              </a:cxn>
              <a:cxn ang="0">
                <a:pos x="connsiteX8886" y="connsiteY8886"/>
              </a:cxn>
              <a:cxn ang="0">
                <a:pos x="connsiteX8887" y="connsiteY8887"/>
              </a:cxn>
              <a:cxn ang="0">
                <a:pos x="connsiteX8888" y="connsiteY8888"/>
              </a:cxn>
              <a:cxn ang="0">
                <a:pos x="connsiteX8889" y="connsiteY8889"/>
              </a:cxn>
              <a:cxn ang="0">
                <a:pos x="connsiteX8890" y="connsiteY8890"/>
              </a:cxn>
              <a:cxn ang="0">
                <a:pos x="connsiteX8891" y="connsiteY8891"/>
              </a:cxn>
              <a:cxn ang="0">
                <a:pos x="connsiteX8892" y="connsiteY8892"/>
              </a:cxn>
              <a:cxn ang="0">
                <a:pos x="connsiteX8893" y="connsiteY8893"/>
              </a:cxn>
              <a:cxn ang="0">
                <a:pos x="connsiteX8894" y="connsiteY8894"/>
              </a:cxn>
              <a:cxn ang="0">
                <a:pos x="connsiteX8895" y="connsiteY8895"/>
              </a:cxn>
              <a:cxn ang="0">
                <a:pos x="connsiteX8896" y="connsiteY8896"/>
              </a:cxn>
              <a:cxn ang="0">
                <a:pos x="connsiteX8897" y="connsiteY8897"/>
              </a:cxn>
              <a:cxn ang="0">
                <a:pos x="connsiteX8898" y="connsiteY8898"/>
              </a:cxn>
              <a:cxn ang="0">
                <a:pos x="connsiteX8899" y="connsiteY8899"/>
              </a:cxn>
              <a:cxn ang="0">
                <a:pos x="connsiteX8900" y="connsiteY8900"/>
              </a:cxn>
              <a:cxn ang="0">
                <a:pos x="connsiteX8901" y="connsiteY8901"/>
              </a:cxn>
              <a:cxn ang="0">
                <a:pos x="connsiteX8902" y="connsiteY8902"/>
              </a:cxn>
              <a:cxn ang="0">
                <a:pos x="connsiteX8903" y="connsiteY8903"/>
              </a:cxn>
              <a:cxn ang="0">
                <a:pos x="connsiteX8904" y="connsiteY8904"/>
              </a:cxn>
              <a:cxn ang="0">
                <a:pos x="connsiteX8905" y="connsiteY8905"/>
              </a:cxn>
              <a:cxn ang="0">
                <a:pos x="connsiteX8906" y="connsiteY8906"/>
              </a:cxn>
              <a:cxn ang="0">
                <a:pos x="connsiteX8907" y="connsiteY8907"/>
              </a:cxn>
              <a:cxn ang="0">
                <a:pos x="connsiteX8908" y="connsiteY8908"/>
              </a:cxn>
              <a:cxn ang="0">
                <a:pos x="connsiteX8909" y="connsiteY8909"/>
              </a:cxn>
              <a:cxn ang="0">
                <a:pos x="connsiteX8910" y="connsiteY8910"/>
              </a:cxn>
              <a:cxn ang="0">
                <a:pos x="connsiteX8911" y="connsiteY8911"/>
              </a:cxn>
              <a:cxn ang="0">
                <a:pos x="connsiteX8912" y="connsiteY8912"/>
              </a:cxn>
              <a:cxn ang="0">
                <a:pos x="connsiteX8913" y="connsiteY8913"/>
              </a:cxn>
              <a:cxn ang="0">
                <a:pos x="connsiteX8914" y="connsiteY8914"/>
              </a:cxn>
              <a:cxn ang="0">
                <a:pos x="connsiteX8915" y="connsiteY8915"/>
              </a:cxn>
              <a:cxn ang="0">
                <a:pos x="connsiteX8916" y="connsiteY8916"/>
              </a:cxn>
              <a:cxn ang="0">
                <a:pos x="connsiteX8917" y="connsiteY8917"/>
              </a:cxn>
              <a:cxn ang="0">
                <a:pos x="connsiteX8918" y="connsiteY8918"/>
              </a:cxn>
              <a:cxn ang="0">
                <a:pos x="connsiteX8919" y="connsiteY8919"/>
              </a:cxn>
              <a:cxn ang="0">
                <a:pos x="connsiteX8920" y="connsiteY8920"/>
              </a:cxn>
              <a:cxn ang="0">
                <a:pos x="connsiteX8921" y="connsiteY8921"/>
              </a:cxn>
              <a:cxn ang="0">
                <a:pos x="connsiteX8922" y="connsiteY8922"/>
              </a:cxn>
              <a:cxn ang="0">
                <a:pos x="connsiteX8923" y="connsiteY8923"/>
              </a:cxn>
              <a:cxn ang="0">
                <a:pos x="connsiteX8924" y="connsiteY8924"/>
              </a:cxn>
              <a:cxn ang="0">
                <a:pos x="connsiteX8925" y="connsiteY8925"/>
              </a:cxn>
              <a:cxn ang="0">
                <a:pos x="connsiteX8926" y="connsiteY8926"/>
              </a:cxn>
              <a:cxn ang="0">
                <a:pos x="connsiteX8927" y="connsiteY8927"/>
              </a:cxn>
              <a:cxn ang="0">
                <a:pos x="connsiteX8928" y="connsiteY8928"/>
              </a:cxn>
              <a:cxn ang="0">
                <a:pos x="connsiteX8929" y="connsiteY8929"/>
              </a:cxn>
              <a:cxn ang="0">
                <a:pos x="connsiteX8930" y="connsiteY8930"/>
              </a:cxn>
              <a:cxn ang="0">
                <a:pos x="connsiteX8931" y="connsiteY8931"/>
              </a:cxn>
              <a:cxn ang="0">
                <a:pos x="connsiteX8932" y="connsiteY8932"/>
              </a:cxn>
              <a:cxn ang="0">
                <a:pos x="connsiteX8933" y="connsiteY8933"/>
              </a:cxn>
              <a:cxn ang="0">
                <a:pos x="connsiteX8934" y="connsiteY8934"/>
              </a:cxn>
              <a:cxn ang="0">
                <a:pos x="connsiteX8935" y="connsiteY8935"/>
              </a:cxn>
              <a:cxn ang="0">
                <a:pos x="connsiteX8936" y="connsiteY8936"/>
              </a:cxn>
              <a:cxn ang="0">
                <a:pos x="connsiteX8937" y="connsiteY8937"/>
              </a:cxn>
              <a:cxn ang="0">
                <a:pos x="connsiteX8938" y="connsiteY8938"/>
              </a:cxn>
              <a:cxn ang="0">
                <a:pos x="connsiteX8939" y="connsiteY8939"/>
              </a:cxn>
              <a:cxn ang="0">
                <a:pos x="connsiteX8940" y="connsiteY8940"/>
              </a:cxn>
              <a:cxn ang="0">
                <a:pos x="connsiteX8941" y="connsiteY8941"/>
              </a:cxn>
              <a:cxn ang="0">
                <a:pos x="connsiteX8942" y="connsiteY8942"/>
              </a:cxn>
              <a:cxn ang="0">
                <a:pos x="connsiteX8943" y="connsiteY8943"/>
              </a:cxn>
              <a:cxn ang="0">
                <a:pos x="connsiteX8944" y="connsiteY8944"/>
              </a:cxn>
              <a:cxn ang="0">
                <a:pos x="connsiteX8945" y="connsiteY8945"/>
              </a:cxn>
              <a:cxn ang="0">
                <a:pos x="connsiteX8946" y="connsiteY8946"/>
              </a:cxn>
              <a:cxn ang="0">
                <a:pos x="connsiteX8947" y="connsiteY8947"/>
              </a:cxn>
              <a:cxn ang="0">
                <a:pos x="connsiteX8948" y="connsiteY8948"/>
              </a:cxn>
              <a:cxn ang="0">
                <a:pos x="connsiteX8949" y="connsiteY8949"/>
              </a:cxn>
              <a:cxn ang="0">
                <a:pos x="connsiteX8950" y="connsiteY8950"/>
              </a:cxn>
              <a:cxn ang="0">
                <a:pos x="connsiteX8951" y="connsiteY8951"/>
              </a:cxn>
              <a:cxn ang="0">
                <a:pos x="connsiteX8952" y="connsiteY8952"/>
              </a:cxn>
              <a:cxn ang="0">
                <a:pos x="connsiteX8953" y="connsiteY8953"/>
              </a:cxn>
              <a:cxn ang="0">
                <a:pos x="connsiteX8954" y="connsiteY8954"/>
              </a:cxn>
              <a:cxn ang="0">
                <a:pos x="connsiteX8955" y="connsiteY8955"/>
              </a:cxn>
              <a:cxn ang="0">
                <a:pos x="connsiteX8956" y="connsiteY8956"/>
              </a:cxn>
              <a:cxn ang="0">
                <a:pos x="connsiteX8957" y="connsiteY8957"/>
              </a:cxn>
              <a:cxn ang="0">
                <a:pos x="connsiteX8958" y="connsiteY8958"/>
              </a:cxn>
              <a:cxn ang="0">
                <a:pos x="connsiteX8959" y="connsiteY8959"/>
              </a:cxn>
              <a:cxn ang="0">
                <a:pos x="connsiteX8960" y="connsiteY8960"/>
              </a:cxn>
              <a:cxn ang="0">
                <a:pos x="connsiteX8961" y="connsiteY8961"/>
              </a:cxn>
              <a:cxn ang="0">
                <a:pos x="connsiteX8962" y="connsiteY8962"/>
              </a:cxn>
              <a:cxn ang="0">
                <a:pos x="connsiteX8963" y="connsiteY8963"/>
              </a:cxn>
              <a:cxn ang="0">
                <a:pos x="connsiteX8964" y="connsiteY8964"/>
              </a:cxn>
              <a:cxn ang="0">
                <a:pos x="connsiteX8965" y="connsiteY8965"/>
              </a:cxn>
              <a:cxn ang="0">
                <a:pos x="connsiteX8966" y="connsiteY8966"/>
              </a:cxn>
              <a:cxn ang="0">
                <a:pos x="connsiteX8967" y="connsiteY8967"/>
              </a:cxn>
              <a:cxn ang="0">
                <a:pos x="connsiteX8968" y="connsiteY8968"/>
              </a:cxn>
              <a:cxn ang="0">
                <a:pos x="connsiteX8969" y="connsiteY8969"/>
              </a:cxn>
              <a:cxn ang="0">
                <a:pos x="connsiteX8970" y="connsiteY8970"/>
              </a:cxn>
              <a:cxn ang="0">
                <a:pos x="connsiteX8971" y="connsiteY8971"/>
              </a:cxn>
              <a:cxn ang="0">
                <a:pos x="connsiteX8972" y="connsiteY8972"/>
              </a:cxn>
              <a:cxn ang="0">
                <a:pos x="connsiteX8973" y="connsiteY8973"/>
              </a:cxn>
              <a:cxn ang="0">
                <a:pos x="connsiteX8974" y="connsiteY8974"/>
              </a:cxn>
              <a:cxn ang="0">
                <a:pos x="connsiteX8975" y="connsiteY8975"/>
              </a:cxn>
              <a:cxn ang="0">
                <a:pos x="connsiteX8976" y="connsiteY8976"/>
              </a:cxn>
              <a:cxn ang="0">
                <a:pos x="connsiteX8977" y="connsiteY8977"/>
              </a:cxn>
              <a:cxn ang="0">
                <a:pos x="connsiteX8978" y="connsiteY8978"/>
              </a:cxn>
              <a:cxn ang="0">
                <a:pos x="connsiteX8979" y="connsiteY8979"/>
              </a:cxn>
              <a:cxn ang="0">
                <a:pos x="connsiteX8980" y="connsiteY8980"/>
              </a:cxn>
              <a:cxn ang="0">
                <a:pos x="connsiteX8981" y="connsiteY8981"/>
              </a:cxn>
              <a:cxn ang="0">
                <a:pos x="connsiteX8982" y="connsiteY8982"/>
              </a:cxn>
              <a:cxn ang="0">
                <a:pos x="connsiteX8983" y="connsiteY8983"/>
              </a:cxn>
              <a:cxn ang="0">
                <a:pos x="connsiteX8984" y="connsiteY8984"/>
              </a:cxn>
              <a:cxn ang="0">
                <a:pos x="connsiteX8985" y="connsiteY8985"/>
              </a:cxn>
              <a:cxn ang="0">
                <a:pos x="connsiteX8986" y="connsiteY8986"/>
              </a:cxn>
              <a:cxn ang="0">
                <a:pos x="connsiteX8987" y="connsiteY8987"/>
              </a:cxn>
              <a:cxn ang="0">
                <a:pos x="connsiteX8988" y="connsiteY8988"/>
              </a:cxn>
              <a:cxn ang="0">
                <a:pos x="connsiteX8989" y="connsiteY8989"/>
              </a:cxn>
              <a:cxn ang="0">
                <a:pos x="connsiteX8990" y="connsiteY8990"/>
              </a:cxn>
              <a:cxn ang="0">
                <a:pos x="connsiteX8991" y="connsiteY8991"/>
              </a:cxn>
              <a:cxn ang="0">
                <a:pos x="connsiteX8992" y="connsiteY8992"/>
              </a:cxn>
              <a:cxn ang="0">
                <a:pos x="connsiteX8993" y="connsiteY8993"/>
              </a:cxn>
              <a:cxn ang="0">
                <a:pos x="connsiteX8994" y="connsiteY8994"/>
              </a:cxn>
              <a:cxn ang="0">
                <a:pos x="connsiteX8995" y="connsiteY8995"/>
              </a:cxn>
              <a:cxn ang="0">
                <a:pos x="connsiteX8996" y="connsiteY8996"/>
              </a:cxn>
              <a:cxn ang="0">
                <a:pos x="connsiteX8997" y="connsiteY8997"/>
              </a:cxn>
              <a:cxn ang="0">
                <a:pos x="connsiteX8998" y="connsiteY8998"/>
              </a:cxn>
              <a:cxn ang="0">
                <a:pos x="connsiteX8999" y="connsiteY8999"/>
              </a:cxn>
              <a:cxn ang="0">
                <a:pos x="connsiteX9000" y="connsiteY9000"/>
              </a:cxn>
              <a:cxn ang="0">
                <a:pos x="connsiteX9001" y="connsiteY9001"/>
              </a:cxn>
              <a:cxn ang="0">
                <a:pos x="connsiteX9002" y="connsiteY9002"/>
              </a:cxn>
              <a:cxn ang="0">
                <a:pos x="connsiteX9003" y="connsiteY9003"/>
              </a:cxn>
              <a:cxn ang="0">
                <a:pos x="connsiteX9004" y="connsiteY9004"/>
              </a:cxn>
              <a:cxn ang="0">
                <a:pos x="connsiteX9005" y="connsiteY9005"/>
              </a:cxn>
              <a:cxn ang="0">
                <a:pos x="connsiteX9006" y="connsiteY9006"/>
              </a:cxn>
              <a:cxn ang="0">
                <a:pos x="connsiteX9007" y="connsiteY9007"/>
              </a:cxn>
              <a:cxn ang="0">
                <a:pos x="connsiteX9008" y="connsiteY9008"/>
              </a:cxn>
              <a:cxn ang="0">
                <a:pos x="connsiteX9009" y="connsiteY9009"/>
              </a:cxn>
              <a:cxn ang="0">
                <a:pos x="connsiteX9010" y="connsiteY9010"/>
              </a:cxn>
              <a:cxn ang="0">
                <a:pos x="connsiteX9011" y="connsiteY9011"/>
              </a:cxn>
              <a:cxn ang="0">
                <a:pos x="connsiteX9012" y="connsiteY9012"/>
              </a:cxn>
              <a:cxn ang="0">
                <a:pos x="connsiteX9013" y="connsiteY9013"/>
              </a:cxn>
              <a:cxn ang="0">
                <a:pos x="connsiteX9014" y="connsiteY9014"/>
              </a:cxn>
              <a:cxn ang="0">
                <a:pos x="connsiteX9015" y="connsiteY9015"/>
              </a:cxn>
              <a:cxn ang="0">
                <a:pos x="connsiteX9016" y="connsiteY9016"/>
              </a:cxn>
              <a:cxn ang="0">
                <a:pos x="connsiteX9017" y="connsiteY9017"/>
              </a:cxn>
              <a:cxn ang="0">
                <a:pos x="connsiteX9018" y="connsiteY9018"/>
              </a:cxn>
              <a:cxn ang="0">
                <a:pos x="connsiteX9019" y="connsiteY9019"/>
              </a:cxn>
              <a:cxn ang="0">
                <a:pos x="connsiteX9020" y="connsiteY9020"/>
              </a:cxn>
              <a:cxn ang="0">
                <a:pos x="connsiteX9021" y="connsiteY9021"/>
              </a:cxn>
              <a:cxn ang="0">
                <a:pos x="connsiteX9022" y="connsiteY9022"/>
              </a:cxn>
              <a:cxn ang="0">
                <a:pos x="connsiteX9023" y="connsiteY9023"/>
              </a:cxn>
              <a:cxn ang="0">
                <a:pos x="connsiteX9024" y="connsiteY9024"/>
              </a:cxn>
              <a:cxn ang="0">
                <a:pos x="connsiteX9025" y="connsiteY9025"/>
              </a:cxn>
              <a:cxn ang="0">
                <a:pos x="connsiteX9026" y="connsiteY9026"/>
              </a:cxn>
              <a:cxn ang="0">
                <a:pos x="connsiteX9027" y="connsiteY9027"/>
              </a:cxn>
              <a:cxn ang="0">
                <a:pos x="connsiteX9028" y="connsiteY9028"/>
              </a:cxn>
              <a:cxn ang="0">
                <a:pos x="connsiteX9029" y="connsiteY9029"/>
              </a:cxn>
              <a:cxn ang="0">
                <a:pos x="connsiteX9030" y="connsiteY9030"/>
              </a:cxn>
              <a:cxn ang="0">
                <a:pos x="connsiteX9031" y="connsiteY9031"/>
              </a:cxn>
              <a:cxn ang="0">
                <a:pos x="connsiteX9032" y="connsiteY9032"/>
              </a:cxn>
              <a:cxn ang="0">
                <a:pos x="connsiteX9033" y="connsiteY9033"/>
              </a:cxn>
              <a:cxn ang="0">
                <a:pos x="connsiteX9034" y="connsiteY9034"/>
              </a:cxn>
              <a:cxn ang="0">
                <a:pos x="connsiteX9035" y="connsiteY9035"/>
              </a:cxn>
              <a:cxn ang="0">
                <a:pos x="connsiteX9036" y="connsiteY9036"/>
              </a:cxn>
              <a:cxn ang="0">
                <a:pos x="connsiteX9037" y="connsiteY9037"/>
              </a:cxn>
              <a:cxn ang="0">
                <a:pos x="connsiteX9038" y="connsiteY9038"/>
              </a:cxn>
              <a:cxn ang="0">
                <a:pos x="connsiteX9039" y="connsiteY9039"/>
              </a:cxn>
              <a:cxn ang="0">
                <a:pos x="connsiteX9040" y="connsiteY9040"/>
              </a:cxn>
              <a:cxn ang="0">
                <a:pos x="connsiteX9041" y="connsiteY9041"/>
              </a:cxn>
              <a:cxn ang="0">
                <a:pos x="connsiteX9042" y="connsiteY9042"/>
              </a:cxn>
              <a:cxn ang="0">
                <a:pos x="connsiteX9043" y="connsiteY9043"/>
              </a:cxn>
              <a:cxn ang="0">
                <a:pos x="connsiteX9044" y="connsiteY9044"/>
              </a:cxn>
              <a:cxn ang="0">
                <a:pos x="connsiteX9045" y="connsiteY9045"/>
              </a:cxn>
              <a:cxn ang="0">
                <a:pos x="connsiteX9046" y="connsiteY9046"/>
              </a:cxn>
              <a:cxn ang="0">
                <a:pos x="connsiteX9047" y="connsiteY9047"/>
              </a:cxn>
              <a:cxn ang="0">
                <a:pos x="connsiteX9048" y="connsiteY9048"/>
              </a:cxn>
              <a:cxn ang="0">
                <a:pos x="connsiteX9049" y="connsiteY9049"/>
              </a:cxn>
              <a:cxn ang="0">
                <a:pos x="connsiteX9050" y="connsiteY9050"/>
              </a:cxn>
              <a:cxn ang="0">
                <a:pos x="connsiteX9051" y="connsiteY9051"/>
              </a:cxn>
              <a:cxn ang="0">
                <a:pos x="connsiteX9052" y="connsiteY9052"/>
              </a:cxn>
              <a:cxn ang="0">
                <a:pos x="connsiteX9053" y="connsiteY9053"/>
              </a:cxn>
              <a:cxn ang="0">
                <a:pos x="connsiteX9054" y="connsiteY9054"/>
              </a:cxn>
              <a:cxn ang="0">
                <a:pos x="connsiteX9055" y="connsiteY9055"/>
              </a:cxn>
              <a:cxn ang="0">
                <a:pos x="connsiteX9056" y="connsiteY9056"/>
              </a:cxn>
              <a:cxn ang="0">
                <a:pos x="connsiteX9057" y="connsiteY9057"/>
              </a:cxn>
              <a:cxn ang="0">
                <a:pos x="connsiteX9058" y="connsiteY9058"/>
              </a:cxn>
              <a:cxn ang="0">
                <a:pos x="connsiteX9059" y="connsiteY9059"/>
              </a:cxn>
              <a:cxn ang="0">
                <a:pos x="connsiteX9060" y="connsiteY9060"/>
              </a:cxn>
              <a:cxn ang="0">
                <a:pos x="connsiteX9061" y="connsiteY9061"/>
              </a:cxn>
              <a:cxn ang="0">
                <a:pos x="connsiteX9062" y="connsiteY9062"/>
              </a:cxn>
              <a:cxn ang="0">
                <a:pos x="connsiteX9063" y="connsiteY9063"/>
              </a:cxn>
              <a:cxn ang="0">
                <a:pos x="connsiteX9064" y="connsiteY9064"/>
              </a:cxn>
              <a:cxn ang="0">
                <a:pos x="connsiteX9065" y="connsiteY9065"/>
              </a:cxn>
              <a:cxn ang="0">
                <a:pos x="connsiteX9066" y="connsiteY9066"/>
              </a:cxn>
              <a:cxn ang="0">
                <a:pos x="connsiteX9067" y="connsiteY9067"/>
              </a:cxn>
              <a:cxn ang="0">
                <a:pos x="connsiteX9068" y="connsiteY9068"/>
              </a:cxn>
              <a:cxn ang="0">
                <a:pos x="connsiteX9069" y="connsiteY9069"/>
              </a:cxn>
              <a:cxn ang="0">
                <a:pos x="connsiteX9070" y="connsiteY9070"/>
              </a:cxn>
              <a:cxn ang="0">
                <a:pos x="connsiteX9071" y="connsiteY9071"/>
              </a:cxn>
              <a:cxn ang="0">
                <a:pos x="connsiteX9072" y="connsiteY9072"/>
              </a:cxn>
              <a:cxn ang="0">
                <a:pos x="connsiteX9073" y="connsiteY9073"/>
              </a:cxn>
              <a:cxn ang="0">
                <a:pos x="connsiteX9074" y="connsiteY9074"/>
              </a:cxn>
              <a:cxn ang="0">
                <a:pos x="connsiteX9075" y="connsiteY9075"/>
              </a:cxn>
              <a:cxn ang="0">
                <a:pos x="connsiteX9076" y="connsiteY9076"/>
              </a:cxn>
              <a:cxn ang="0">
                <a:pos x="connsiteX9077" y="connsiteY9077"/>
              </a:cxn>
              <a:cxn ang="0">
                <a:pos x="connsiteX9078" y="connsiteY9078"/>
              </a:cxn>
              <a:cxn ang="0">
                <a:pos x="connsiteX9079" y="connsiteY9079"/>
              </a:cxn>
              <a:cxn ang="0">
                <a:pos x="connsiteX9080" y="connsiteY9080"/>
              </a:cxn>
              <a:cxn ang="0">
                <a:pos x="connsiteX9081" y="connsiteY9081"/>
              </a:cxn>
              <a:cxn ang="0">
                <a:pos x="connsiteX9082" y="connsiteY9082"/>
              </a:cxn>
              <a:cxn ang="0">
                <a:pos x="connsiteX9083" y="connsiteY9083"/>
              </a:cxn>
              <a:cxn ang="0">
                <a:pos x="connsiteX9084" y="connsiteY9084"/>
              </a:cxn>
              <a:cxn ang="0">
                <a:pos x="connsiteX9085" y="connsiteY9085"/>
              </a:cxn>
              <a:cxn ang="0">
                <a:pos x="connsiteX9086" y="connsiteY9086"/>
              </a:cxn>
              <a:cxn ang="0">
                <a:pos x="connsiteX9087" y="connsiteY9087"/>
              </a:cxn>
              <a:cxn ang="0">
                <a:pos x="connsiteX9088" y="connsiteY9088"/>
              </a:cxn>
              <a:cxn ang="0">
                <a:pos x="connsiteX9089" y="connsiteY9089"/>
              </a:cxn>
              <a:cxn ang="0">
                <a:pos x="connsiteX9090" y="connsiteY9090"/>
              </a:cxn>
              <a:cxn ang="0">
                <a:pos x="connsiteX9091" y="connsiteY9091"/>
              </a:cxn>
              <a:cxn ang="0">
                <a:pos x="connsiteX9092" y="connsiteY9092"/>
              </a:cxn>
              <a:cxn ang="0">
                <a:pos x="connsiteX9093" y="connsiteY9093"/>
              </a:cxn>
              <a:cxn ang="0">
                <a:pos x="connsiteX9094" y="connsiteY9094"/>
              </a:cxn>
              <a:cxn ang="0">
                <a:pos x="connsiteX9095" y="connsiteY9095"/>
              </a:cxn>
              <a:cxn ang="0">
                <a:pos x="connsiteX9096" y="connsiteY9096"/>
              </a:cxn>
              <a:cxn ang="0">
                <a:pos x="connsiteX9097" y="connsiteY9097"/>
              </a:cxn>
              <a:cxn ang="0">
                <a:pos x="connsiteX9098" y="connsiteY9098"/>
              </a:cxn>
              <a:cxn ang="0">
                <a:pos x="connsiteX9099" y="connsiteY9099"/>
              </a:cxn>
              <a:cxn ang="0">
                <a:pos x="connsiteX9100" y="connsiteY9100"/>
              </a:cxn>
              <a:cxn ang="0">
                <a:pos x="connsiteX9101" y="connsiteY9101"/>
              </a:cxn>
              <a:cxn ang="0">
                <a:pos x="connsiteX9102" y="connsiteY9102"/>
              </a:cxn>
              <a:cxn ang="0">
                <a:pos x="connsiteX9103" y="connsiteY9103"/>
              </a:cxn>
              <a:cxn ang="0">
                <a:pos x="connsiteX9104" y="connsiteY9104"/>
              </a:cxn>
              <a:cxn ang="0">
                <a:pos x="connsiteX9105" y="connsiteY9105"/>
              </a:cxn>
              <a:cxn ang="0">
                <a:pos x="connsiteX9106" y="connsiteY9106"/>
              </a:cxn>
              <a:cxn ang="0">
                <a:pos x="connsiteX9107" y="connsiteY9107"/>
              </a:cxn>
              <a:cxn ang="0">
                <a:pos x="connsiteX9108" y="connsiteY9108"/>
              </a:cxn>
              <a:cxn ang="0">
                <a:pos x="connsiteX9109" y="connsiteY9109"/>
              </a:cxn>
              <a:cxn ang="0">
                <a:pos x="connsiteX9110" y="connsiteY9110"/>
              </a:cxn>
              <a:cxn ang="0">
                <a:pos x="connsiteX9111" y="connsiteY9111"/>
              </a:cxn>
              <a:cxn ang="0">
                <a:pos x="connsiteX9112" y="connsiteY9112"/>
              </a:cxn>
              <a:cxn ang="0">
                <a:pos x="connsiteX9113" y="connsiteY9113"/>
              </a:cxn>
              <a:cxn ang="0">
                <a:pos x="connsiteX9114" y="connsiteY9114"/>
              </a:cxn>
              <a:cxn ang="0">
                <a:pos x="connsiteX9115" y="connsiteY9115"/>
              </a:cxn>
              <a:cxn ang="0">
                <a:pos x="connsiteX9116" y="connsiteY9116"/>
              </a:cxn>
              <a:cxn ang="0">
                <a:pos x="connsiteX9117" y="connsiteY9117"/>
              </a:cxn>
              <a:cxn ang="0">
                <a:pos x="connsiteX9118" y="connsiteY9118"/>
              </a:cxn>
              <a:cxn ang="0">
                <a:pos x="connsiteX9119" y="connsiteY9119"/>
              </a:cxn>
              <a:cxn ang="0">
                <a:pos x="connsiteX9120" y="connsiteY9120"/>
              </a:cxn>
              <a:cxn ang="0">
                <a:pos x="connsiteX9121" y="connsiteY9121"/>
              </a:cxn>
              <a:cxn ang="0">
                <a:pos x="connsiteX9122" y="connsiteY9122"/>
              </a:cxn>
              <a:cxn ang="0">
                <a:pos x="connsiteX9123" y="connsiteY9123"/>
              </a:cxn>
              <a:cxn ang="0">
                <a:pos x="connsiteX9124" y="connsiteY9124"/>
              </a:cxn>
              <a:cxn ang="0">
                <a:pos x="connsiteX9125" y="connsiteY9125"/>
              </a:cxn>
              <a:cxn ang="0">
                <a:pos x="connsiteX9126" y="connsiteY9126"/>
              </a:cxn>
              <a:cxn ang="0">
                <a:pos x="connsiteX9127" y="connsiteY9127"/>
              </a:cxn>
              <a:cxn ang="0">
                <a:pos x="connsiteX9128" y="connsiteY9128"/>
              </a:cxn>
              <a:cxn ang="0">
                <a:pos x="connsiteX9129" y="connsiteY9129"/>
              </a:cxn>
              <a:cxn ang="0">
                <a:pos x="connsiteX9130" y="connsiteY9130"/>
              </a:cxn>
              <a:cxn ang="0">
                <a:pos x="connsiteX9131" y="connsiteY9131"/>
              </a:cxn>
              <a:cxn ang="0">
                <a:pos x="connsiteX9132" y="connsiteY9132"/>
              </a:cxn>
              <a:cxn ang="0">
                <a:pos x="connsiteX9133" y="connsiteY9133"/>
              </a:cxn>
              <a:cxn ang="0">
                <a:pos x="connsiteX9134" y="connsiteY9134"/>
              </a:cxn>
              <a:cxn ang="0">
                <a:pos x="connsiteX9135" y="connsiteY9135"/>
              </a:cxn>
              <a:cxn ang="0">
                <a:pos x="connsiteX9136" y="connsiteY9136"/>
              </a:cxn>
              <a:cxn ang="0">
                <a:pos x="connsiteX9137" y="connsiteY9137"/>
              </a:cxn>
              <a:cxn ang="0">
                <a:pos x="connsiteX9138" y="connsiteY9138"/>
              </a:cxn>
              <a:cxn ang="0">
                <a:pos x="connsiteX9139" y="connsiteY9139"/>
              </a:cxn>
              <a:cxn ang="0">
                <a:pos x="connsiteX9140" y="connsiteY9140"/>
              </a:cxn>
              <a:cxn ang="0">
                <a:pos x="connsiteX9141" y="connsiteY9141"/>
              </a:cxn>
              <a:cxn ang="0">
                <a:pos x="connsiteX9142" y="connsiteY9142"/>
              </a:cxn>
              <a:cxn ang="0">
                <a:pos x="connsiteX9143" y="connsiteY9143"/>
              </a:cxn>
              <a:cxn ang="0">
                <a:pos x="connsiteX9144" y="connsiteY9144"/>
              </a:cxn>
              <a:cxn ang="0">
                <a:pos x="connsiteX9145" y="connsiteY9145"/>
              </a:cxn>
              <a:cxn ang="0">
                <a:pos x="connsiteX9146" y="connsiteY9146"/>
              </a:cxn>
              <a:cxn ang="0">
                <a:pos x="connsiteX9147" y="connsiteY9147"/>
              </a:cxn>
              <a:cxn ang="0">
                <a:pos x="connsiteX9148" y="connsiteY9148"/>
              </a:cxn>
              <a:cxn ang="0">
                <a:pos x="connsiteX9149" y="connsiteY9149"/>
              </a:cxn>
              <a:cxn ang="0">
                <a:pos x="connsiteX9150" y="connsiteY9150"/>
              </a:cxn>
              <a:cxn ang="0">
                <a:pos x="connsiteX9151" y="connsiteY9151"/>
              </a:cxn>
              <a:cxn ang="0">
                <a:pos x="connsiteX9152" y="connsiteY9152"/>
              </a:cxn>
              <a:cxn ang="0">
                <a:pos x="connsiteX9153" y="connsiteY9153"/>
              </a:cxn>
              <a:cxn ang="0">
                <a:pos x="connsiteX9154" y="connsiteY9154"/>
              </a:cxn>
              <a:cxn ang="0">
                <a:pos x="connsiteX9155" y="connsiteY9155"/>
              </a:cxn>
              <a:cxn ang="0">
                <a:pos x="connsiteX9156" y="connsiteY9156"/>
              </a:cxn>
              <a:cxn ang="0">
                <a:pos x="connsiteX9157" y="connsiteY9157"/>
              </a:cxn>
              <a:cxn ang="0">
                <a:pos x="connsiteX9158" y="connsiteY9158"/>
              </a:cxn>
              <a:cxn ang="0">
                <a:pos x="connsiteX9159" y="connsiteY9159"/>
              </a:cxn>
              <a:cxn ang="0">
                <a:pos x="connsiteX9160" y="connsiteY9160"/>
              </a:cxn>
              <a:cxn ang="0">
                <a:pos x="connsiteX9161" y="connsiteY9161"/>
              </a:cxn>
              <a:cxn ang="0">
                <a:pos x="connsiteX9162" y="connsiteY9162"/>
              </a:cxn>
              <a:cxn ang="0">
                <a:pos x="connsiteX9163" y="connsiteY9163"/>
              </a:cxn>
              <a:cxn ang="0">
                <a:pos x="connsiteX9164" y="connsiteY9164"/>
              </a:cxn>
              <a:cxn ang="0">
                <a:pos x="connsiteX9165" y="connsiteY9165"/>
              </a:cxn>
              <a:cxn ang="0">
                <a:pos x="connsiteX9166" y="connsiteY9166"/>
              </a:cxn>
              <a:cxn ang="0">
                <a:pos x="connsiteX9167" y="connsiteY9167"/>
              </a:cxn>
              <a:cxn ang="0">
                <a:pos x="connsiteX9168" y="connsiteY9168"/>
              </a:cxn>
              <a:cxn ang="0">
                <a:pos x="connsiteX9169" y="connsiteY9169"/>
              </a:cxn>
              <a:cxn ang="0">
                <a:pos x="connsiteX9170" y="connsiteY9170"/>
              </a:cxn>
              <a:cxn ang="0">
                <a:pos x="connsiteX9171" y="connsiteY9171"/>
              </a:cxn>
              <a:cxn ang="0">
                <a:pos x="connsiteX9172" y="connsiteY9172"/>
              </a:cxn>
              <a:cxn ang="0">
                <a:pos x="connsiteX9173" y="connsiteY9173"/>
              </a:cxn>
              <a:cxn ang="0">
                <a:pos x="connsiteX9174" y="connsiteY9174"/>
              </a:cxn>
              <a:cxn ang="0">
                <a:pos x="connsiteX9175" y="connsiteY9175"/>
              </a:cxn>
              <a:cxn ang="0">
                <a:pos x="connsiteX9176" y="connsiteY9176"/>
              </a:cxn>
              <a:cxn ang="0">
                <a:pos x="connsiteX9177" y="connsiteY9177"/>
              </a:cxn>
              <a:cxn ang="0">
                <a:pos x="connsiteX9178" y="connsiteY9178"/>
              </a:cxn>
              <a:cxn ang="0">
                <a:pos x="connsiteX9179" y="connsiteY9179"/>
              </a:cxn>
              <a:cxn ang="0">
                <a:pos x="connsiteX9180" y="connsiteY9180"/>
              </a:cxn>
              <a:cxn ang="0">
                <a:pos x="connsiteX9181" y="connsiteY9181"/>
              </a:cxn>
              <a:cxn ang="0">
                <a:pos x="connsiteX9182" y="connsiteY9182"/>
              </a:cxn>
              <a:cxn ang="0">
                <a:pos x="connsiteX9183" y="connsiteY9183"/>
              </a:cxn>
              <a:cxn ang="0">
                <a:pos x="connsiteX9184" y="connsiteY9184"/>
              </a:cxn>
              <a:cxn ang="0">
                <a:pos x="connsiteX9185" y="connsiteY9185"/>
              </a:cxn>
              <a:cxn ang="0">
                <a:pos x="connsiteX9186" y="connsiteY9186"/>
              </a:cxn>
              <a:cxn ang="0">
                <a:pos x="connsiteX9187" y="connsiteY9187"/>
              </a:cxn>
              <a:cxn ang="0">
                <a:pos x="connsiteX9188" y="connsiteY9188"/>
              </a:cxn>
              <a:cxn ang="0">
                <a:pos x="connsiteX9189" y="connsiteY9189"/>
              </a:cxn>
              <a:cxn ang="0">
                <a:pos x="connsiteX9190" y="connsiteY9190"/>
              </a:cxn>
              <a:cxn ang="0">
                <a:pos x="connsiteX9191" y="connsiteY9191"/>
              </a:cxn>
              <a:cxn ang="0">
                <a:pos x="connsiteX9192" y="connsiteY9192"/>
              </a:cxn>
              <a:cxn ang="0">
                <a:pos x="connsiteX9193" y="connsiteY9193"/>
              </a:cxn>
              <a:cxn ang="0">
                <a:pos x="connsiteX9194" y="connsiteY9194"/>
              </a:cxn>
              <a:cxn ang="0">
                <a:pos x="connsiteX9195" y="connsiteY9195"/>
              </a:cxn>
              <a:cxn ang="0">
                <a:pos x="connsiteX9196" y="connsiteY9196"/>
              </a:cxn>
              <a:cxn ang="0">
                <a:pos x="connsiteX9197" y="connsiteY9197"/>
              </a:cxn>
              <a:cxn ang="0">
                <a:pos x="connsiteX9198" y="connsiteY9198"/>
              </a:cxn>
              <a:cxn ang="0">
                <a:pos x="connsiteX9199" y="connsiteY9199"/>
              </a:cxn>
              <a:cxn ang="0">
                <a:pos x="connsiteX9200" y="connsiteY9200"/>
              </a:cxn>
              <a:cxn ang="0">
                <a:pos x="connsiteX9201" y="connsiteY9201"/>
              </a:cxn>
              <a:cxn ang="0">
                <a:pos x="connsiteX9202" y="connsiteY9202"/>
              </a:cxn>
              <a:cxn ang="0">
                <a:pos x="connsiteX9203" y="connsiteY9203"/>
              </a:cxn>
              <a:cxn ang="0">
                <a:pos x="connsiteX9204" y="connsiteY9204"/>
              </a:cxn>
              <a:cxn ang="0">
                <a:pos x="connsiteX9205" y="connsiteY9205"/>
              </a:cxn>
              <a:cxn ang="0">
                <a:pos x="connsiteX9206" y="connsiteY9206"/>
              </a:cxn>
              <a:cxn ang="0">
                <a:pos x="connsiteX9207" y="connsiteY9207"/>
              </a:cxn>
              <a:cxn ang="0">
                <a:pos x="connsiteX9208" y="connsiteY9208"/>
              </a:cxn>
              <a:cxn ang="0">
                <a:pos x="connsiteX9209" y="connsiteY9209"/>
              </a:cxn>
              <a:cxn ang="0">
                <a:pos x="connsiteX9210" y="connsiteY9210"/>
              </a:cxn>
              <a:cxn ang="0">
                <a:pos x="connsiteX9211" y="connsiteY9211"/>
              </a:cxn>
              <a:cxn ang="0">
                <a:pos x="connsiteX9212" y="connsiteY9212"/>
              </a:cxn>
              <a:cxn ang="0">
                <a:pos x="connsiteX9213" y="connsiteY9213"/>
              </a:cxn>
              <a:cxn ang="0">
                <a:pos x="connsiteX9214" y="connsiteY9214"/>
              </a:cxn>
              <a:cxn ang="0">
                <a:pos x="connsiteX9215" y="connsiteY9215"/>
              </a:cxn>
              <a:cxn ang="0">
                <a:pos x="connsiteX9216" y="connsiteY9216"/>
              </a:cxn>
              <a:cxn ang="0">
                <a:pos x="connsiteX9217" y="connsiteY9217"/>
              </a:cxn>
              <a:cxn ang="0">
                <a:pos x="connsiteX9218" y="connsiteY9218"/>
              </a:cxn>
              <a:cxn ang="0">
                <a:pos x="connsiteX9219" y="connsiteY9219"/>
              </a:cxn>
              <a:cxn ang="0">
                <a:pos x="connsiteX9220" y="connsiteY9220"/>
              </a:cxn>
              <a:cxn ang="0">
                <a:pos x="connsiteX9221" y="connsiteY9221"/>
              </a:cxn>
              <a:cxn ang="0">
                <a:pos x="connsiteX9222" y="connsiteY9222"/>
              </a:cxn>
              <a:cxn ang="0">
                <a:pos x="connsiteX9223" y="connsiteY9223"/>
              </a:cxn>
              <a:cxn ang="0">
                <a:pos x="connsiteX9224" y="connsiteY9224"/>
              </a:cxn>
              <a:cxn ang="0">
                <a:pos x="connsiteX9225" y="connsiteY9225"/>
              </a:cxn>
              <a:cxn ang="0">
                <a:pos x="connsiteX9226" y="connsiteY9226"/>
              </a:cxn>
              <a:cxn ang="0">
                <a:pos x="connsiteX9227" y="connsiteY9227"/>
              </a:cxn>
              <a:cxn ang="0">
                <a:pos x="connsiteX9228" y="connsiteY9228"/>
              </a:cxn>
              <a:cxn ang="0">
                <a:pos x="connsiteX9229" y="connsiteY9229"/>
              </a:cxn>
              <a:cxn ang="0">
                <a:pos x="connsiteX9230" y="connsiteY9230"/>
              </a:cxn>
              <a:cxn ang="0">
                <a:pos x="connsiteX9231" y="connsiteY9231"/>
              </a:cxn>
              <a:cxn ang="0">
                <a:pos x="connsiteX9232" y="connsiteY9232"/>
              </a:cxn>
              <a:cxn ang="0">
                <a:pos x="connsiteX9233" y="connsiteY9233"/>
              </a:cxn>
              <a:cxn ang="0">
                <a:pos x="connsiteX9234" y="connsiteY9234"/>
              </a:cxn>
              <a:cxn ang="0">
                <a:pos x="connsiteX9235" y="connsiteY9235"/>
              </a:cxn>
              <a:cxn ang="0">
                <a:pos x="connsiteX9236" y="connsiteY9236"/>
              </a:cxn>
              <a:cxn ang="0">
                <a:pos x="connsiteX9237" y="connsiteY9237"/>
              </a:cxn>
              <a:cxn ang="0">
                <a:pos x="connsiteX9238" y="connsiteY9238"/>
              </a:cxn>
              <a:cxn ang="0">
                <a:pos x="connsiteX9239" y="connsiteY9239"/>
              </a:cxn>
              <a:cxn ang="0">
                <a:pos x="connsiteX9240" y="connsiteY9240"/>
              </a:cxn>
              <a:cxn ang="0">
                <a:pos x="connsiteX9241" y="connsiteY9241"/>
              </a:cxn>
              <a:cxn ang="0">
                <a:pos x="connsiteX9242" y="connsiteY9242"/>
              </a:cxn>
              <a:cxn ang="0">
                <a:pos x="connsiteX9243" y="connsiteY9243"/>
              </a:cxn>
              <a:cxn ang="0">
                <a:pos x="connsiteX9244" y="connsiteY9244"/>
              </a:cxn>
              <a:cxn ang="0">
                <a:pos x="connsiteX9245" y="connsiteY9245"/>
              </a:cxn>
              <a:cxn ang="0">
                <a:pos x="connsiteX9246" y="connsiteY9246"/>
              </a:cxn>
              <a:cxn ang="0">
                <a:pos x="connsiteX9247" y="connsiteY9247"/>
              </a:cxn>
              <a:cxn ang="0">
                <a:pos x="connsiteX9248" y="connsiteY9248"/>
              </a:cxn>
              <a:cxn ang="0">
                <a:pos x="connsiteX9249" y="connsiteY9249"/>
              </a:cxn>
              <a:cxn ang="0">
                <a:pos x="connsiteX9250" y="connsiteY9250"/>
              </a:cxn>
              <a:cxn ang="0">
                <a:pos x="connsiteX9251" y="connsiteY9251"/>
              </a:cxn>
              <a:cxn ang="0">
                <a:pos x="connsiteX9252" y="connsiteY9252"/>
              </a:cxn>
              <a:cxn ang="0">
                <a:pos x="connsiteX9253" y="connsiteY9253"/>
              </a:cxn>
              <a:cxn ang="0">
                <a:pos x="connsiteX9254" y="connsiteY9254"/>
              </a:cxn>
              <a:cxn ang="0">
                <a:pos x="connsiteX9255" y="connsiteY9255"/>
              </a:cxn>
              <a:cxn ang="0">
                <a:pos x="connsiteX9256" y="connsiteY9256"/>
              </a:cxn>
              <a:cxn ang="0">
                <a:pos x="connsiteX9257" y="connsiteY9257"/>
              </a:cxn>
              <a:cxn ang="0">
                <a:pos x="connsiteX9258" y="connsiteY9258"/>
              </a:cxn>
              <a:cxn ang="0">
                <a:pos x="connsiteX9259" y="connsiteY9259"/>
              </a:cxn>
              <a:cxn ang="0">
                <a:pos x="connsiteX9260" y="connsiteY9260"/>
              </a:cxn>
              <a:cxn ang="0">
                <a:pos x="connsiteX9261" y="connsiteY9261"/>
              </a:cxn>
              <a:cxn ang="0">
                <a:pos x="connsiteX9262" y="connsiteY9262"/>
              </a:cxn>
              <a:cxn ang="0">
                <a:pos x="connsiteX9263" y="connsiteY9263"/>
              </a:cxn>
              <a:cxn ang="0">
                <a:pos x="connsiteX9264" y="connsiteY9264"/>
              </a:cxn>
              <a:cxn ang="0">
                <a:pos x="connsiteX9265" y="connsiteY9265"/>
              </a:cxn>
              <a:cxn ang="0">
                <a:pos x="connsiteX9266" y="connsiteY9266"/>
              </a:cxn>
              <a:cxn ang="0">
                <a:pos x="connsiteX9267" y="connsiteY9267"/>
              </a:cxn>
              <a:cxn ang="0">
                <a:pos x="connsiteX9268" y="connsiteY9268"/>
              </a:cxn>
              <a:cxn ang="0">
                <a:pos x="connsiteX9269" y="connsiteY9269"/>
              </a:cxn>
              <a:cxn ang="0">
                <a:pos x="connsiteX9270" y="connsiteY9270"/>
              </a:cxn>
              <a:cxn ang="0">
                <a:pos x="connsiteX9271" y="connsiteY9271"/>
              </a:cxn>
              <a:cxn ang="0">
                <a:pos x="connsiteX9272" y="connsiteY9272"/>
              </a:cxn>
              <a:cxn ang="0">
                <a:pos x="connsiteX9273" y="connsiteY9273"/>
              </a:cxn>
              <a:cxn ang="0">
                <a:pos x="connsiteX9274" y="connsiteY9274"/>
              </a:cxn>
              <a:cxn ang="0">
                <a:pos x="connsiteX9275" y="connsiteY9275"/>
              </a:cxn>
              <a:cxn ang="0">
                <a:pos x="connsiteX9276" y="connsiteY9276"/>
              </a:cxn>
              <a:cxn ang="0">
                <a:pos x="connsiteX9277" y="connsiteY9277"/>
              </a:cxn>
              <a:cxn ang="0">
                <a:pos x="connsiteX9278" y="connsiteY9278"/>
              </a:cxn>
              <a:cxn ang="0">
                <a:pos x="connsiteX9279" y="connsiteY9279"/>
              </a:cxn>
              <a:cxn ang="0">
                <a:pos x="connsiteX9280" y="connsiteY9280"/>
              </a:cxn>
              <a:cxn ang="0">
                <a:pos x="connsiteX9281" y="connsiteY9281"/>
              </a:cxn>
              <a:cxn ang="0">
                <a:pos x="connsiteX9282" y="connsiteY9282"/>
              </a:cxn>
              <a:cxn ang="0">
                <a:pos x="connsiteX9283" y="connsiteY9283"/>
              </a:cxn>
              <a:cxn ang="0">
                <a:pos x="connsiteX9284" y="connsiteY9284"/>
              </a:cxn>
              <a:cxn ang="0">
                <a:pos x="connsiteX9285" y="connsiteY9285"/>
              </a:cxn>
              <a:cxn ang="0">
                <a:pos x="connsiteX9286" y="connsiteY9286"/>
              </a:cxn>
              <a:cxn ang="0">
                <a:pos x="connsiteX9287" y="connsiteY9287"/>
              </a:cxn>
              <a:cxn ang="0">
                <a:pos x="connsiteX9288" y="connsiteY9288"/>
              </a:cxn>
              <a:cxn ang="0">
                <a:pos x="connsiteX9289" y="connsiteY9289"/>
              </a:cxn>
              <a:cxn ang="0">
                <a:pos x="connsiteX9290" y="connsiteY9290"/>
              </a:cxn>
              <a:cxn ang="0">
                <a:pos x="connsiteX9291" y="connsiteY9291"/>
              </a:cxn>
              <a:cxn ang="0">
                <a:pos x="connsiteX9292" y="connsiteY9292"/>
              </a:cxn>
              <a:cxn ang="0">
                <a:pos x="connsiteX9293" y="connsiteY9293"/>
              </a:cxn>
              <a:cxn ang="0">
                <a:pos x="connsiteX9294" y="connsiteY9294"/>
              </a:cxn>
              <a:cxn ang="0">
                <a:pos x="connsiteX9295" y="connsiteY9295"/>
              </a:cxn>
              <a:cxn ang="0">
                <a:pos x="connsiteX9296" y="connsiteY9296"/>
              </a:cxn>
              <a:cxn ang="0">
                <a:pos x="connsiteX9297" y="connsiteY9297"/>
              </a:cxn>
              <a:cxn ang="0">
                <a:pos x="connsiteX9298" y="connsiteY9298"/>
              </a:cxn>
              <a:cxn ang="0">
                <a:pos x="connsiteX9299" y="connsiteY9299"/>
              </a:cxn>
              <a:cxn ang="0">
                <a:pos x="connsiteX9300" y="connsiteY9300"/>
              </a:cxn>
              <a:cxn ang="0">
                <a:pos x="connsiteX9301" y="connsiteY9301"/>
              </a:cxn>
              <a:cxn ang="0">
                <a:pos x="connsiteX9302" y="connsiteY9302"/>
              </a:cxn>
              <a:cxn ang="0">
                <a:pos x="connsiteX9303" y="connsiteY9303"/>
              </a:cxn>
              <a:cxn ang="0">
                <a:pos x="connsiteX9304" y="connsiteY9304"/>
              </a:cxn>
              <a:cxn ang="0">
                <a:pos x="connsiteX9305" y="connsiteY9305"/>
              </a:cxn>
              <a:cxn ang="0">
                <a:pos x="connsiteX9306" y="connsiteY9306"/>
              </a:cxn>
              <a:cxn ang="0">
                <a:pos x="connsiteX9307" y="connsiteY9307"/>
              </a:cxn>
              <a:cxn ang="0">
                <a:pos x="connsiteX9308" y="connsiteY9308"/>
              </a:cxn>
              <a:cxn ang="0">
                <a:pos x="connsiteX9309" y="connsiteY9309"/>
              </a:cxn>
              <a:cxn ang="0">
                <a:pos x="connsiteX9310" y="connsiteY9310"/>
              </a:cxn>
              <a:cxn ang="0">
                <a:pos x="connsiteX9311" y="connsiteY9311"/>
              </a:cxn>
              <a:cxn ang="0">
                <a:pos x="connsiteX9312" y="connsiteY9312"/>
              </a:cxn>
              <a:cxn ang="0">
                <a:pos x="connsiteX9313" y="connsiteY9313"/>
              </a:cxn>
              <a:cxn ang="0">
                <a:pos x="connsiteX9314" y="connsiteY9314"/>
              </a:cxn>
              <a:cxn ang="0">
                <a:pos x="connsiteX9315" y="connsiteY9315"/>
              </a:cxn>
              <a:cxn ang="0">
                <a:pos x="connsiteX9316" y="connsiteY9316"/>
              </a:cxn>
              <a:cxn ang="0">
                <a:pos x="connsiteX9317" y="connsiteY9317"/>
              </a:cxn>
              <a:cxn ang="0">
                <a:pos x="connsiteX9318" y="connsiteY9318"/>
              </a:cxn>
              <a:cxn ang="0">
                <a:pos x="connsiteX9319" y="connsiteY9319"/>
              </a:cxn>
              <a:cxn ang="0">
                <a:pos x="connsiteX9320" y="connsiteY9320"/>
              </a:cxn>
              <a:cxn ang="0">
                <a:pos x="connsiteX9321" y="connsiteY9321"/>
              </a:cxn>
              <a:cxn ang="0">
                <a:pos x="connsiteX9322" y="connsiteY9322"/>
              </a:cxn>
              <a:cxn ang="0">
                <a:pos x="connsiteX9323" y="connsiteY9323"/>
              </a:cxn>
              <a:cxn ang="0">
                <a:pos x="connsiteX9324" y="connsiteY9324"/>
              </a:cxn>
              <a:cxn ang="0">
                <a:pos x="connsiteX9325" y="connsiteY9325"/>
              </a:cxn>
              <a:cxn ang="0">
                <a:pos x="connsiteX9326" y="connsiteY9326"/>
              </a:cxn>
              <a:cxn ang="0">
                <a:pos x="connsiteX9327" y="connsiteY9327"/>
              </a:cxn>
              <a:cxn ang="0">
                <a:pos x="connsiteX9328" y="connsiteY9328"/>
              </a:cxn>
              <a:cxn ang="0">
                <a:pos x="connsiteX9329" y="connsiteY9329"/>
              </a:cxn>
              <a:cxn ang="0">
                <a:pos x="connsiteX9330" y="connsiteY9330"/>
              </a:cxn>
              <a:cxn ang="0">
                <a:pos x="connsiteX9331" y="connsiteY9331"/>
              </a:cxn>
              <a:cxn ang="0">
                <a:pos x="connsiteX9332" y="connsiteY9332"/>
              </a:cxn>
              <a:cxn ang="0">
                <a:pos x="connsiteX9333" y="connsiteY9333"/>
              </a:cxn>
              <a:cxn ang="0">
                <a:pos x="connsiteX9334" y="connsiteY9334"/>
              </a:cxn>
              <a:cxn ang="0">
                <a:pos x="connsiteX9335" y="connsiteY9335"/>
              </a:cxn>
              <a:cxn ang="0">
                <a:pos x="connsiteX9336" y="connsiteY9336"/>
              </a:cxn>
              <a:cxn ang="0">
                <a:pos x="connsiteX9337" y="connsiteY9337"/>
              </a:cxn>
              <a:cxn ang="0">
                <a:pos x="connsiteX9338" y="connsiteY9338"/>
              </a:cxn>
              <a:cxn ang="0">
                <a:pos x="connsiteX9339" y="connsiteY9339"/>
              </a:cxn>
              <a:cxn ang="0">
                <a:pos x="connsiteX9340" y="connsiteY9340"/>
              </a:cxn>
              <a:cxn ang="0">
                <a:pos x="connsiteX9341" y="connsiteY9341"/>
              </a:cxn>
              <a:cxn ang="0">
                <a:pos x="connsiteX9342" y="connsiteY9342"/>
              </a:cxn>
              <a:cxn ang="0">
                <a:pos x="connsiteX9343" y="connsiteY9343"/>
              </a:cxn>
              <a:cxn ang="0">
                <a:pos x="connsiteX9344" y="connsiteY9344"/>
              </a:cxn>
              <a:cxn ang="0">
                <a:pos x="connsiteX9345" y="connsiteY9345"/>
              </a:cxn>
              <a:cxn ang="0">
                <a:pos x="connsiteX9346" y="connsiteY9346"/>
              </a:cxn>
              <a:cxn ang="0">
                <a:pos x="connsiteX9347" y="connsiteY9347"/>
              </a:cxn>
              <a:cxn ang="0">
                <a:pos x="connsiteX9348" y="connsiteY9348"/>
              </a:cxn>
              <a:cxn ang="0">
                <a:pos x="connsiteX9349" y="connsiteY9349"/>
              </a:cxn>
              <a:cxn ang="0">
                <a:pos x="connsiteX9350" y="connsiteY9350"/>
              </a:cxn>
              <a:cxn ang="0">
                <a:pos x="connsiteX9351" y="connsiteY9351"/>
              </a:cxn>
              <a:cxn ang="0">
                <a:pos x="connsiteX9352" y="connsiteY9352"/>
              </a:cxn>
              <a:cxn ang="0">
                <a:pos x="connsiteX9353" y="connsiteY9353"/>
              </a:cxn>
              <a:cxn ang="0">
                <a:pos x="connsiteX9354" y="connsiteY9354"/>
              </a:cxn>
              <a:cxn ang="0">
                <a:pos x="connsiteX9355" y="connsiteY9355"/>
              </a:cxn>
              <a:cxn ang="0">
                <a:pos x="connsiteX9356" y="connsiteY9356"/>
              </a:cxn>
              <a:cxn ang="0">
                <a:pos x="connsiteX9357" y="connsiteY9357"/>
              </a:cxn>
              <a:cxn ang="0">
                <a:pos x="connsiteX9358" y="connsiteY9358"/>
              </a:cxn>
              <a:cxn ang="0">
                <a:pos x="connsiteX9359" y="connsiteY9359"/>
              </a:cxn>
              <a:cxn ang="0">
                <a:pos x="connsiteX9360" y="connsiteY9360"/>
              </a:cxn>
              <a:cxn ang="0">
                <a:pos x="connsiteX9361" y="connsiteY9361"/>
              </a:cxn>
              <a:cxn ang="0">
                <a:pos x="connsiteX9362" y="connsiteY9362"/>
              </a:cxn>
              <a:cxn ang="0">
                <a:pos x="connsiteX9363" y="connsiteY9363"/>
              </a:cxn>
              <a:cxn ang="0">
                <a:pos x="connsiteX9364" y="connsiteY9364"/>
              </a:cxn>
              <a:cxn ang="0">
                <a:pos x="connsiteX9365" y="connsiteY9365"/>
              </a:cxn>
              <a:cxn ang="0">
                <a:pos x="connsiteX9366" y="connsiteY9366"/>
              </a:cxn>
              <a:cxn ang="0">
                <a:pos x="connsiteX9367" y="connsiteY9367"/>
              </a:cxn>
              <a:cxn ang="0">
                <a:pos x="connsiteX9368" y="connsiteY9368"/>
              </a:cxn>
              <a:cxn ang="0">
                <a:pos x="connsiteX9369" y="connsiteY9369"/>
              </a:cxn>
              <a:cxn ang="0">
                <a:pos x="connsiteX9370" y="connsiteY9370"/>
              </a:cxn>
              <a:cxn ang="0">
                <a:pos x="connsiteX9371" y="connsiteY9371"/>
              </a:cxn>
              <a:cxn ang="0">
                <a:pos x="connsiteX9372" y="connsiteY9372"/>
              </a:cxn>
              <a:cxn ang="0">
                <a:pos x="connsiteX9373" y="connsiteY9373"/>
              </a:cxn>
              <a:cxn ang="0">
                <a:pos x="connsiteX9374" y="connsiteY9374"/>
              </a:cxn>
              <a:cxn ang="0">
                <a:pos x="connsiteX9375" y="connsiteY9375"/>
              </a:cxn>
              <a:cxn ang="0">
                <a:pos x="connsiteX9376" y="connsiteY9376"/>
              </a:cxn>
              <a:cxn ang="0">
                <a:pos x="connsiteX9377" y="connsiteY9377"/>
              </a:cxn>
              <a:cxn ang="0">
                <a:pos x="connsiteX9378" y="connsiteY9378"/>
              </a:cxn>
              <a:cxn ang="0">
                <a:pos x="connsiteX9379" y="connsiteY9379"/>
              </a:cxn>
              <a:cxn ang="0">
                <a:pos x="connsiteX9380" y="connsiteY9380"/>
              </a:cxn>
              <a:cxn ang="0">
                <a:pos x="connsiteX9381" y="connsiteY9381"/>
              </a:cxn>
              <a:cxn ang="0">
                <a:pos x="connsiteX9382" y="connsiteY9382"/>
              </a:cxn>
              <a:cxn ang="0">
                <a:pos x="connsiteX9383" y="connsiteY9383"/>
              </a:cxn>
              <a:cxn ang="0">
                <a:pos x="connsiteX9384" y="connsiteY9384"/>
              </a:cxn>
              <a:cxn ang="0">
                <a:pos x="connsiteX9385" y="connsiteY9385"/>
              </a:cxn>
              <a:cxn ang="0">
                <a:pos x="connsiteX9386" y="connsiteY9386"/>
              </a:cxn>
              <a:cxn ang="0">
                <a:pos x="connsiteX9387" y="connsiteY9387"/>
              </a:cxn>
              <a:cxn ang="0">
                <a:pos x="connsiteX9388" y="connsiteY9388"/>
              </a:cxn>
              <a:cxn ang="0">
                <a:pos x="connsiteX9389" y="connsiteY9389"/>
              </a:cxn>
              <a:cxn ang="0">
                <a:pos x="connsiteX9390" y="connsiteY9390"/>
              </a:cxn>
              <a:cxn ang="0">
                <a:pos x="connsiteX9391" y="connsiteY9391"/>
              </a:cxn>
              <a:cxn ang="0">
                <a:pos x="connsiteX9392" y="connsiteY9392"/>
              </a:cxn>
              <a:cxn ang="0">
                <a:pos x="connsiteX9393" y="connsiteY9393"/>
              </a:cxn>
              <a:cxn ang="0">
                <a:pos x="connsiteX9394" y="connsiteY9394"/>
              </a:cxn>
              <a:cxn ang="0">
                <a:pos x="connsiteX9395" y="connsiteY9395"/>
              </a:cxn>
              <a:cxn ang="0">
                <a:pos x="connsiteX9396" y="connsiteY9396"/>
              </a:cxn>
              <a:cxn ang="0">
                <a:pos x="connsiteX9397" y="connsiteY9397"/>
              </a:cxn>
              <a:cxn ang="0">
                <a:pos x="connsiteX9398" y="connsiteY9398"/>
              </a:cxn>
              <a:cxn ang="0">
                <a:pos x="connsiteX9399" y="connsiteY9399"/>
              </a:cxn>
              <a:cxn ang="0">
                <a:pos x="connsiteX9400" y="connsiteY9400"/>
              </a:cxn>
              <a:cxn ang="0">
                <a:pos x="connsiteX9401" y="connsiteY9401"/>
              </a:cxn>
              <a:cxn ang="0">
                <a:pos x="connsiteX9402" y="connsiteY9402"/>
              </a:cxn>
              <a:cxn ang="0">
                <a:pos x="connsiteX9403" y="connsiteY9403"/>
              </a:cxn>
              <a:cxn ang="0">
                <a:pos x="connsiteX9404" y="connsiteY9404"/>
              </a:cxn>
              <a:cxn ang="0">
                <a:pos x="connsiteX9405" y="connsiteY9405"/>
              </a:cxn>
              <a:cxn ang="0">
                <a:pos x="connsiteX9406" y="connsiteY9406"/>
              </a:cxn>
              <a:cxn ang="0">
                <a:pos x="connsiteX9407" y="connsiteY9407"/>
              </a:cxn>
              <a:cxn ang="0">
                <a:pos x="connsiteX9408" y="connsiteY9408"/>
              </a:cxn>
              <a:cxn ang="0">
                <a:pos x="connsiteX9409" y="connsiteY9409"/>
              </a:cxn>
              <a:cxn ang="0">
                <a:pos x="connsiteX9410" y="connsiteY9410"/>
              </a:cxn>
              <a:cxn ang="0">
                <a:pos x="connsiteX9411" y="connsiteY9411"/>
              </a:cxn>
              <a:cxn ang="0">
                <a:pos x="connsiteX9412" y="connsiteY9412"/>
              </a:cxn>
              <a:cxn ang="0">
                <a:pos x="connsiteX9413" y="connsiteY9413"/>
              </a:cxn>
              <a:cxn ang="0">
                <a:pos x="connsiteX9414" y="connsiteY9414"/>
              </a:cxn>
              <a:cxn ang="0">
                <a:pos x="connsiteX9415" y="connsiteY9415"/>
              </a:cxn>
              <a:cxn ang="0">
                <a:pos x="connsiteX9416" y="connsiteY9416"/>
              </a:cxn>
              <a:cxn ang="0">
                <a:pos x="connsiteX9417" y="connsiteY9417"/>
              </a:cxn>
              <a:cxn ang="0">
                <a:pos x="connsiteX9418" y="connsiteY9418"/>
              </a:cxn>
              <a:cxn ang="0">
                <a:pos x="connsiteX9419" y="connsiteY9419"/>
              </a:cxn>
            </a:cxnLst>
            <a:rect b="b" l="l" r="r" t="t"/>
            <a:pathLst>
              <a:path h="3980066" w="8387961">
                <a:moveTo>
                  <a:pt x="2095096" y="3909262"/>
                </a:moveTo>
                <a:lnTo>
                  <a:pt x="2120153" y="3912652"/>
                </a:lnTo>
                <a:lnTo>
                  <a:pt x="2123933" y="3923080"/>
                </a:lnTo>
                <a:lnTo>
                  <a:pt x="2126637" y="3927379"/>
                </a:lnTo>
                <a:lnTo>
                  <a:pt x="2162567" y="3954572"/>
                </a:lnTo>
                <a:lnTo>
                  <a:pt x="2215595" y="3971568"/>
                </a:lnTo>
                <a:lnTo>
                  <a:pt x="2219017" y="3980066"/>
                </a:lnTo>
                <a:lnTo>
                  <a:pt x="2181383" y="3978367"/>
                </a:lnTo>
                <a:lnTo>
                  <a:pt x="2143753" y="3978367"/>
                </a:lnTo>
                <a:lnTo>
                  <a:pt x="2142946" y="3976481"/>
                </a:lnTo>
                <a:lnTo>
                  <a:pt x="2138518" y="3975358"/>
                </a:lnTo>
                <a:lnTo>
                  <a:pt x="2125156" y="3977053"/>
                </a:lnTo>
                <a:lnTo>
                  <a:pt x="2100104" y="3973664"/>
                </a:lnTo>
                <a:lnTo>
                  <a:pt x="2090083" y="3973664"/>
                </a:lnTo>
                <a:lnTo>
                  <a:pt x="2068370" y="3970274"/>
                </a:lnTo>
                <a:lnTo>
                  <a:pt x="2073386" y="3966885"/>
                </a:lnTo>
                <a:lnTo>
                  <a:pt x="2088413" y="3963495"/>
                </a:lnTo>
                <a:lnTo>
                  <a:pt x="2095096" y="3966885"/>
                </a:lnTo>
                <a:lnTo>
                  <a:pt x="2101775" y="3966885"/>
                </a:lnTo>
                <a:lnTo>
                  <a:pt x="2090083" y="3960105"/>
                </a:lnTo>
                <a:lnTo>
                  <a:pt x="2105115" y="3963495"/>
                </a:lnTo>
                <a:lnTo>
                  <a:pt x="2113465" y="3965190"/>
                </a:lnTo>
                <a:lnTo>
                  <a:pt x="2125156" y="3966885"/>
                </a:lnTo>
                <a:lnTo>
                  <a:pt x="2130172" y="3968579"/>
                </a:lnTo>
                <a:lnTo>
                  <a:pt x="2100104" y="3949937"/>
                </a:lnTo>
                <a:lnTo>
                  <a:pt x="2111795" y="3936379"/>
                </a:lnTo>
                <a:lnTo>
                  <a:pt x="2093424" y="3936379"/>
                </a:lnTo>
                <a:lnTo>
                  <a:pt x="2085078" y="3914347"/>
                </a:lnTo>
                <a:close/>
                <a:moveTo>
                  <a:pt x="2319948" y="3876120"/>
                </a:moveTo>
                <a:lnTo>
                  <a:pt x="2304885" y="3894661"/>
                </a:lnTo>
                <a:lnTo>
                  <a:pt x="2289819" y="3900223"/>
                </a:lnTo>
                <a:lnTo>
                  <a:pt x="2296521" y="3890953"/>
                </a:lnTo>
                <a:lnTo>
                  <a:pt x="2293175" y="3887245"/>
                </a:lnTo>
                <a:lnTo>
                  <a:pt x="2296521" y="3887245"/>
                </a:lnTo>
                <a:lnTo>
                  <a:pt x="2291493" y="3877974"/>
                </a:lnTo>
                <a:close/>
                <a:moveTo>
                  <a:pt x="2325450" y="3873107"/>
                </a:moveTo>
                <a:lnTo>
                  <a:pt x="2335668" y="3876652"/>
                </a:lnTo>
                <a:lnTo>
                  <a:pt x="2340777" y="3878424"/>
                </a:lnTo>
                <a:lnTo>
                  <a:pt x="2347588" y="3878424"/>
                </a:lnTo>
                <a:lnTo>
                  <a:pt x="2356104" y="3885513"/>
                </a:lnTo>
                <a:lnTo>
                  <a:pt x="2333971" y="3892602"/>
                </a:lnTo>
                <a:lnTo>
                  <a:pt x="2333971" y="3896147"/>
                </a:lnTo>
                <a:lnTo>
                  <a:pt x="2330559" y="3897919"/>
                </a:lnTo>
                <a:lnTo>
                  <a:pt x="2325450" y="3903236"/>
                </a:lnTo>
                <a:lnTo>
                  <a:pt x="2316936" y="3894375"/>
                </a:lnTo>
                <a:lnTo>
                  <a:pt x="2325450" y="3883741"/>
                </a:lnTo>
                <a:close/>
                <a:moveTo>
                  <a:pt x="1935801" y="3802304"/>
                </a:moveTo>
                <a:lnTo>
                  <a:pt x="1947853" y="3827412"/>
                </a:lnTo>
                <a:lnTo>
                  <a:pt x="1944847" y="3839965"/>
                </a:lnTo>
                <a:lnTo>
                  <a:pt x="1938821" y="3834585"/>
                </a:lnTo>
                <a:lnTo>
                  <a:pt x="1925258" y="3816651"/>
                </a:lnTo>
                <a:close/>
                <a:moveTo>
                  <a:pt x="7613641" y="3742045"/>
                </a:moveTo>
                <a:lnTo>
                  <a:pt x="7621173" y="3743803"/>
                </a:lnTo>
                <a:lnTo>
                  <a:pt x="7621173" y="3747318"/>
                </a:lnTo>
                <a:lnTo>
                  <a:pt x="7604602" y="3752590"/>
                </a:lnTo>
                <a:close/>
                <a:moveTo>
                  <a:pt x="7198217" y="3564283"/>
                </a:moveTo>
                <a:lnTo>
                  <a:pt x="7221316" y="3572719"/>
                </a:lnTo>
                <a:lnTo>
                  <a:pt x="7242765" y="3582843"/>
                </a:lnTo>
                <a:lnTo>
                  <a:pt x="7247715" y="3571032"/>
                </a:lnTo>
                <a:lnTo>
                  <a:pt x="7280714" y="3567658"/>
                </a:lnTo>
                <a:lnTo>
                  <a:pt x="7255965" y="3606464"/>
                </a:lnTo>
                <a:lnTo>
                  <a:pt x="7252665" y="3604777"/>
                </a:lnTo>
                <a:lnTo>
                  <a:pt x="7222966" y="3636835"/>
                </a:lnTo>
                <a:lnTo>
                  <a:pt x="7226266" y="3631773"/>
                </a:lnTo>
                <a:lnTo>
                  <a:pt x="7221316" y="3631773"/>
                </a:lnTo>
                <a:lnTo>
                  <a:pt x="7218016" y="3628398"/>
                </a:lnTo>
                <a:lnTo>
                  <a:pt x="7188318" y="3648645"/>
                </a:lnTo>
                <a:lnTo>
                  <a:pt x="7176768" y="3641896"/>
                </a:lnTo>
                <a:lnTo>
                  <a:pt x="7178418" y="3638522"/>
                </a:lnTo>
                <a:lnTo>
                  <a:pt x="7178418" y="3613213"/>
                </a:lnTo>
                <a:lnTo>
                  <a:pt x="7183368" y="3608151"/>
                </a:lnTo>
                <a:lnTo>
                  <a:pt x="7185018" y="3611526"/>
                </a:lnTo>
                <a:lnTo>
                  <a:pt x="7188318" y="3591279"/>
                </a:lnTo>
                <a:lnTo>
                  <a:pt x="7191617" y="3567658"/>
                </a:lnTo>
                <a:close/>
                <a:moveTo>
                  <a:pt x="7889230" y="3558257"/>
                </a:moveTo>
                <a:lnTo>
                  <a:pt x="7877566" y="3564891"/>
                </a:lnTo>
                <a:lnTo>
                  <a:pt x="7875899" y="3578159"/>
                </a:lnTo>
                <a:lnTo>
                  <a:pt x="7899229" y="3569867"/>
                </a:lnTo>
                <a:lnTo>
                  <a:pt x="7895896" y="3576501"/>
                </a:lnTo>
                <a:lnTo>
                  <a:pt x="7899229" y="3578159"/>
                </a:lnTo>
                <a:lnTo>
                  <a:pt x="7897562" y="3579818"/>
                </a:lnTo>
                <a:lnTo>
                  <a:pt x="7905894" y="3578159"/>
                </a:lnTo>
                <a:lnTo>
                  <a:pt x="7892563" y="3593085"/>
                </a:lnTo>
                <a:lnTo>
                  <a:pt x="7859236" y="3614646"/>
                </a:lnTo>
                <a:lnTo>
                  <a:pt x="7827575" y="3634548"/>
                </a:lnTo>
                <a:lnTo>
                  <a:pt x="7814244" y="3639523"/>
                </a:lnTo>
                <a:lnTo>
                  <a:pt x="7812578" y="3644499"/>
                </a:lnTo>
                <a:lnTo>
                  <a:pt x="7802579" y="3644499"/>
                </a:lnTo>
                <a:lnTo>
                  <a:pt x="7812578" y="3649474"/>
                </a:lnTo>
                <a:lnTo>
                  <a:pt x="7814244" y="3657766"/>
                </a:lnTo>
                <a:lnTo>
                  <a:pt x="7802579" y="3656108"/>
                </a:lnTo>
                <a:lnTo>
                  <a:pt x="7792581" y="3637865"/>
                </a:lnTo>
                <a:lnTo>
                  <a:pt x="7789249" y="3637865"/>
                </a:lnTo>
                <a:lnTo>
                  <a:pt x="7782583" y="3642840"/>
                </a:lnTo>
                <a:lnTo>
                  <a:pt x="7792581" y="3657766"/>
                </a:lnTo>
                <a:lnTo>
                  <a:pt x="7772585" y="3664400"/>
                </a:lnTo>
                <a:lnTo>
                  <a:pt x="7757588" y="3666059"/>
                </a:lnTo>
                <a:lnTo>
                  <a:pt x="7754255" y="3677668"/>
                </a:lnTo>
                <a:lnTo>
                  <a:pt x="7744257" y="3687619"/>
                </a:lnTo>
                <a:lnTo>
                  <a:pt x="7744257" y="3689278"/>
                </a:lnTo>
                <a:lnTo>
                  <a:pt x="7709263" y="3715813"/>
                </a:lnTo>
                <a:lnTo>
                  <a:pt x="7652607" y="3739032"/>
                </a:lnTo>
                <a:lnTo>
                  <a:pt x="7639276" y="3734057"/>
                </a:lnTo>
                <a:lnTo>
                  <a:pt x="7617613" y="3727423"/>
                </a:lnTo>
                <a:lnTo>
                  <a:pt x="7609281" y="3724106"/>
                </a:lnTo>
                <a:lnTo>
                  <a:pt x="7612614" y="3722447"/>
                </a:lnTo>
                <a:lnTo>
                  <a:pt x="7607615" y="3719130"/>
                </a:lnTo>
                <a:lnTo>
                  <a:pt x="7622612" y="3709179"/>
                </a:lnTo>
                <a:lnTo>
                  <a:pt x="7627611" y="3705863"/>
                </a:lnTo>
                <a:lnTo>
                  <a:pt x="7635943" y="3699229"/>
                </a:lnTo>
                <a:lnTo>
                  <a:pt x="7637610" y="3702546"/>
                </a:lnTo>
                <a:lnTo>
                  <a:pt x="7647608" y="3689278"/>
                </a:lnTo>
                <a:lnTo>
                  <a:pt x="7657606" y="3685961"/>
                </a:lnTo>
                <a:lnTo>
                  <a:pt x="7674270" y="3679327"/>
                </a:lnTo>
                <a:lnTo>
                  <a:pt x="7705930" y="3662742"/>
                </a:lnTo>
                <a:lnTo>
                  <a:pt x="7719261" y="3657766"/>
                </a:lnTo>
                <a:lnTo>
                  <a:pt x="7765919" y="3636206"/>
                </a:lnTo>
                <a:lnTo>
                  <a:pt x="7787582" y="3626255"/>
                </a:lnTo>
                <a:lnTo>
                  <a:pt x="7815910" y="3609670"/>
                </a:lnTo>
                <a:lnTo>
                  <a:pt x="7807579" y="3609670"/>
                </a:lnTo>
                <a:lnTo>
                  <a:pt x="7827575" y="3596402"/>
                </a:lnTo>
                <a:lnTo>
                  <a:pt x="7877566" y="3563233"/>
                </a:lnTo>
                <a:close/>
                <a:moveTo>
                  <a:pt x="8002839" y="3377482"/>
                </a:moveTo>
                <a:lnTo>
                  <a:pt x="8002839" y="3379143"/>
                </a:lnTo>
                <a:lnTo>
                  <a:pt x="8007890" y="3389107"/>
                </a:lnTo>
                <a:lnTo>
                  <a:pt x="8021360" y="3404053"/>
                </a:lnTo>
                <a:lnTo>
                  <a:pt x="8024727" y="3404053"/>
                </a:lnTo>
                <a:lnTo>
                  <a:pt x="8017992" y="3415677"/>
                </a:lnTo>
                <a:lnTo>
                  <a:pt x="8011257" y="3437266"/>
                </a:lnTo>
                <a:lnTo>
                  <a:pt x="8006206" y="3447230"/>
                </a:lnTo>
                <a:lnTo>
                  <a:pt x="8021360" y="3455533"/>
                </a:lnTo>
                <a:lnTo>
                  <a:pt x="8031462" y="3437266"/>
                </a:lnTo>
                <a:lnTo>
                  <a:pt x="8023043" y="3467158"/>
                </a:lnTo>
                <a:lnTo>
                  <a:pt x="8051666" y="3482104"/>
                </a:lnTo>
                <a:lnTo>
                  <a:pt x="8078605" y="3472140"/>
                </a:lnTo>
                <a:lnTo>
                  <a:pt x="8083656" y="3473801"/>
                </a:lnTo>
                <a:lnTo>
                  <a:pt x="8048299" y="3503693"/>
                </a:lnTo>
                <a:lnTo>
                  <a:pt x="8036513" y="3515317"/>
                </a:lnTo>
                <a:lnTo>
                  <a:pt x="8011257" y="3523620"/>
                </a:lnTo>
                <a:lnTo>
                  <a:pt x="7992737" y="3545209"/>
                </a:lnTo>
                <a:lnTo>
                  <a:pt x="7954012" y="3566798"/>
                </a:lnTo>
                <a:lnTo>
                  <a:pt x="7916971" y="3588386"/>
                </a:lnTo>
                <a:lnTo>
                  <a:pt x="7911920" y="3581744"/>
                </a:lnTo>
                <a:lnTo>
                  <a:pt x="7950645" y="3546870"/>
                </a:lnTo>
                <a:lnTo>
                  <a:pt x="7942226" y="3533584"/>
                </a:lnTo>
                <a:lnTo>
                  <a:pt x="7932124" y="3518638"/>
                </a:lnTo>
                <a:lnTo>
                  <a:pt x="7965798" y="3503693"/>
                </a:lnTo>
                <a:lnTo>
                  <a:pt x="7991053" y="3472140"/>
                </a:lnTo>
                <a:lnTo>
                  <a:pt x="7997788" y="3457194"/>
                </a:lnTo>
                <a:lnTo>
                  <a:pt x="8004523" y="3452212"/>
                </a:lnTo>
                <a:lnTo>
                  <a:pt x="7994421" y="3453873"/>
                </a:lnTo>
                <a:lnTo>
                  <a:pt x="8001155" y="3438927"/>
                </a:lnTo>
                <a:lnTo>
                  <a:pt x="8004523" y="3432284"/>
                </a:lnTo>
                <a:lnTo>
                  <a:pt x="8004523" y="3427302"/>
                </a:lnTo>
                <a:lnTo>
                  <a:pt x="8001155" y="3422320"/>
                </a:lnTo>
                <a:lnTo>
                  <a:pt x="7996104" y="3433945"/>
                </a:lnTo>
                <a:lnTo>
                  <a:pt x="8002839" y="3405713"/>
                </a:lnTo>
                <a:lnTo>
                  <a:pt x="7997788" y="3397410"/>
                </a:lnTo>
                <a:close/>
                <a:moveTo>
                  <a:pt x="2199486" y="3316552"/>
                </a:moveTo>
                <a:lnTo>
                  <a:pt x="2199469" y="3316901"/>
                </a:lnTo>
                <a:lnTo>
                  <a:pt x="2200869" y="3324586"/>
                </a:lnTo>
                <a:lnTo>
                  <a:pt x="2201097" y="3321389"/>
                </a:lnTo>
                <a:close/>
                <a:moveTo>
                  <a:pt x="2361186" y="3295110"/>
                </a:moveTo>
                <a:lnTo>
                  <a:pt x="2354818" y="3303214"/>
                </a:lnTo>
                <a:lnTo>
                  <a:pt x="2353145" y="3301542"/>
                </a:lnTo>
                <a:close/>
                <a:moveTo>
                  <a:pt x="2361761" y="3294371"/>
                </a:moveTo>
                <a:lnTo>
                  <a:pt x="2361509" y="3294853"/>
                </a:lnTo>
                <a:lnTo>
                  <a:pt x="2361186" y="3295110"/>
                </a:lnTo>
                <a:close/>
                <a:moveTo>
                  <a:pt x="4418280" y="3212421"/>
                </a:moveTo>
                <a:lnTo>
                  <a:pt x="4413277" y="3232432"/>
                </a:lnTo>
                <a:lnTo>
                  <a:pt x="4387452" y="3251370"/>
                </a:lnTo>
                <a:lnTo>
                  <a:pt x="4378338" y="3258965"/>
                </a:lnTo>
                <a:lnTo>
                  <a:pt x="4378845" y="3259699"/>
                </a:lnTo>
                <a:lnTo>
                  <a:pt x="4388920" y="3251333"/>
                </a:lnTo>
                <a:lnTo>
                  <a:pt x="4414107" y="3232929"/>
                </a:lnTo>
                <a:lnTo>
                  <a:pt x="4419144" y="3212852"/>
                </a:lnTo>
                <a:close/>
                <a:moveTo>
                  <a:pt x="4476344" y="3116512"/>
                </a:moveTo>
                <a:lnTo>
                  <a:pt x="4466160" y="3129197"/>
                </a:lnTo>
                <a:lnTo>
                  <a:pt x="4464481" y="3150947"/>
                </a:lnTo>
                <a:lnTo>
                  <a:pt x="4465198" y="3151170"/>
                </a:lnTo>
                <a:lnTo>
                  <a:pt x="4466728" y="3129562"/>
                </a:lnTo>
                <a:close/>
                <a:moveTo>
                  <a:pt x="4493026" y="3055871"/>
                </a:moveTo>
                <a:lnTo>
                  <a:pt x="4493026" y="3089042"/>
                </a:lnTo>
                <a:lnTo>
                  <a:pt x="4493026" y="3119158"/>
                </a:lnTo>
                <a:lnTo>
                  <a:pt x="4480121" y="3112729"/>
                </a:lnTo>
                <a:lnTo>
                  <a:pt x="4492100" y="3119232"/>
                </a:lnTo>
                <a:lnTo>
                  <a:pt x="4495272" y="3146779"/>
                </a:lnTo>
                <a:lnTo>
                  <a:pt x="4490982" y="3159199"/>
                </a:lnTo>
                <a:lnTo>
                  <a:pt x="4491347" y="3159313"/>
                </a:lnTo>
                <a:lnTo>
                  <a:pt x="4496384" y="3145928"/>
                </a:lnTo>
                <a:lnTo>
                  <a:pt x="4496393" y="3145928"/>
                </a:lnTo>
                <a:lnTo>
                  <a:pt x="4493221" y="3120185"/>
                </a:lnTo>
                <a:lnTo>
                  <a:pt x="4493221" y="3090025"/>
                </a:lnTo>
                <a:lnTo>
                  <a:pt x="4493221" y="3056514"/>
                </a:lnTo>
                <a:close/>
                <a:moveTo>
                  <a:pt x="4367320" y="3054804"/>
                </a:moveTo>
                <a:lnTo>
                  <a:pt x="4367182" y="3054933"/>
                </a:lnTo>
                <a:lnTo>
                  <a:pt x="4355772" y="3075259"/>
                </a:lnTo>
                <a:close/>
                <a:moveTo>
                  <a:pt x="1930277" y="3031587"/>
                </a:moveTo>
                <a:lnTo>
                  <a:pt x="1923697" y="3061429"/>
                </a:lnTo>
                <a:lnTo>
                  <a:pt x="1902100" y="3073164"/>
                </a:lnTo>
                <a:lnTo>
                  <a:pt x="1898781" y="3089928"/>
                </a:lnTo>
                <a:lnTo>
                  <a:pt x="1902100" y="3131839"/>
                </a:lnTo>
                <a:lnTo>
                  <a:pt x="1912074" y="3146927"/>
                </a:lnTo>
                <a:lnTo>
                  <a:pt x="1903763" y="3155309"/>
                </a:lnTo>
                <a:lnTo>
                  <a:pt x="1893798" y="3183808"/>
                </a:lnTo>
                <a:lnTo>
                  <a:pt x="1883833" y="3210631"/>
                </a:lnTo>
                <a:lnTo>
                  <a:pt x="1883833" y="3232425"/>
                </a:lnTo>
                <a:lnTo>
                  <a:pt x="1887147" y="3254218"/>
                </a:lnTo>
                <a:lnTo>
                  <a:pt x="1882162" y="3272659"/>
                </a:lnTo>
                <a:lnTo>
                  <a:pt x="1880505" y="3292776"/>
                </a:lnTo>
                <a:lnTo>
                  <a:pt x="1892131" y="3316246"/>
                </a:lnTo>
                <a:lnTo>
                  <a:pt x="1903763" y="3341393"/>
                </a:lnTo>
                <a:lnTo>
                  <a:pt x="1912074" y="3358157"/>
                </a:lnTo>
                <a:lnTo>
                  <a:pt x="1908746" y="3396715"/>
                </a:lnTo>
                <a:lnTo>
                  <a:pt x="1913730" y="3416832"/>
                </a:lnTo>
                <a:lnTo>
                  <a:pt x="1902100" y="3436949"/>
                </a:lnTo>
                <a:lnTo>
                  <a:pt x="1908746" y="3463772"/>
                </a:lnTo>
                <a:lnTo>
                  <a:pt x="1917056" y="3487242"/>
                </a:lnTo>
                <a:lnTo>
                  <a:pt x="1918713" y="3505683"/>
                </a:lnTo>
                <a:lnTo>
                  <a:pt x="1913730" y="3524124"/>
                </a:lnTo>
                <a:lnTo>
                  <a:pt x="1917056" y="3555976"/>
                </a:lnTo>
                <a:lnTo>
                  <a:pt x="1927021" y="3596210"/>
                </a:lnTo>
                <a:lnTo>
                  <a:pt x="1928682" y="3619680"/>
                </a:lnTo>
                <a:lnTo>
                  <a:pt x="1940314" y="3636445"/>
                </a:lnTo>
                <a:lnTo>
                  <a:pt x="1950281" y="3668297"/>
                </a:lnTo>
                <a:lnTo>
                  <a:pt x="1970048" y="3678270"/>
                </a:lnTo>
                <a:lnTo>
                  <a:pt x="1971919" y="3677523"/>
                </a:lnTo>
                <a:lnTo>
                  <a:pt x="1951844" y="3667505"/>
                </a:lnTo>
                <a:lnTo>
                  <a:pt x="1941807" y="3635784"/>
                </a:lnTo>
                <a:lnTo>
                  <a:pt x="1930097" y="3619088"/>
                </a:lnTo>
                <a:lnTo>
                  <a:pt x="1928424" y="3595715"/>
                </a:lnTo>
                <a:lnTo>
                  <a:pt x="1918387" y="3555646"/>
                </a:lnTo>
                <a:lnTo>
                  <a:pt x="1915032" y="3523924"/>
                </a:lnTo>
                <a:lnTo>
                  <a:pt x="1920060" y="3505559"/>
                </a:lnTo>
                <a:lnTo>
                  <a:pt x="1918387" y="3487194"/>
                </a:lnTo>
                <a:lnTo>
                  <a:pt x="1910013" y="3463821"/>
                </a:lnTo>
                <a:lnTo>
                  <a:pt x="1903320" y="3437108"/>
                </a:lnTo>
                <a:lnTo>
                  <a:pt x="1915032" y="3417074"/>
                </a:lnTo>
                <a:lnTo>
                  <a:pt x="1910013" y="3397039"/>
                </a:lnTo>
                <a:lnTo>
                  <a:pt x="1913359" y="3358639"/>
                </a:lnTo>
                <a:lnTo>
                  <a:pt x="1904993" y="3341944"/>
                </a:lnTo>
                <a:lnTo>
                  <a:pt x="1893281" y="3316901"/>
                </a:lnTo>
                <a:lnTo>
                  <a:pt x="1881569" y="3293527"/>
                </a:lnTo>
                <a:lnTo>
                  <a:pt x="1883242" y="3273493"/>
                </a:lnTo>
                <a:lnTo>
                  <a:pt x="1888261" y="3255128"/>
                </a:lnTo>
                <a:lnTo>
                  <a:pt x="1884915" y="3233424"/>
                </a:lnTo>
                <a:lnTo>
                  <a:pt x="1884915" y="3211720"/>
                </a:lnTo>
                <a:lnTo>
                  <a:pt x="1894954" y="3185007"/>
                </a:lnTo>
                <a:lnTo>
                  <a:pt x="1904993" y="3156625"/>
                </a:lnTo>
                <a:lnTo>
                  <a:pt x="1913359" y="3148277"/>
                </a:lnTo>
                <a:lnTo>
                  <a:pt x="1903320" y="3133251"/>
                </a:lnTo>
                <a:lnTo>
                  <a:pt x="1899974" y="3091512"/>
                </a:lnTo>
                <a:lnTo>
                  <a:pt x="1903320" y="3074817"/>
                </a:lnTo>
                <a:lnTo>
                  <a:pt x="1925079" y="3063130"/>
                </a:lnTo>
                <a:lnTo>
                  <a:pt x="1931770" y="3033078"/>
                </a:lnTo>
                <a:close/>
                <a:moveTo>
                  <a:pt x="2536245" y="3030650"/>
                </a:moveTo>
                <a:lnTo>
                  <a:pt x="2538752" y="3030650"/>
                </a:lnTo>
                <a:lnTo>
                  <a:pt x="2532064" y="3032323"/>
                </a:lnTo>
                <a:close/>
                <a:moveTo>
                  <a:pt x="2037411" y="3003043"/>
                </a:moveTo>
                <a:lnTo>
                  <a:pt x="2035738" y="3003321"/>
                </a:lnTo>
                <a:lnTo>
                  <a:pt x="2042195" y="3011374"/>
                </a:lnTo>
                <a:lnTo>
                  <a:pt x="2068963" y="3034748"/>
                </a:lnTo>
                <a:lnTo>
                  <a:pt x="2094060" y="3058121"/>
                </a:lnTo>
                <a:lnTo>
                  <a:pt x="2114145" y="3068139"/>
                </a:lnTo>
                <a:lnTo>
                  <a:pt x="2135892" y="3078156"/>
                </a:lnTo>
                <a:lnTo>
                  <a:pt x="2160986" y="3093182"/>
                </a:lnTo>
                <a:lnTo>
                  <a:pt x="2183793" y="3106182"/>
                </a:lnTo>
                <a:lnTo>
                  <a:pt x="2183854" y="3105987"/>
                </a:lnTo>
                <a:lnTo>
                  <a:pt x="2160373" y="3092522"/>
                </a:lnTo>
                <a:lnTo>
                  <a:pt x="2135209" y="3077374"/>
                </a:lnTo>
                <a:lnTo>
                  <a:pt x="2113393" y="3067276"/>
                </a:lnTo>
                <a:lnTo>
                  <a:pt x="2093262" y="3057177"/>
                </a:lnTo>
                <a:lnTo>
                  <a:pt x="2068097" y="3033614"/>
                </a:lnTo>
                <a:lnTo>
                  <a:pt x="2041260" y="3010051"/>
                </a:lnTo>
                <a:lnTo>
                  <a:pt x="2041604" y="3008294"/>
                </a:lnTo>
                <a:close/>
                <a:moveTo>
                  <a:pt x="1950369" y="2996348"/>
                </a:moveTo>
                <a:lnTo>
                  <a:pt x="1949548" y="2997398"/>
                </a:lnTo>
                <a:lnTo>
                  <a:pt x="1953517" y="3001357"/>
                </a:lnTo>
                <a:lnTo>
                  <a:pt x="1985305" y="3006366"/>
                </a:lnTo>
                <a:lnTo>
                  <a:pt x="1998690" y="3024731"/>
                </a:lnTo>
                <a:lnTo>
                  <a:pt x="1999349" y="3023102"/>
                </a:lnTo>
                <a:lnTo>
                  <a:pt x="1987189" y="3006391"/>
                </a:lnTo>
                <a:lnTo>
                  <a:pt x="1955388" y="3001370"/>
                </a:lnTo>
                <a:close/>
                <a:moveTo>
                  <a:pt x="7949582" y="2945128"/>
                </a:moveTo>
                <a:lnTo>
                  <a:pt x="7964302" y="2962175"/>
                </a:lnTo>
                <a:lnTo>
                  <a:pt x="7979022" y="2975813"/>
                </a:lnTo>
                <a:lnTo>
                  <a:pt x="7993742" y="2992859"/>
                </a:lnTo>
                <a:lnTo>
                  <a:pt x="8006827" y="3009906"/>
                </a:lnTo>
                <a:lnTo>
                  <a:pt x="7993742" y="3006497"/>
                </a:lnTo>
                <a:lnTo>
                  <a:pt x="7970844" y="2986041"/>
                </a:lnTo>
                <a:lnTo>
                  <a:pt x="7951218" y="2963880"/>
                </a:lnTo>
                <a:close/>
                <a:moveTo>
                  <a:pt x="2154761" y="2933822"/>
                </a:moveTo>
                <a:lnTo>
                  <a:pt x="2154581" y="2934416"/>
                </a:lnTo>
                <a:lnTo>
                  <a:pt x="2157207" y="2942311"/>
                </a:lnTo>
                <a:lnTo>
                  <a:pt x="2157495" y="2942025"/>
                </a:lnTo>
                <a:close/>
                <a:moveTo>
                  <a:pt x="2132265" y="2927448"/>
                </a:moveTo>
                <a:lnTo>
                  <a:pt x="2151979" y="2941045"/>
                </a:lnTo>
                <a:lnTo>
                  <a:pt x="2151979" y="2946094"/>
                </a:lnTo>
                <a:lnTo>
                  <a:pt x="2158689" y="2961242"/>
                </a:lnTo>
                <a:lnTo>
                  <a:pt x="2162046" y="3003319"/>
                </a:lnTo>
                <a:lnTo>
                  <a:pt x="2198957" y="3006685"/>
                </a:lnTo>
                <a:lnTo>
                  <a:pt x="2219084" y="3011734"/>
                </a:lnTo>
                <a:lnTo>
                  <a:pt x="2225794" y="3035297"/>
                </a:lnTo>
                <a:lnTo>
                  <a:pt x="2234183" y="3060543"/>
                </a:lnTo>
                <a:lnTo>
                  <a:pt x="2249285" y="3060543"/>
                </a:lnTo>
                <a:lnTo>
                  <a:pt x="2262704" y="3062227"/>
                </a:lnTo>
                <a:lnTo>
                  <a:pt x="2261031" y="3085790"/>
                </a:lnTo>
                <a:lnTo>
                  <a:pt x="2261031" y="3111036"/>
                </a:lnTo>
                <a:lnTo>
                  <a:pt x="2262704" y="3127866"/>
                </a:lnTo>
                <a:lnTo>
                  <a:pt x="2242576" y="3161528"/>
                </a:lnTo>
                <a:lnTo>
                  <a:pt x="2224121" y="3166577"/>
                </a:lnTo>
                <a:lnTo>
                  <a:pt x="2193920" y="3164894"/>
                </a:lnTo>
                <a:lnTo>
                  <a:pt x="2164352" y="3163246"/>
                </a:lnTo>
                <a:lnTo>
                  <a:pt x="2164332" y="3163303"/>
                </a:lnTo>
                <a:lnTo>
                  <a:pt x="2194449" y="3164972"/>
                </a:lnTo>
                <a:lnTo>
                  <a:pt x="2224571" y="3166642"/>
                </a:lnTo>
                <a:lnTo>
                  <a:pt x="2242972" y="3161633"/>
                </a:lnTo>
                <a:lnTo>
                  <a:pt x="2263049" y="3128242"/>
                </a:lnTo>
                <a:lnTo>
                  <a:pt x="2261376" y="3111547"/>
                </a:lnTo>
                <a:lnTo>
                  <a:pt x="2276434" y="3111547"/>
                </a:lnTo>
                <a:lnTo>
                  <a:pt x="2289613" y="3147692"/>
                </a:lnTo>
                <a:lnTo>
                  <a:pt x="2291268" y="3146030"/>
                </a:lnTo>
                <a:lnTo>
                  <a:pt x="2277890" y="3109242"/>
                </a:lnTo>
                <a:lnTo>
                  <a:pt x="2262848" y="3109242"/>
                </a:lnTo>
                <a:lnTo>
                  <a:pt x="2262848" y="3084160"/>
                </a:lnTo>
                <a:lnTo>
                  <a:pt x="2264521" y="3060749"/>
                </a:lnTo>
                <a:lnTo>
                  <a:pt x="2251138" y="3059077"/>
                </a:lnTo>
                <a:lnTo>
                  <a:pt x="2236084" y="3059077"/>
                </a:lnTo>
                <a:lnTo>
                  <a:pt x="2227723" y="3033995"/>
                </a:lnTo>
                <a:lnTo>
                  <a:pt x="2221034" y="3010584"/>
                </a:lnTo>
                <a:lnTo>
                  <a:pt x="2200971" y="3005568"/>
                </a:lnTo>
                <a:lnTo>
                  <a:pt x="2164186" y="3002224"/>
                </a:lnTo>
                <a:lnTo>
                  <a:pt x="2160841" y="2960419"/>
                </a:lnTo>
                <a:lnTo>
                  <a:pt x="2155031" y="2947353"/>
                </a:lnTo>
                <a:lnTo>
                  <a:pt x="2154581" y="2947807"/>
                </a:lnTo>
                <a:lnTo>
                  <a:pt x="2154581" y="2946332"/>
                </a:lnTo>
                <a:lnTo>
                  <a:pt x="2154149" y="2945370"/>
                </a:lnTo>
                <a:lnTo>
                  <a:pt x="2154581" y="2944942"/>
                </a:lnTo>
                <a:lnTo>
                  <a:pt x="2154581" y="2942785"/>
                </a:lnTo>
                <a:close/>
                <a:moveTo>
                  <a:pt x="8089682" y="2902947"/>
                </a:moveTo>
                <a:lnTo>
                  <a:pt x="8089682" y="2904152"/>
                </a:lnTo>
                <a:lnTo>
                  <a:pt x="8086669" y="2908973"/>
                </a:lnTo>
                <a:close/>
                <a:moveTo>
                  <a:pt x="1834933" y="2887356"/>
                </a:moveTo>
                <a:lnTo>
                  <a:pt x="1832283" y="2890445"/>
                </a:lnTo>
                <a:lnTo>
                  <a:pt x="1832320" y="2890433"/>
                </a:lnTo>
                <a:close/>
                <a:moveTo>
                  <a:pt x="4325378" y="2873410"/>
                </a:moveTo>
                <a:lnTo>
                  <a:pt x="4308092" y="2880697"/>
                </a:lnTo>
                <a:lnTo>
                  <a:pt x="4288130" y="2892480"/>
                </a:lnTo>
                <a:lnTo>
                  <a:pt x="4278149" y="2882381"/>
                </a:lnTo>
                <a:lnTo>
                  <a:pt x="4248205" y="2884064"/>
                </a:lnTo>
                <a:lnTo>
                  <a:pt x="4218262" y="2889114"/>
                </a:lnTo>
                <a:lnTo>
                  <a:pt x="4216598" y="2917729"/>
                </a:lnTo>
                <a:lnTo>
                  <a:pt x="4216598" y="2944662"/>
                </a:lnTo>
                <a:lnTo>
                  <a:pt x="4213271" y="2971594"/>
                </a:lnTo>
                <a:lnTo>
                  <a:pt x="4213271" y="3000210"/>
                </a:lnTo>
                <a:lnTo>
                  <a:pt x="4188318" y="3000210"/>
                </a:lnTo>
                <a:lnTo>
                  <a:pt x="4186655" y="3042292"/>
                </a:lnTo>
                <a:lnTo>
                  <a:pt x="4183328" y="3084373"/>
                </a:lnTo>
                <a:lnTo>
                  <a:pt x="4181664" y="3112989"/>
                </a:lnTo>
                <a:lnTo>
                  <a:pt x="4180001" y="3141605"/>
                </a:lnTo>
                <a:lnTo>
                  <a:pt x="4178337" y="3170220"/>
                </a:lnTo>
                <a:lnTo>
                  <a:pt x="4173495" y="3196348"/>
                </a:lnTo>
                <a:lnTo>
                  <a:pt x="4173990" y="3196121"/>
                </a:lnTo>
                <a:lnTo>
                  <a:pt x="4179028" y="3169351"/>
                </a:lnTo>
                <a:lnTo>
                  <a:pt x="4180707" y="3140908"/>
                </a:lnTo>
                <a:lnTo>
                  <a:pt x="4182386" y="3112466"/>
                </a:lnTo>
                <a:lnTo>
                  <a:pt x="4183866" y="3087403"/>
                </a:lnTo>
                <a:lnTo>
                  <a:pt x="4183435" y="3086736"/>
                </a:lnTo>
                <a:lnTo>
                  <a:pt x="4186776" y="3044890"/>
                </a:lnTo>
                <a:lnTo>
                  <a:pt x="4188446" y="3003044"/>
                </a:lnTo>
                <a:lnTo>
                  <a:pt x="4213502" y="3003044"/>
                </a:lnTo>
                <a:lnTo>
                  <a:pt x="4213502" y="2974588"/>
                </a:lnTo>
                <a:lnTo>
                  <a:pt x="4216843" y="2947807"/>
                </a:lnTo>
                <a:lnTo>
                  <a:pt x="4216843" y="2921025"/>
                </a:lnTo>
                <a:lnTo>
                  <a:pt x="4218514" y="2892570"/>
                </a:lnTo>
                <a:lnTo>
                  <a:pt x="4248581" y="2887548"/>
                </a:lnTo>
                <a:lnTo>
                  <a:pt x="4278649" y="2885874"/>
                </a:lnTo>
                <a:lnTo>
                  <a:pt x="4288672" y="2895917"/>
                </a:lnTo>
                <a:lnTo>
                  <a:pt x="4308717" y="2884200"/>
                </a:lnTo>
                <a:lnTo>
                  <a:pt x="4328762" y="2875831"/>
                </a:lnTo>
                <a:lnTo>
                  <a:pt x="4343796" y="2905960"/>
                </a:lnTo>
                <a:lnTo>
                  <a:pt x="4360500" y="2936090"/>
                </a:lnTo>
                <a:lnTo>
                  <a:pt x="4378875" y="2951154"/>
                </a:lnTo>
                <a:lnTo>
                  <a:pt x="4383886" y="2956176"/>
                </a:lnTo>
                <a:lnTo>
                  <a:pt x="4390568" y="2966219"/>
                </a:lnTo>
                <a:lnTo>
                  <a:pt x="4398920" y="2991327"/>
                </a:lnTo>
                <a:lnTo>
                  <a:pt x="4422306" y="3001370"/>
                </a:lnTo>
                <a:lnTo>
                  <a:pt x="4428387" y="3005940"/>
                </a:lnTo>
                <a:lnTo>
                  <a:pt x="4428824" y="3005650"/>
                </a:lnTo>
                <a:lnTo>
                  <a:pt x="4422177" y="3000596"/>
                </a:lnTo>
                <a:lnTo>
                  <a:pt x="4398647" y="2990372"/>
                </a:lnTo>
                <a:lnTo>
                  <a:pt x="4390243" y="2964812"/>
                </a:lnTo>
                <a:lnTo>
                  <a:pt x="4383520" y="2954587"/>
                </a:lnTo>
                <a:lnTo>
                  <a:pt x="4378478" y="2949475"/>
                </a:lnTo>
                <a:lnTo>
                  <a:pt x="4359989" y="2934139"/>
                </a:lnTo>
                <a:lnTo>
                  <a:pt x="4343182" y="2903467"/>
                </a:lnTo>
                <a:lnTo>
                  <a:pt x="4328869" y="2874446"/>
                </a:lnTo>
                <a:close/>
                <a:moveTo>
                  <a:pt x="4271677" y="2869741"/>
                </a:moveTo>
                <a:lnTo>
                  <a:pt x="4242202" y="2872180"/>
                </a:lnTo>
                <a:lnTo>
                  <a:pt x="4241675" y="2872271"/>
                </a:lnTo>
                <a:close/>
                <a:moveTo>
                  <a:pt x="1846833" y="2869544"/>
                </a:moveTo>
                <a:lnTo>
                  <a:pt x="1842178" y="2878828"/>
                </a:lnTo>
                <a:lnTo>
                  <a:pt x="1842289" y="2878698"/>
                </a:lnTo>
                <a:close/>
                <a:moveTo>
                  <a:pt x="4153371" y="2867203"/>
                </a:moveTo>
                <a:lnTo>
                  <a:pt x="4153384" y="2867231"/>
                </a:lnTo>
                <a:lnTo>
                  <a:pt x="4178337" y="2872281"/>
                </a:lnTo>
                <a:lnTo>
                  <a:pt x="4203290" y="2879014"/>
                </a:lnTo>
                <a:lnTo>
                  <a:pt x="4238253" y="2872862"/>
                </a:lnTo>
                <a:lnTo>
                  <a:pt x="4203604" y="2878844"/>
                </a:lnTo>
                <a:lnTo>
                  <a:pt x="4178432" y="2872180"/>
                </a:lnTo>
                <a:close/>
                <a:moveTo>
                  <a:pt x="8336383" y="2862273"/>
                </a:moveTo>
                <a:lnTo>
                  <a:pt x="8344274" y="2881642"/>
                </a:lnTo>
                <a:lnTo>
                  <a:pt x="8344274" y="2883256"/>
                </a:lnTo>
                <a:lnTo>
                  <a:pt x="8311132" y="2884870"/>
                </a:lnTo>
                <a:lnTo>
                  <a:pt x="8312710" y="2873572"/>
                </a:lnTo>
                <a:close/>
                <a:moveTo>
                  <a:pt x="2144256" y="2860215"/>
                </a:moveTo>
                <a:lnTo>
                  <a:pt x="2144530" y="2862441"/>
                </a:lnTo>
                <a:lnTo>
                  <a:pt x="2161273" y="2877505"/>
                </a:lnTo>
                <a:lnTo>
                  <a:pt x="2165680" y="2889265"/>
                </a:lnTo>
                <a:lnTo>
                  <a:pt x="2165859" y="2888516"/>
                </a:lnTo>
                <a:lnTo>
                  <a:pt x="2160841" y="2875139"/>
                </a:lnTo>
                <a:close/>
                <a:moveTo>
                  <a:pt x="4531427" y="2841498"/>
                </a:moveTo>
                <a:lnTo>
                  <a:pt x="4531427" y="2877906"/>
                </a:lnTo>
                <a:lnTo>
                  <a:pt x="4524704" y="2903467"/>
                </a:lnTo>
                <a:lnTo>
                  <a:pt x="4529746" y="2932435"/>
                </a:lnTo>
                <a:lnTo>
                  <a:pt x="4519661" y="2959699"/>
                </a:lnTo>
                <a:lnTo>
                  <a:pt x="4512938" y="2983556"/>
                </a:lnTo>
                <a:lnTo>
                  <a:pt x="4497812" y="3000596"/>
                </a:lnTo>
                <a:lnTo>
                  <a:pt x="4483010" y="3014102"/>
                </a:lnTo>
                <a:lnTo>
                  <a:pt x="4486309" y="3033830"/>
                </a:lnTo>
                <a:lnTo>
                  <a:pt x="4488064" y="3039511"/>
                </a:lnTo>
                <a:lnTo>
                  <a:pt x="4486614" y="3034732"/>
                </a:lnTo>
                <a:lnTo>
                  <a:pt x="4483311" y="3014626"/>
                </a:lnTo>
                <a:lnTo>
                  <a:pt x="4499828" y="2999546"/>
                </a:lnTo>
                <a:lnTo>
                  <a:pt x="4514692" y="2982790"/>
                </a:lnTo>
                <a:lnTo>
                  <a:pt x="4521299" y="2959333"/>
                </a:lnTo>
                <a:lnTo>
                  <a:pt x="4531209" y="2932524"/>
                </a:lnTo>
                <a:lnTo>
                  <a:pt x="4526254" y="2904039"/>
                </a:lnTo>
                <a:lnTo>
                  <a:pt x="4532861" y="2878906"/>
                </a:lnTo>
                <a:lnTo>
                  <a:pt x="4532861" y="2842044"/>
                </a:lnTo>
                <a:close/>
                <a:moveTo>
                  <a:pt x="4590739" y="2839332"/>
                </a:moveTo>
                <a:lnTo>
                  <a:pt x="4590394" y="2839708"/>
                </a:lnTo>
                <a:lnTo>
                  <a:pt x="4591934" y="2853158"/>
                </a:lnTo>
                <a:lnTo>
                  <a:pt x="4592320" y="2853773"/>
                </a:lnTo>
                <a:close/>
                <a:moveTo>
                  <a:pt x="1860242" y="2829404"/>
                </a:moveTo>
                <a:lnTo>
                  <a:pt x="1848775" y="2853963"/>
                </a:lnTo>
                <a:lnTo>
                  <a:pt x="1848775" y="2865623"/>
                </a:lnTo>
                <a:lnTo>
                  <a:pt x="1848938" y="2865286"/>
                </a:lnTo>
                <a:lnTo>
                  <a:pt x="1857248" y="2880374"/>
                </a:lnTo>
                <a:lnTo>
                  <a:pt x="1863887" y="2900491"/>
                </a:lnTo>
                <a:lnTo>
                  <a:pt x="1878840" y="2920608"/>
                </a:lnTo>
                <a:lnTo>
                  <a:pt x="1877178" y="2942402"/>
                </a:lnTo>
                <a:lnTo>
                  <a:pt x="1883833" y="2969225"/>
                </a:lnTo>
                <a:lnTo>
                  <a:pt x="1897115" y="2996048"/>
                </a:lnTo>
                <a:lnTo>
                  <a:pt x="1907091" y="3022871"/>
                </a:lnTo>
                <a:lnTo>
                  <a:pt x="1909561" y="3023121"/>
                </a:lnTo>
                <a:lnTo>
                  <a:pt x="1900149" y="2998022"/>
                </a:lnTo>
                <a:lnTo>
                  <a:pt x="1886765" y="2971240"/>
                </a:lnTo>
                <a:lnTo>
                  <a:pt x="1880063" y="2944459"/>
                </a:lnTo>
                <a:lnTo>
                  <a:pt x="1881736" y="2922699"/>
                </a:lnTo>
                <a:lnTo>
                  <a:pt x="1866673" y="2902613"/>
                </a:lnTo>
                <a:lnTo>
                  <a:pt x="1859982" y="2882527"/>
                </a:lnTo>
                <a:lnTo>
                  <a:pt x="1851608" y="2867462"/>
                </a:lnTo>
                <a:lnTo>
                  <a:pt x="1851608" y="2855745"/>
                </a:lnTo>
                <a:lnTo>
                  <a:pt x="1863328" y="2830638"/>
                </a:lnTo>
                <a:close/>
                <a:moveTo>
                  <a:pt x="8387961" y="2829131"/>
                </a:moveTo>
                <a:lnTo>
                  <a:pt x="8378101" y="2842187"/>
                </a:lnTo>
                <a:lnTo>
                  <a:pt x="8351806" y="2848715"/>
                </a:lnTo>
                <a:lnTo>
                  <a:pt x="8351806" y="2840555"/>
                </a:lnTo>
                <a:close/>
                <a:moveTo>
                  <a:pt x="8083656" y="2824612"/>
                </a:moveTo>
                <a:lnTo>
                  <a:pt x="8078007" y="2832144"/>
                </a:lnTo>
                <a:lnTo>
                  <a:pt x="8076124" y="2830638"/>
                </a:lnTo>
                <a:close/>
                <a:moveTo>
                  <a:pt x="8059553" y="2815573"/>
                </a:moveTo>
                <a:lnTo>
                  <a:pt x="8070098" y="2835157"/>
                </a:lnTo>
                <a:lnTo>
                  <a:pt x="8059553" y="2833525"/>
                </a:lnTo>
                <a:close/>
                <a:moveTo>
                  <a:pt x="2077577" y="2795487"/>
                </a:moveTo>
                <a:lnTo>
                  <a:pt x="2087619" y="2807204"/>
                </a:lnTo>
                <a:lnTo>
                  <a:pt x="2092641" y="2830638"/>
                </a:lnTo>
                <a:lnTo>
                  <a:pt x="2116074" y="2833985"/>
                </a:lnTo>
                <a:lnTo>
                  <a:pt x="2141058" y="2835651"/>
                </a:lnTo>
                <a:lnTo>
                  <a:pt x="2140768" y="2833334"/>
                </a:lnTo>
                <a:lnTo>
                  <a:pt x="2115692" y="2831662"/>
                </a:lnTo>
                <a:lnTo>
                  <a:pt x="2092273" y="2828318"/>
                </a:lnTo>
                <a:lnTo>
                  <a:pt x="2087257" y="2804907"/>
                </a:lnTo>
                <a:lnTo>
                  <a:pt x="2079182" y="2795487"/>
                </a:lnTo>
                <a:close/>
                <a:moveTo>
                  <a:pt x="8049385" y="2785444"/>
                </a:moveTo>
                <a:lnTo>
                  <a:pt x="8056163" y="2794483"/>
                </a:lnTo>
                <a:lnTo>
                  <a:pt x="8059553" y="2792976"/>
                </a:lnTo>
                <a:lnTo>
                  <a:pt x="8057858" y="2805028"/>
                </a:lnTo>
                <a:lnTo>
                  <a:pt x="8045995" y="2805028"/>
                </a:lnTo>
                <a:close/>
                <a:moveTo>
                  <a:pt x="4540271" y="2762664"/>
                </a:moveTo>
                <a:lnTo>
                  <a:pt x="4521837" y="2770413"/>
                </a:lnTo>
                <a:lnTo>
                  <a:pt x="4501816" y="2778829"/>
                </a:lnTo>
                <a:lnTo>
                  <a:pt x="4483463" y="2785562"/>
                </a:lnTo>
                <a:lnTo>
                  <a:pt x="4463442" y="2793978"/>
                </a:lnTo>
                <a:lnTo>
                  <a:pt x="4468447" y="2810810"/>
                </a:lnTo>
                <a:lnTo>
                  <a:pt x="4467558" y="2810959"/>
                </a:lnTo>
                <a:lnTo>
                  <a:pt x="4467558" y="2819969"/>
                </a:lnTo>
                <a:lnTo>
                  <a:pt x="4470098" y="2819602"/>
                </a:lnTo>
                <a:lnTo>
                  <a:pt x="4470098" y="2810208"/>
                </a:lnTo>
                <a:lnTo>
                  <a:pt x="4465143" y="2793453"/>
                </a:lnTo>
                <a:lnTo>
                  <a:pt x="4484963" y="2785075"/>
                </a:lnTo>
                <a:lnTo>
                  <a:pt x="4503131" y="2778373"/>
                </a:lnTo>
                <a:lnTo>
                  <a:pt x="4522951" y="2769995"/>
                </a:lnTo>
                <a:lnTo>
                  <a:pt x="4540278" y="2762671"/>
                </a:lnTo>
                <a:close/>
                <a:moveTo>
                  <a:pt x="4453431" y="2704768"/>
                </a:moveTo>
                <a:lnTo>
                  <a:pt x="4451761" y="2706790"/>
                </a:lnTo>
                <a:lnTo>
                  <a:pt x="4448619" y="2743184"/>
                </a:lnTo>
                <a:lnTo>
                  <a:pt x="4450094" y="2743482"/>
                </a:lnTo>
                <a:close/>
                <a:moveTo>
                  <a:pt x="4964988" y="2704095"/>
                </a:moveTo>
                <a:lnTo>
                  <a:pt x="4971711" y="2704095"/>
                </a:lnTo>
                <a:lnTo>
                  <a:pt x="4978434" y="2725792"/>
                </a:lnTo>
                <a:lnTo>
                  <a:pt x="4988519" y="2762510"/>
                </a:lnTo>
                <a:lnTo>
                  <a:pt x="4996923" y="2800896"/>
                </a:lnTo>
                <a:lnTo>
                  <a:pt x="4991880" y="2815917"/>
                </a:lnTo>
                <a:lnTo>
                  <a:pt x="4975073" y="2804234"/>
                </a:lnTo>
                <a:lnTo>
                  <a:pt x="4976754" y="2845959"/>
                </a:lnTo>
                <a:lnTo>
                  <a:pt x="4964988" y="2865987"/>
                </a:lnTo>
                <a:lnTo>
                  <a:pt x="4956585" y="2892690"/>
                </a:lnTo>
                <a:lnTo>
                  <a:pt x="4946500" y="2921063"/>
                </a:lnTo>
                <a:lnTo>
                  <a:pt x="4936415" y="2949436"/>
                </a:lnTo>
                <a:lnTo>
                  <a:pt x="4928012" y="2974471"/>
                </a:lnTo>
                <a:lnTo>
                  <a:pt x="4917927" y="3002843"/>
                </a:lnTo>
                <a:lnTo>
                  <a:pt x="4907842" y="3029547"/>
                </a:lnTo>
                <a:lnTo>
                  <a:pt x="4897758" y="3056251"/>
                </a:lnTo>
                <a:lnTo>
                  <a:pt x="4891035" y="3084623"/>
                </a:lnTo>
                <a:lnTo>
                  <a:pt x="4865823" y="3096306"/>
                </a:lnTo>
                <a:lnTo>
                  <a:pt x="4843974" y="3106320"/>
                </a:lnTo>
                <a:lnTo>
                  <a:pt x="4810358" y="3092968"/>
                </a:lnTo>
                <a:lnTo>
                  <a:pt x="4800274" y="3054582"/>
                </a:lnTo>
                <a:lnTo>
                  <a:pt x="4793551" y="3021202"/>
                </a:lnTo>
                <a:lnTo>
                  <a:pt x="4801955" y="2981146"/>
                </a:lnTo>
                <a:lnTo>
                  <a:pt x="4815401" y="2961119"/>
                </a:lnTo>
                <a:lnTo>
                  <a:pt x="4830527" y="2941091"/>
                </a:lnTo>
                <a:lnTo>
                  <a:pt x="4825485" y="2911049"/>
                </a:lnTo>
                <a:lnTo>
                  <a:pt x="4822124" y="2881007"/>
                </a:lnTo>
                <a:lnTo>
                  <a:pt x="4827166" y="2855973"/>
                </a:lnTo>
                <a:lnTo>
                  <a:pt x="4833889" y="2832607"/>
                </a:lnTo>
                <a:lnTo>
                  <a:pt x="4857420" y="2820924"/>
                </a:lnTo>
                <a:lnTo>
                  <a:pt x="4867504" y="2819255"/>
                </a:lnTo>
                <a:lnTo>
                  <a:pt x="4887673" y="2815917"/>
                </a:lnTo>
                <a:lnTo>
                  <a:pt x="4897758" y="2800896"/>
                </a:lnTo>
                <a:lnTo>
                  <a:pt x="4904481" y="2802565"/>
                </a:lnTo>
                <a:lnTo>
                  <a:pt x="4907842" y="2802565"/>
                </a:lnTo>
                <a:lnTo>
                  <a:pt x="4916246" y="2782537"/>
                </a:lnTo>
                <a:lnTo>
                  <a:pt x="4916246" y="2790882"/>
                </a:lnTo>
                <a:lnTo>
                  <a:pt x="4931373" y="2782537"/>
                </a:lnTo>
                <a:lnTo>
                  <a:pt x="4926331" y="2779199"/>
                </a:lnTo>
                <a:lnTo>
                  <a:pt x="4933054" y="2765848"/>
                </a:lnTo>
                <a:lnTo>
                  <a:pt x="4931373" y="2750827"/>
                </a:lnTo>
                <a:lnTo>
                  <a:pt x="4938096" y="2754165"/>
                </a:lnTo>
                <a:lnTo>
                  <a:pt x="4943138" y="2750827"/>
                </a:lnTo>
                <a:lnTo>
                  <a:pt x="4953223" y="2744151"/>
                </a:lnTo>
                <a:lnTo>
                  <a:pt x="4958265" y="2714109"/>
                </a:lnTo>
                <a:close/>
                <a:moveTo>
                  <a:pt x="4581999" y="2694277"/>
                </a:moveTo>
                <a:lnTo>
                  <a:pt x="4581786" y="2694401"/>
                </a:lnTo>
                <a:lnTo>
                  <a:pt x="4574899" y="2716113"/>
                </a:lnTo>
                <a:lnTo>
                  <a:pt x="4580064" y="2746177"/>
                </a:lnTo>
                <a:lnTo>
                  <a:pt x="4595559" y="2764549"/>
                </a:lnTo>
                <a:lnTo>
                  <a:pt x="4612063" y="2780559"/>
                </a:lnTo>
                <a:lnTo>
                  <a:pt x="4612140" y="2780048"/>
                </a:lnTo>
                <a:lnTo>
                  <a:pt x="4595624" y="2763293"/>
                </a:lnTo>
                <a:lnTo>
                  <a:pt x="4580759" y="2744862"/>
                </a:lnTo>
                <a:lnTo>
                  <a:pt x="4575804" y="2714702"/>
                </a:lnTo>
                <a:close/>
                <a:moveTo>
                  <a:pt x="4810122" y="2684511"/>
                </a:moveTo>
                <a:lnTo>
                  <a:pt x="4816148" y="2695056"/>
                </a:lnTo>
                <a:lnTo>
                  <a:pt x="4816148" y="2698069"/>
                </a:lnTo>
                <a:close/>
                <a:moveTo>
                  <a:pt x="4300939" y="2669787"/>
                </a:moveTo>
                <a:lnTo>
                  <a:pt x="4300939" y="2697236"/>
                </a:lnTo>
                <a:lnTo>
                  <a:pt x="4300939" y="2728893"/>
                </a:lnTo>
                <a:lnTo>
                  <a:pt x="4274088" y="2728893"/>
                </a:lnTo>
                <a:lnTo>
                  <a:pt x="4248915" y="2730559"/>
                </a:lnTo>
                <a:lnTo>
                  <a:pt x="4247237" y="2752218"/>
                </a:lnTo>
                <a:lnTo>
                  <a:pt x="4247237" y="2777210"/>
                </a:lnTo>
                <a:lnTo>
                  <a:pt x="4247237" y="2800536"/>
                </a:lnTo>
                <a:lnTo>
                  <a:pt x="4247237" y="2823862"/>
                </a:lnTo>
                <a:lnTo>
                  <a:pt x="4248213" y="2825218"/>
                </a:lnTo>
                <a:lnTo>
                  <a:pt x="4248213" y="2802394"/>
                </a:lnTo>
                <a:lnTo>
                  <a:pt x="4248213" y="2778829"/>
                </a:lnTo>
                <a:lnTo>
                  <a:pt x="4248213" y="2753581"/>
                </a:lnTo>
                <a:lnTo>
                  <a:pt x="4249881" y="2731699"/>
                </a:lnTo>
                <a:lnTo>
                  <a:pt x="4274908" y="2730016"/>
                </a:lnTo>
                <a:lnTo>
                  <a:pt x="4301603" y="2730016"/>
                </a:lnTo>
                <a:lnTo>
                  <a:pt x="4301603" y="2698035"/>
                </a:lnTo>
                <a:lnTo>
                  <a:pt x="4301603" y="2670679"/>
                </a:lnTo>
                <a:close/>
                <a:moveTo>
                  <a:pt x="7429686" y="2664927"/>
                </a:moveTo>
                <a:lnTo>
                  <a:pt x="7431360" y="2673260"/>
                </a:lnTo>
                <a:lnTo>
                  <a:pt x="7436381" y="2686593"/>
                </a:lnTo>
                <a:lnTo>
                  <a:pt x="7443077" y="2704925"/>
                </a:lnTo>
                <a:lnTo>
                  <a:pt x="7444751" y="2731591"/>
                </a:lnTo>
                <a:lnTo>
                  <a:pt x="7446425" y="2753257"/>
                </a:lnTo>
                <a:lnTo>
                  <a:pt x="7449772" y="2773256"/>
                </a:lnTo>
                <a:lnTo>
                  <a:pt x="7466511" y="2771589"/>
                </a:lnTo>
                <a:lnTo>
                  <a:pt x="7481575" y="2786589"/>
                </a:lnTo>
                <a:lnTo>
                  <a:pt x="7486597" y="2799921"/>
                </a:lnTo>
                <a:lnTo>
                  <a:pt x="7483249" y="2826587"/>
                </a:lnTo>
                <a:lnTo>
                  <a:pt x="7489945" y="2849919"/>
                </a:lnTo>
                <a:lnTo>
                  <a:pt x="7489945" y="2876585"/>
                </a:lnTo>
                <a:lnTo>
                  <a:pt x="7489945" y="2904917"/>
                </a:lnTo>
                <a:lnTo>
                  <a:pt x="7520074" y="2926583"/>
                </a:lnTo>
                <a:lnTo>
                  <a:pt x="7536812" y="2946582"/>
                </a:lnTo>
                <a:lnTo>
                  <a:pt x="7545181" y="2954915"/>
                </a:lnTo>
                <a:lnTo>
                  <a:pt x="7541834" y="2963248"/>
                </a:lnTo>
                <a:lnTo>
                  <a:pt x="7551877" y="2986580"/>
                </a:lnTo>
                <a:lnTo>
                  <a:pt x="7551877" y="3011579"/>
                </a:lnTo>
                <a:lnTo>
                  <a:pt x="7560246" y="3019912"/>
                </a:lnTo>
                <a:lnTo>
                  <a:pt x="7563594" y="3006579"/>
                </a:lnTo>
                <a:lnTo>
                  <a:pt x="7575310" y="3019912"/>
                </a:lnTo>
                <a:lnTo>
                  <a:pt x="7580332" y="3011579"/>
                </a:lnTo>
                <a:lnTo>
                  <a:pt x="7573637" y="3046577"/>
                </a:lnTo>
                <a:lnTo>
                  <a:pt x="7590375" y="3064910"/>
                </a:lnTo>
                <a:lnTo>
                  <a:pt x="7600418" y="3081576"/>
                </a:lnTo>
                <a:lnTo>
                  <a:pt x="7610461" y="3096575"/>
                </a:lnTo>
                <a:lnTo>
                  <a:pt x="7612135" y="3114908"/>
                </a:lnTo>
                <a:lnTo>
                  <a:pt x="7605440" y="3139907"/>
                </a:lnTo>
                <a:lnTo>
                  <a:pt x="7597070" y="3163239"/>
                </a:lnTo>
                <a:lnTo>
                  <a:pt x="7597070" y="3183238"/>
                </a:lnTo>
                <a:lnTo>
                  <a:pt x="7595397" y="3204904"/>
                </a:lnTo>
                <a:lnTo>
                  <a:pt x="7580332" y="3233236"/>
                </a:lnTo>
                <a:lnTo>
                  <a:pt x="7560246" y="3261568"/>
                </a:lnTo>
                <a:lnTo>
                  <a:pt x="7540160" y="3289900"/>
                </a:lnTo>
                <a:lnTo>
                  <a:pt x="7516726" y="3314899"/>
                </a:lnTo>
                <a:lnTo>
                  <a:pt x="7506683" y="3323232"/>
                </a:lnTo>
                <a:lnTo>
                  <a:pt x="7476554" y="3346564"/>
                </a:lnTo>
                <a:lnTo>
                  <a:pt x="7466511" y="3356564"/>
                </a:lnTo>
                <a:lnTo>
                  <a:pt x="7443077" y="3389896"/>
                </a:lnTo>
                <a:lnTo>
                  <a:pt x="7414622" y="3419895"/>
                </a:lnTo>
                <a:lnTo>
                  <a:pt x="7386166" y="3449893"/>
                </a:lnTo>
                <a:lnTo>
                  <a:pt x="7374449" y="3464893"/>
                </a:lnTo>
                <a:lnTo>
                  <a:pt x="7342646" y="3474892"/>
                </a:lnTo>
                <a:lnTo>
                  <a:pt x="7319213" y="3476559"/>
                </a:lnTo>
                <a:lnTo>
                  <a:pt x="7270671" y="3501558"/>
                </a:lnTo>
                <a:lnTo>
                  <a:pt x="7263976" y="3511557"/>
                </a:lnTo>
                <a:lnTo>
                  <a:pt x="7258954" y="3506557"/>
                </a:lnTo>
                <a:lnTo>
                  <a:pt x="7253933" y="3493225"/>
                </a:lnTo>
                <a:lnTo>
                  <a:pt x="7243890" y="3493225"/>
                </a:lnTo>
                <a:lnTo>
                  <a:pt x="7238868" y="3491558"/>
                </a:lnTo>
                <a:lnTo>
                  <a:pt x="7248911" y="3479892"/>
                </a:lnTo>
                <a:lnTo>
                  <a:pt x="7232173" y="3484892"/>
                </a:lnTo>
                <a:lnTo>
                  <a:pt x="7232173" y="3489891"/>
                </a:lnTo>
                <a:lnTo>
                  <a:pt x="7195348" y="3503224"/>
                </a:lnTo>
                <a:lnTo>
                  <a:pt x="7178610" y="3496558"/>
                </a:lnTo>
                <a:lnTo>
                  <a:pt x="7160197" y="3489891"/>
                </a:lnTo>
                <a:lnTo>
                  <a:pt x="7135090" y="3479892"/>
                </a:lnTo>
                <a:lnTo>
                  <a:pt x="7133416" y="3449893"/>
                </a:lnTo>
                <a:lnTo>
                  <a:pt x="7143459" y="3421561"/>
                </a:lnTo>
                <a:lnTo>
                  <a:pt x="7138437" y="3409895"/>
                </a:lnTo>
                <a:lnTo>
                  <a:pt x="7131742" y="3406562"/>
                </a:lnTo>
                <a:lnTo>
                  <a:pt x="7118351" y="3406562"/>
                </a:lnTo>
                <a:lnTo>
                  <a:pt x="7138437" y="3383229"/>
                </a:lnTo>
                <a:lnTo>
                  <a:pt x="7131742" y="3369897"/>
                </a:lnTo>
                <a:lnTo>
                  <a:pt x="7109982" y="3396562"/>
                </a:lnTo>
                <a:lnTo>
                  <a:pt x="7091570" y="3396562"/>
                </a:lnTo>
                <a:lnTo>
                  <a:pt x="7103287" y="3389896"/>
                </a:lnTo>
                <a:lnTo>
                  <a:pt x="7121699" y="3364897"/>
                </a:lnTo>
                <a:lnTo>
                  <a:pt x="7140111" y="3341565"/>
                </a:lnTo>
                <a:lnTo>
                  <a:pt x="7145133" y="3319899"/>
                </a:lnTo>
                <a:lnTo>
                  <a:pt x="7133416" y="3333232"/>
                </a:lnTo>
                <a:lnTo>
                  <a:pt x="7103287" y="3356564"/>
                </a:lnTo>
                <a:lnTo>
                  <a:pt x="7073158" y="3383229"/>
                </a:lnTo>
                <a:lnTo>
                  <a:pt x="7069810" y="3386563"/>
                </a:lnTo>
                <a:lnTo>
                  <a:pt x="7058093" y="3374896"/>
                </a:lnTo>
                <a:lnTo>
                  <a:pt x="7061441" y="3374896"/>
                </a:lnTo>
                <a:lnTo>
                  <a:pt x="7059767" y="3354897"/>
                </a:lnTo>
                <a:lnTo>
                  <a:pt x="7058093" y="3334898"/>
                </a:lnTo>
                <a:lnTo>
                  <a:pt x="7053071" y="3323232"/>
                </a:lnTo>
                <a:lnTo>
                  <a:pt x="7049724" y="3314899"/>
                </a:lnTo>
                <a:lnTo>
                  <a:pt x="7043028" y="3306566"/>
                </a:lnTo>
                <a:lnTo>
                  <a:pt x="7007878" y="3293233"/>
                </a:lnTo>
                <a:lnTo>
                  <a:pt x="6989465" y="3286567"/>
                </a:lnTo>
                <a:lnTo>
                  <a:pt x="6957662" y="3293233"/>
                </a:lnTo>
                <a:lnTo>
                  <a:pt x="6924186" y="3296567"/>
                </a:lnTo>
                <a:lnTo>
                  <a:pt x="6892383" y="3303233"/>
                </a:lnTo>
                <a:lnTo>
                  <a:pt x="6860580" y="3309899"/>
                </a:lnTo>
                <a:lnTo>
                  <a:pt x="6828777" y="3323232"/>
                </a:lnTo>
                <a:lnTo>
                  <a:pt x="6793626" y="3334898"/>
                </a:lnTo>
                <a:lnTo>
                  <a:pt x="6770192" y="3359897"/>
                </a:lnTo>
                <a:lnTo>
                  <a:pt x="6733367" y="3361564"/>
                </a:lnTo>
                <a:lnTo>
                  <a:pt x="6706586" y="3361564"/>
                </a:lnTo>
                <a:lnTo>
                  <a:pt x="6678131" y="3361564"/>
                </a:lnTo>
                <a:lnTo>
                  <a:pt x="6661392" y="3373230"/>
                </a:lnTo>
                <a:lnTo>
                  <a:pt x="6658045" y="3376563"/>
                </a:lnTo>
                <a:lnTo>
                  <a:pt x="6626242" y="3389896"/>
                </a:lnTo>
                <a:lnTo>
                  <a:pt x="6592765" y="3393229"/>
                </a:lnTo>
                <a:lnTo>
                  <a:pt x="6576027" y="3381563"/>
                </a:lnTo>
                <a:lnTo>
                  <a:pt x="6557614" y="3371563"/>
                </a:lnTo>
                <a:lnTo>
                  <a:pt x="6559288" y="3353231"/>
                </a:lnTo>
                <a:lnTo>
                  <a:pt x="6571005" y="3349898"/>
                </a:lnTo>
                <a:lnTo>
                  <a:pt x="6589417" y="3319899"/>
                </a:lnTo>
                <a:lnTo>
                  <a:pt x="6591091" y="3299900"/>
                </a:lnTo>
                <a:lnTo>
                  <a:pt x="6596113" y="3276567"/>
                </a:lnTo>
                <a:lnTo>
                  <a:pt x="6597786" y="3254902"/>
                </a:lnTo>
                <a:lnTo>
                  <a:pt x="6599460" y="3233236"/>
                </a:lnTo>
                <a:lnTo>
                  <a:pt x="6596113" y="3206570"/>
                </a:lnTo>
                <a:lnTo>
                  <a:pt x="6592765" y="3181572"/>
                </a:lnTo>
                <a:lnTo>
                  <a:pt x="6589417" y="3153239"/>
                </a:lnTo>
                <a:lnTo>
                  <a:pt x="6586070" y="3124907"/>
                </a:lnTo>
                <a:lnTo>
                  <a:pt x="6587743" y="3126574"/>
                </a:lnTo>
                <a:lnTo>
                  <a:pt x="6592765" y="3139907"/>
                </a:lnTo>
                <a:lnTo>
                  <a:pt x="6592765" y="3109908"/>
                </a:lnTo>
                <a:lnTo>
                  <a:pt x="6601134" y="3123241"/>
                </a:lnTo>
                <a:lnTo>
                  <a:pt x="6601134" y="3131574"/>
                </a:lnTo>
                <a:lnTo>
                  <a:pt x="6607830" y="3124907"/>
                </a:lnTo>
                <a:lnTo>
                  <a:pt x="6606156" y="3104908"/>
                </a:lnTo>
                <a:lnTo>
                  <a:pt x="6602808" y="3083242"/>
                </a:lnTo>
                <a:lnTo>
                  <a:pt x="6606156" y="3056577"/>
                </a:lnTo>
                <a:lnTo>
                  <a:pt x="6619546" y="3024912"/>
                </a:lnTo>
                <a:lnTo>
                  <a:pt x="6631263" y="2996580"/>
                </a:lnTo>
                <a:lnTo>
                  <a:pt x="6629589" y="3014912"/>
                </a:lnTo>
                <a:lnTo>
                  <a:pt x="6641306" y="3004913"/>
                </a:lnTo>
                <a:lnTo>
                  <a:pt x="6676457" y="2981580"/>
                </a:lnTo>
                <a:lnTo>
                  <a:pt x="6711608" y="2956581"/>
                </a:lnTo>
                <a:lnTo>
                  <a:pt x="6719977" y="2961581"/>
                </a:lnTo>
                <a:lnTo>
                  <a:pt x="6743411" y="2953248"/>
                </a:lnTo>
                <a:lnTo>
                  <a:pt x="6768518" y="2944915"/>
                </a:lnTo>
                <a:lnTo>
                  <a:pt x="6798647" y="2939915"/>
                </a:lnTo>
                <a:lnTo>
                  <a:pt x="6818733" y="2926583"/>
                </a:lnTo>
                <a:lnTo>
                  <a:pt x="6838820" y="2914916"/>
                </a:lnTo>
                <a:lnTo>
                  <a:pt x="6863927" y="2886584"/>
                </a:lnTo>
                <a:lnTo>
                  <a:pt x="6863927" y="2866585"/>
                </a:lnTo>
                <a:lnTo>
                  <a:pt x="6882339" y="2843253"/>
                </a:lnTo>
                <a:lnTo>
                  <a:pt x="6890709" y="2834920"/>
                </a:lnTo>
                <a:lnTo>
                  <a:pt x="6899078" y="2856586"/>
                </a:lnTo>
                <a:lnTo>
                  <a:pt x="6907447" y="2879918"/>
                </a:lnTo>
                <a:lnTo>
                  <a:pt x="6907447" y="2854919"/>
                </a:lnTo>
                <a:lnTo>
                  <a:pt x="6912469" y="2851586"/>
                </a:lnTo>
                <a:lnTo>
                  <a:pt x="6909121" y="2836586"/>
                </a:lnTo>
                <a:lnTo>
                  <a:pt x="6912469" y="2831587"/>
                </a:lnTo>
                <a:lnTo>
                  <a:pt x="6919164" y="2833253"/>
                </a:lnTo>
                <a:lnTo>
                  <a:pt x="6924186" y="2833253"/>
                </a:lnTo>
                <a:lnTo>
                  <a:pt x="6939250" y="2833253"/>
                </a:lnTo>
                <a:lnTo>
                  <a:pt x="6932555" y="2831587"/>
                </a:lnTo>
                <a:lnTo>
                  <a:pt x="6932555" y="2823254"/>
                </a:lnTo>
                <a:lnTo>
                  <a:pt x="6940924" y="2816587"/>
                </a:lnTo>
                <a:lnTo>
                  <a:pt x="6937576" y="2816587"/>
                </a:lnTo>
                <a:lnTo>
                  <a:pt x="6934229" y="2814921"/>
                </a:lnTo>
                <a:lnTo>
                  <a:pt x="6942598" y="2803254"/>
                </a:lnTo>
                <a:lnTo>
                  <a:pt x="6954315" y="2809921"/>
                </a:lnTo>
                <a:lnTo>
                  <a:pt x="6950967" y="2794921"/>
                </a:lnTo>
                <a:lnTo>
                  <a:pt x="6961010" y="2796588"/>
                </a:lnTo>
                <a:lnTo>
                  <a:pt x="6959336" y="2786589"/>
                </a:lnTo>
                <a:lnTo>
                  <a:pt x="6972727" y="2773256"/>
                </a:lnTo>
                <a:lnTo>
                  <a:pt x="6977749" y="2781589"/>
                </a:lnTo>
                <a:lnTo>
                  <a:pt x="6982770" y="2764923"/>
                </a:lnTo>
                <a:lnTo>
                  <a:pt x="6989465" y="2764923"/>
                </a:lnTo>
                <a:lnTo>
                  <a:pt x="6992813" y="2761590"/>
                </a:lnTo>
                <a:lnTo>
                  <a:pt x="6994487" y="2764923"/>
                </a:lnTo>
                <a:lnTo>
                  <a:pt x="7007878" y="2761590"/>
                </a:lnTo>
                <a:lnTo>
                  <a:pt x="7009552" y="2754923"/>
                </a:lnTo>
                <a:lnTo>
                  <a:pt x="7034659" y="2781589"/>
                </a:lnTo>
                <a:lnTo>
                  <a:pt x="7029638" y="2799921"/>
                </a:lnTo>
                <a:lnTo>
                  <a:pt x="7029638" y="2806588"/>
                </a:lnTo>
                <a:lnTo>
                  <a:pt x="7032985" y="2801588"/>
                </a:lnTo>
                <a:lnTo>
                  <a:pt x="7039681" y="2801588"/>
                </a:lnTo>
                <a:lnTo>
                  <a:pt x="7043028" y="2786589"/>
                </a:lnTo>
                <a:lnTo>
                  <a:pt x="7061441" y="2794921"/>
                </a:lnTo>
                <a:lnTo>
                  <a:pt x="7064788" y="2789922"/>
                </a:lnTo>
                <a:lnTo>
                  <a:pt x="7084875" y="2804921"/>
                </a:lnTo>
                <a:lnTo>
                  <a:pt x="7074831" y="2794921"/>
                </a:lnTo>
                <a:lnTo>
                  <a:pt x="7083201" y="2784922"/>
                </a:lnTo>
                <a:lnTo>
                  <a:pt x="7079853" y="2781589"/>
                </a:lnTo>
                <a:lnTo>
                  <a:pt x="7071484" y="2776589"/>
                </a:lnTo>
                <a:lnTo>
                  <a:pt x="7083201" y="2754923"/>
                </a:lnTo>
                <a:lnTo>
                  <a:pt x="7093244" y="2744924"/>
                </a:lnTo>
                <a:lnTo>
                  <a:pt x="7094918" y="2739924"/>
                </a:lnTo>
                <a:lnTo>
                  <a:pt x="7104961" y="2723258"/>
                </a:lnTo>
                <a:lnTo>
                  <a:pt x="7109982" y="2716592"/>
                </a:lnTo>
                <a:lnTo>
                  <a:pt x="7115004" y="2721591"/>
                </a:lnTo>
                <a:lnTo>
                  <a:pt x="7121699" y="2711592"/>
                </a:lnTo>
                <a:lnTo>
                  <a:pt x="7131742" y="2706592"/>
                </a:lnTo>
                <a:lnTo>
                  <a:pt x="7153502" y="2711592"/>
                </a:lnTo>
                <a:lnTo>
                  <a:pt x="7161871" y="2706592"/>
                </a:lnTo>
                <a:lnTo>
                  <a:pt x="7168567" y="2694926"/>
                </a:lnTo>
                <a:lnTo>
                  <a:pt x="7155176" y="2686593"/>
                </a:lnTo>
                <a:lnTo>
                  <a:pt x="7145133" y="2681593"/>
                </a:lnTo>
                <a:lnTo>
                  <a:pt x="7153502" y="2684926"/>
                </a:lnTo>
                <a:lnTo>
                  <a:pt x="7155176" y="2681593"/>
                </a:lnTo>
                <a:lnTo>
                  <a:pt x="7163545" y="2683260"/>
                </a:lnTo>
                <a:lnTo>
                  <a:pt x="7175262" y="2684926"/>
                </a:lnTo>
                <a:lnTo>
                  <a:pt x="7193674" y="2696592"/>
                </a:lnTo>
                <a:lnTo>
                  <a:pt x="7205391" y="2704925"/>
                </a:lnTo>
                <a:lnTo>
                  <a:pt x="7223803" y="2709925"/>
                </a:lnTo>
                <a:lnTo>
                  <a:pt x="7248911" y="2703259"/>
                </a:lnTo>
                <a:lnTo>
                  <a:pt x="7243890" y="2709925"/>
                </a:lnTo>
                <a:lnTo>
                  <a:pt x="7252259" y="2709925"/>
                </a:lnTo>
                <a:lnTo>
                  <a:pt x="7253933" y="2716592"/>
                </a:lnTo>
                <a:lnTo>
                  <a:pt x="7263976" y="2703259"/>
                </a:lnTo>
                <a:lnTo>
                  <a:pt x="7275693" y="2713258"/>
                </a:lnTo>
                <a:lnTo>
                  <a:pt x="7263976" y="2731591"/>
                </a:lnTo>
                <a:lnTo>
                  <a:pt x="7258954" y="2741590"/>
                </a:lnTo>
                <a:lnTo>
                  <a:pt x="7253933" y="2736591"/>
                </a:lnTo>
                <a:lnTo>
                  <a:pt x="7245563" y="2754923"/>
                </a:lnTo>
                <a:lnTo>
                  <a:pt x="7228825" y="2784922"/>
                </a:lnTo>
                <a:lnTo>
                  <a:pt x="7243890" y="2801588"/>
                </a:lnTo>
                <a:lnTo>
                  <a:pt x="7258954" y="2819920"/>
                </a:lnTo>
                <a:lnTo>
                  <a:pt x="7285736" y="2836586"/>
                </a:lnTo>
                <a:lnTo>
                  <a:pt x="7312517" y="2854919"/>
                </a:lnTo>
                <a:lnTo>
                  <a:pt x="7330929" y="2871585"/>
                </a:lnTo>
                <a:lnTo>
                  <a:pt x="7351015" y="2866585"/>
                </a:lnTo>
                <a:lnTo>
                  <a:pt x="7369428" y="2833253"/>
                </a:lnTo>
                <a:lnTo>
                  <a:pt x="7389514" y="2799921"/>
                </a:lnTo>
                <a:lnTo>
                  <a:pt x="7391188" y="2774922"/>
                </a:lnTo>
                <a:lnTo>
                  <a:pt x="7392862" y="2749923"/>
                </a:lnTo>
                <a:lnTo>
                  <a:pt x="7396209" y="2749923"/>
                </a:lnTo>
                <a:lnTo>
                  <a:pt x="7399557" y="2736591"/>
                </a:lnTo>
                <a:lnTo>
                  <a:pt x="7406252" y="2724925"/>
                </a:lnTo>
                <a:lnTo>
                  <a:pt x="7406252" y="2721591"/>
                </a:lnTo>
                <a:lnTo>
                  <a:pt x="7402905" y="2719925"/>
                </a:lnTo>
                <a:lnTo>
                  <a:pt x="7409600" y="2703259"/>
                </a:lnTo>
                <a:lnTo>
                  <a:pt x="7414622" y="2691593"/>
                </a:lnTo>
                <a:close/>
                <a:moveTo>
                  <a:pt x="1946953" y="2662245"/>
                </a:moveTo>
                <a:lnTo>
                  <a:pt x="1947023" y="2663253"/>
                </a:lnTo>
                <a:lnTo>
                  <a:pt x="1950369" y="2686687"/>
                </a:lnTo>
                <a:lnTo>
                  <a:pt x="1970450" y="2710121"/>
                </a:lnTo>
                <a:lnTo>
                  <a:pt x="1990537" y="2716816"/>
                </a:lnTo>
                <a:lnTo>
                  <a:pt x="2012300" y="2726859"/>
                </a:lnTo>
                <a:lnTo>
                  <a:pt x="2042429" y="2746946"/>
                </a:lnTo>
                <a:lnTo>
                  <a:pt x="2072558" y="2753641"/>
                </a:lnTo>
                <a:lnTo>
                  <a:pt x="2080799" y="2765183"/>
                </a:lnTo>
                <a:lnTo>
                  <a:pt x="2080568" y="2763103"/>
                </a:lnTo>
                <a:lnTo>
                  <a:pt x="2072207" y="2751398"/>
                </a:lnTo>
                <a:lnTo>
                  <a:pt x="2042107" y="2744709"/>
                </a:lnTo>
                <a:lnTo>
                  <a:pt x="2012012" y="2724643"/>
                </a:lnTo>
                <a:lnTo>
                  <a:pt x="1990268" y="2714610"/>
                </a:lnTo>
                <a:lnTo>
                  <a:pt x="1970209" y="2707922"/>
                </a:lnTo>
                <a:lnTo>
                  <a:pt x="1950135" y="2684511"/>
                </a:lnTo>
                <a:close/>
                <a:moveTo>
                  <a:pt x="4557616" y="2654226"/>
                </a:moveTo>
                <a:lnTo>
                  <a:pt x="4554616" y="2659521"/>
                </a:lnTo>
                <a:lnTo>
                  <a:pt x="4557682" y="2654316"/>
                </a:lnTo>
                <a:close/>
                <a:moveTo>
                  <a:pt x="7933010" y="2648356"/>
                </a:moveTo>
                <a:lnTo>
                  <a:pt x="7952594" y="2661613"/>
                </a:lnTo>
                <a:lnTo>
                  <a:pt x="7952594" y="2664927"/>
                </a:lnTo>
                <a:lnTo>
                  <a:pt x="7934516" y="2653327"/>
                </a:lnTo>
                <a:close/>
                <a:moveTo>
                  <a:pt x="7658835" y="2634798"/>
                </a:moveTo>
                <a:lnTo>
                  <a:pt x="7667874" y="2640222"/>
                </a:lnTo>
                <a:lnTo>
                  <a:pt x="7663355" y="2643837"/>
                </a:lnTo>
                <a:close/>
                <a:moveTo>
                  <a:pt x="1802979" y="2624313"/>
                </a:moveTo>
                <a:lnTo>
                  <a:pt x="1800371" y="2626692"/>
                </a:lnTo>
                <a:lnTo>
                  <a:pt x="1801923" y="2650065"/>
                </a:lnTo>
                <a:lnTo>
                  <a:pt x="1803595" y="2671791"/>
                </a:lnTo>
                <a:lnTo>
                  <a:pt x="1832037" y="2670120"/>
                </a:lnTo>
                <a:lnTo>
                  <a:pt x="1843757" y="2691847"/>
                </a:lnTo>
                <a:lnTo>
                  <a:pt x="1858812" y="2715245"/>
                </a:lnTo>
                <a:lnTo>
                  <a:pt x="1853794" y="2723602"/>
                </a:lnTo>
                <a:lnTo>
                  <a:pt x="1853794" y="2760370"/>
                </a:lnTo>
                <a:lnTo>
                  <a:pt x="1848775" y="2775412"/>
                </a:lnTo>
                <a:lnTo>
                  <a:pt x="1848775" y="2800482"/>
                </a:lnTo>
                <a:lnTo>
                  <a:pt x="1852121" y="2825551"/>
                </a:lnTo>
                <a:lnTo>
                  <a:pt x="1854873" y="2826652"/>
                </a:lnTo>
                <a:lnTo>
                  <a:pt x="1851608" y="2802182"/>
                </a:lnTo>
                <a:lnTo>
                  <a:pt x="1851608" y="2777075"/>
                </a:lnTo>
                <a:lnTo>
                  <a:pt x="1856636" y="2762010"/>
                </a:lnTo>
                <a:lnTo>
                  <a:pt x="1856636" y="2725186"/>
                </a:lnTo>
                <a:lnTo>
                  <a:pt x="1861655" y="2716816"/>
                </a:lnTo>
                <a:lnTo>
                  <a:pt x="1846586" y="2693383"/>
                </a:lnTo>
                <a:lnTo>
                  <a:pt x="1834871" y="2671623"/>
                </a:lnTo>
                <a:lnTo>
                  <a:pt x="1866673" y="2671623"/>
                </a:lnTo>
                <a:lnTo>
                  <a:pt x="1880063" y="2663253"/>
                </a:lnTo>
                <a:lnTo>
                  <a:pt x="1901823" y="2649863"/>
                </a:lnTo>
                <a:lnTo>
                  <a:pt x="1923585" y="2634798"/>
                </a:lnTo>
                <a:lnTo>
                  <a:pt x="1945251" y="2636465"/>
                </a:lnTo>
                <a:lnTo>
                  <a:pt x="1945118" y="2634346"/>
                </a:lnTo>
                <a:lnTo>
                  <a:pt x="1923388" y="2632674"/>
                </a:lnTo>
                <a:lnTo>
                  <a:pt x="1901641" y="2647723"/>
                </a:lnTo>
                <a:lnTo>
                  <a:pt x="1879901" y="2661101"/>
                </a:lnTo>
                <a:lnTo>
                  <a:pt x="1866530" y="2669462"/>
                </a:lnTo>
                <a:lnTo>
                  <a:pt x="1834752" y="2669462"/>
                </a:lnTo>
                <a:lnTo>
                  <a:pt x="1806325" y="2671134"/>
                </a:lnTo>
                <a:lnTo>
                  <a:pt x="1804652" y="2649396"/>
                </a:lnTo>
                <a:close/>
                <a:moveTo>
                  <a:pt x="6815218" y="2624252"/>
                </a:moveTo>
                <a:lnTo>
                  <a:pt x="6843572" y="2624252"/>
                </a:lnTo>
                <a:lnTo>
                  <a:pt x="6861918" y="2643535"/>
                </a:lnTo>
                <a:lnTo>
                  <a:pt x="6843572" y="2648355"/>
                </a:lnTo>
                <a:lnTo>
                  <a:pt x="6821889" y="2633893"/>
                </a:lnTo>
                <a:close/>
                <a:moveTo>
                  <a:pt x="4540466" y="2623407"/>
                </a:moveTo>
                <a:lnTo>
                  <a:pt x="4540773" y="2624646"/>
                </a:lnTo>
                <a:lnTo>
                  <a:pt x="4564569" y="2629263"/>
                </a:lnTo>
                <a:lnTo>
                  <a:pt x="4574899" y="2634273"/>
                </a:lnTo>
                <a:lnTo>
                  <a:pt x="4580282" y="2653072"/>
                </a:lnTo>
                <a:lnTo>
                  <a:pt x="4574771" y="2633276"/>
                </a:lnTo>
                <a:lnTo>
                  <a:pt x="4564675" y="2628238"/>
                </a:lnTo>
                <a:close/>
                <a:moveTo>
                  <a:pt x="4896994" y="2621240"/>
                </a:moveTo>
                <a:lnTo>
                  <a:pt x="4900509" y="2621240"/>
                </a:lnTo>
                <a:lnTo>
                  <a:pt x="4889964" y="2624253"/>
                </a:lnTo>
                <a:close/>
                <a:moveTo>
                  <a:pt x="7894345" y="2618227"/>
                </a:moveTo>
                <a:lnTo>
                  <a:pt x="7919452" y="2634250"/>
                </a:lnTo>
                <a:lnTo>
                  <a:pt x="7917778" y="2637811"/>
                </a:lnTo>
                <a:lnTo>
                  <a:pt x="7889323" y="2627129"/>
                </a:lnTo>
                <a:close/>
                <a:moveTo>
                  <a:pt x="4432082" y="2599221"/>
                </a:moveTo>
                <a:lnTo>
                  <a:pt x="4431882" y="2599275"/>
                </a:lnTo>
                <a:lnTo>
                  <a:pt x="4418601" y="2621015"/>
                </a:lnTo>
                <a:lnTo>
                  <a:pt x="4423581" y="2646101"/>
                </a:lnTo>
                <a:lnTo>
                  <a:pt x="4421921" y="2672858"/>
                </a:lnTo>
                <a:lnTo>
                  <a:pt x="4418601" y="2699616"/>
                </a:lnTo>
                <a:lnTo>
                  <a:pt x="4443502" y="2716339"/>
                </a:lnTo>
                <a:lnTo>
                  <a:pt x="4444852" y="2714708"/>
                </a:lnTo>
                <a:lnTo>
                  <a:pt x="4420062" y="2698035"/>
                </a:lnTo>
                <a:lnTo>
                  <a:pt x="4423399" y="2671104"/>
                </a:lnTo>
                <a:lnTo>
                  <a:pt x="4425067" y="2644173"/>
                </a:lnTo>
                <a:lnTo>
                  <a:pt x="4420062" y="2618925"/>
                </a:lnTo>
                <a:close/>
                <a:moveTo>
                  <a:pt x="7035161" y="2594123"/>
                </a:moveTo>
                <a:lnTo>
                  <a:pt x="7002562" y="2613750"/>
                </a:lnTo>
                <a:lnTo>
                  <a:pt x="6971594" y="2633377"/>
                </a:lnTo>
                <a:lnTo>
                  <a:pt x="6937365" y="2651368"/>
                </a:lnTo>
                <a:lnTo>
                  <a:pt x="6935735" y="2644826"/>
                </a:lnTo>
                <a:lnTo>
                  <a:pt x="6937365" y="2643190"/>
                </a:lnTo>
                <a:lnTo>
                  <a:pt x="6950404" y="2621928"/>
                </a:lnTo>
                <a:lnTo>
                  <a:pt x="6973223" y="2608843"/>
                </a:lnTo>
                <a:lnTo>
                  <a:pt x="6999302" y="2595759"/>
                </a:lnTo>
                <a:close/>
                <a:moveTo>
                  <a:pt x="7922465" y="2588097"/>
                </a:moveTo>
                <a:lnTo>
                  <a:pt x="7933010" y="2627265"/>
                </a:lnTo>
                <a:lnTo>
                  <a:pt x="7919452" y="2596612"/>
                </a:lnTo>
                <a:close/>
                <a:moveTo>
                  <a:pt x="6920050" y="2588097"/>
                </a:moveTo>
                <a:lnTo>
                  <a:pt x="6925190" y="2588097"/>
                </a:lnTo>
                <a:lnTo>
                  <a:pt x="6925190" y="2589754"/>
                </a:lnTo>
                <a:lnTo>
                  <a:pt x="6902918" y="2603011"/>
                </a:lnTo>
                <a:lnTo>
                  <a:pt x="6875506" y="2604668"/>
                </a:lnTo>
                <a:lnTo>
                  <a:pt x="6849808" y="2604668"/>
                </a:lnTo>
                <a:lnTo>
                  <a:pt x="6837815" y="2601354"/>
                </a:lnTo>
                <a:lnTo>
                  <a:pt x="6851521" y="2589754"/>
                </a:lnTo>
                <a:lnTo>
                  <a:pt x="6873793" y="2591411"/>
                </a:lnTo>
                <a:lnTo>
                  <a:pt x="6894352" y="2594726"/>
                </a:lnTo>
                <a:lnTo>
                  <a:pt x="6911484" y="2594726"/>
                </a:lnTo>
                <a:close/>
                <a:moveTo>
                  <a:pt x="6751445" y="2588097"/>
                </a:moveTo>
                <a:lnTo>
                  <a:pt x="6757973" y="2592993"/>
                </a:lnTo>
                <a:lnTo>
                  <a:pt x="6748181" y="2607681"/>
                </a:lnTo>
                <a:lnTo>
                  <a:pt x="6738389" y="2602785"/>
                </a:lnTo>
                <a:close/>
                <a:moveTo>
                  <a:pt x="6784613" y="2583578"/>
                </a:moveTo>
                <a:lnTo>
                  <a:pt x="6809589" y="2593148"/>
                </a:lnTo>
                <a:lnTo>
                  <a:pt x="6817914" y="2591553"/>
                </a:lnTo>
                <a:lnTo>
                  <a:pt x="6821244" y="2599529"/>
                </a:lnTo>
                <a:lnTo>
                  <a:pt x="6809589" y="2602719"/>
                </a:lnTo>
                <a:lnTo>
                  <a:pt x="6811254" y="2604314"/>
                </a:lnTo>
                <a:lnTo>
                  <a:pt x="6801264" y="2602719"/>
                </a:lnTo>
                <a:lnTo>
                  <a:pt x="6779618" y="2607504"/>
                </a:lnTo>
                <a:lnTo>
                  <a:pt x="6757973" y="2610694"/>
                </a:lnTo>
                <a:lnTo>
                  <a:pt x="6762968" y="2594744"/>
                </a:lnTo>
                <a:lnTo>
                  <a:pt x="6782948" y="2597934"/>
                </a:lnTo>
                <a:lnTo>
                  <a:pt x="6797934" y="2599529"/>
                </a:lnTo>
                <a:close/>
                <a:moveTo>
                  <a:pt x="6700727" y="2583578"/>
                </a:moveTo>
                <a:lnTo>
                  <a:pt x="6727508" y="2587194"/>
                </a:lnTo>
                <a:lnTo>
                  <a:pt x="6730856" y="2592617"/>
                </a:lnTo>
                <a:lnTo>
                  <a:pt x="6714118" y="2601656"/>
                </a:lnTo>
                <a:close/>
                <a:moveTo>
                  <a:pt x="7838857" y="2580565"/>
                </a:moveTo>
                <a:lnTo>
                  <a:pt x="7845636" y="2597136"/>
                </a:lnTo>
                <a:lnTo>
                  <a:pt x="7837162" y="2587194"/>
                </a:lnTo>
                <a:lnTo>
                  <a:pt x="7832078" y="2587194"/>
                </a:lnTo>
                <a:close/>
                <a:moveTo>
                  <a:pt x="7869739" y="2567007"/>
                </a:moveTo>
                <a:lnTo>
                  <a:pt x="7885596" y="2582072"/>
                </a:lnTo>
                <a:lnTo>
                  <a:pt x="7899868" y="2597136"/>
                </a:lnTo>
                <a:lnTo>
                  <a:pt x="7896697" y="2597136"/>
                </a:lnTo>
                <a:lnTo>
                  <a:pt x="7884011" y="2582072"/>
                </a:lnTo>
                <a:close/>
                <a:moveTo>
                  <a:pt x="4247325" y="2565786"/>
                </a:moveTo>
                <a:lnTo>
                  <a:pt x="4248915" y="2598934"/>
                </a:lnTo>
                <a:lnTo>
                  <a:pt x="4248915" y="2632257"/>
                </a:lnTo>
                <a:lnTo>
                  <a:pt x="4249273" y="2633535"/>
                </a:lnTo>
                <a:lnTo>
                  <a:pt x="4249273" y="2600947"/>
                </a:lnTo>
                <a:lnTo>
                  <a:pt x="4247613" y="2565828"/>
                </a:lnTo>
                <a:close/>
                <a:moveTo>
                  <a:pt x="4211995" y="2554071"/>
                </a:moveTo>
                <a:lnTo>
                  <a:pt x="4211995" y="2558947"/>
                </a:lnTo>
                <a:lnTo>
                  <a:pt x="4212751" y="2559055"/>
                </a:lnTo>
                <a:lnTo>
                  <a:pt x="4212751" y="2554121"/>
                </a:lnTo>
                <a:close/>
                <a:moveTo>
                  <a:pt x="6654027" y="2550436"/>
                </a:moveTo>
                <a:lnTo>
                  <a:pt x="6691688" y="2550436"/>
                </a:lnTo>
                <a:lnTo>
                  <a:pt x="6664298" y="2553449"/>
                </a:lnTo>
                <a:close/>
                <a:moveTo>
                  <a:pt x="7815507" y="2541397"/>
                </a:moveTo>
                <a:lnTo>
                  <a:pt x="7839610" y="2563994"/>
                </a:lnTo>
                <a:lnTo>
                  <a:pt x="7824115" y="2558779"/>
                </a:lnTo>
                <a:close/>
                <a:moveTo>
                  <a:pt x="7220456" y="2527839"/>
                </a:moveTo>
                <a:lnTo>
                  <a:pt x="7229495" y="2538521"/>
                </a:lnTo>
                <a:lnTo>
                  <a:pt x="7221963" y="2547423"/>
                </a:lnTo>
                <a:close/>
                <a:moveTo>
                  <a:pt x="4108524" y="2522246"/>
                </a:moveTo>
                <a:lnTo>
                  <a:pt x="4118017" y="2548951"/>
                </a:lnTo>
                <a:lnTo>
                  <a:pt x="4129764" y="2577275"/>
                </a:lnTo>
                <a:lnTo>
                  <a:pt x="4130724" y="2577535"/>
                </a:lnTo>
                <a:lnTo>
                  <a:pt x="4119787" y="2550777"/>
                </a:lnTo>
                <a:lnTo>
                  <a:pt x="4109826" y="2522347"/>
                </a:lnTo>
                <a:close/>
                <a:moveTo>
                  <a:pt x="6478561" y="2520307"/>
                </a:moveTo>
                <a:lnTo>
                  <a:pt x="6512223" y="2520307"/>
                </a:lnTo>
                <a:lnTo>
                  <a:pt x="6542518" y="2534081"/>
                </a:lnTo>
                <a:lnTo>
                  <a:pt x="6552617" y="2547854"/>
                </a:lnTo>
                <a:lnTo>
                  <a:pt x="6576180" y="2547854"/>
                </a:lnTo>
                <a:lnTo>
                  <a:pt x="6596377" y="2547854"/>
                </a:lnTo>
                <a:lnTo>
                  <a:pt x="6608158" y="2532359"/>
                </a:lnTo>
                <a:lnTo>
                  <a:pt x="6619939" y="2540967"/>
                </a:lnTo>
                <a:lnTo>
                  <a:pt x="6651918" y="2553019"/>
                </a:lnTo>
                <a:lnTo>
                  <a:pt x="6658650" y="2570236"/>
                </a:lnTo>
                <a:lnTo>
                  <a:pt x="6678847" y="2573679"/>
                </a:lnTo>
                <a:lnTo>
                  <a:pt x="6699044" y="2575401"/>
                </a:lnTo>
                <a:lnTo>
                  <a:pt x="6697361" y="2601226"/>
                </a:lnTo>
                <a:lnTo>
                  <a:pt x="6700727" y="2604669"/>
                </a:lnTo>
                <a:lnTo>
                  <a:pt x="6678847" y="2599504"/>
                </a:lnTo>
                <a:lnTo>
                  <a:pt x="6656967" y="2592617"/>
                </a:lnTo>
                <a:lnTo>
                  <a:pt x="6623306" y="2589174"/>
                </a:lnTo>
                <a:lnTo>
                  <a:pt x="6589644" y="2584009"/>
                </a:lnTo>
                <a:lnTo>
                  <a:pt x="6562715" y="2578844"/>
                </a:lnTo>
                <a:lnTo>
                  <a:pt x="6539152" y="2571957"/>
                </a:lnTo>
                <a:lnTo>
                  <a:pt x="6510540" y="2565071"/>
                </a:lnTo>
                <a:lnTo>
                  <a:pt x="6485294" y="2558184"/>
                </a:lnTo>
                <a:lnTo>
                  <a:pt x="6485294" y="2551297"/>
                </a:lnTo>
                <a:lnTo>
                  <a:pt x="6456681" y="2542689"/>
                </a:lnTo>
                <a:lnTo>
                  <a:pt x="6465097" y="2539246"/>
                </a:lnTo>
                <a:close/>
                <a:moveTo>
                  <a:pt x="4713206" y="2514281"/>
                </a:moveTo>
                <a:lnTo>
                  <a:pt x="4716721" y="2533865"/>
                </a:lnTo>
                <a:lnTo>
                  <a:pt x="4706176" y="2520809"/>
                </a:lnTo>
                <a:close/>
                <a:moveTo>
                  <a:pt x="7240039" y="2506749"/>
                </a:moveTo>
                <a:lnTo>
                  <a:pt x="7240039" y="2522972"/>
                </a:lnTo>
                <a:lnTo>
                  <a:pt x="7229494" y="2527839"/>
                </a:lnTo>
                <a:lnTo>
                  <a:pt x="7229494" y="2509994"/>
                </a:lnTo>
                <a:close/>
                <a:moveTo>
                  <a:pt x="7768806" y="2503736"/>
                </a:moveTo>
                <a:lnTo>
                  <a:pt x="7785544" y="2523153"/>
                </a:lnTo>
                <a:lnTo>
                  <a:pt x="7798935" y="2542569"/>
                </a:lnTo>
                <a:lnTo>
                  <a:pt x="7792240" y="2547423"/>
                </a:lnTo>
                <a:lnTo>
                  <a:pt x="7775501" y="2528007"/>
                </a:lnTo>
                <a:close/>
                <a:moveTo>
                  <a:pt x="6925189" y="2481139"/>
                </a:moveTo>
                <a:lnTo>
                  <a:pt x="6925189" y="2489299"/>
                </a:lnTo>
                <a:lnTo>
                  <a:pt x="6914644" y="2500723"/>
                </a:lnTo>
                <a:lnTo>
                  <a:pt x="6919917" y="2482771"/>
                </a:lnTo>
                <a:close/>
                <a:moveTo>
                  <a:pt x="6932053" y="2473606"/>
                </a:moveTo>
                <a:lnTo>
                  <a:pt x="6932053" y="2482165"/>
                </a:lnTo>
                <a:lnTo>
                  <a:pt x="6932053" y="2497572"/>
                </a:lnTo>
                <a:lnTo>
                  <a:pt x="6935735" y="2499284"/>
                </a:lnTo>
                <a:lnTo>
                  <a:pt x="6919164" y="2511267"/>
                </a:lnTo>
                <a:close/>
                <a:moveTo>
                  <a:pt x="1784026" y="2472404"/>
                </a:moveTo>
                <a:lnTo>
                  <a:pt x="1781846" y="2472907"/>
                </a:lnTo>
                <a:lnTo>
                  <a:pt x="1760097" y="2482934"/>
                </a:lnTo>
                <a:lnTo>
                  <a:pt x="1740023" y="2492962"/>
                </a:lnTo>
                <a:lnTo>
                  <a:pt x="1731659" y="2514689"/>
                </a:lnTo>
                <a:lnTo>
                  <a:pt x="1726640" y="2539759"/>
                </a:lnTo>
                <a:lnTo>
                  <a:pt x="1711585" y="2563157"/>
                </a:lnTo>
                <a:lnTo>
                  <a:pt x="1723295" y="2584884"/>
                </a:lnTo>
                <a:lnTo>
                  <a:pt x="1736678" y="2608282"/>
                </a:lnTo>
                <a:lnTo>
                  <a:pt x="1733332" y="2621652"/>
                </a:lnTo>
                <a:lnTo>
                  <a:pt x="1746715" y="2623324"/>
                </a:lnTo>
                <a:lnTo>
                  <a:pt x="1760097" y="2635023"/>
                </a:lnTo>
                <a:lnTo>
                  <a:pt x="1781846" y="2641708"/>
                </a:lnTo>
                <a:lnTo>
                  <a:pt x="1783094" y="2640575"/>
                </a:lnTo>
                <a:lnTo>
                  <a:pt x="1762849" y="2634346"/>
                </a:lnTo>
                <a:lnTo>
                  <a:pt x="1749469" y="2622641"/>
                </a:lnTo>
                <a:lnTo>
                  <a:pt x="1736091" y="2620969"/>
                </a:lnTo>
                <a:lnTo>
                  <a:pt x="1739435" y="2607591"/>
                </a:lnTo>
                <a:lnTo>
                  <a:pt x="1726065" y="2584181"/>
                </a:lnTo>
                <a:lnTo>
                  <a:pt x="1714355" y="2562443"/>
                </a:lnTo>
                <a:lnTo>
                  <a:pt x="1729411" y="2539032"/>
                </a:lnTo>
                <a:lnTo>
                  <a:pt x="1734419" y="2513950"/>
                </a:lnTo>
                <a:lnTo>
                  <a:pt x="1742780" y="2492212"/>
                </a:lnTo>
                <a:lnTo>
                  <a:pt x="1762849" y="2482179"/>
                </a:lnTo>
                <a:close/>
                <a:moveTo>
                  <a:pt x="7701564" y="2467581"/>
                </a:moveTo>
                <a:lnTo>
                  <a:pt x="7711561" y="2469255"/>
                </a:lnTo>
                <a:lnTo>
                  <a:pt x="7703230" y="2489341"/>
                </a:lnTo>
                <a:lnTo>
                  <a:pt x="7696565" y="2492689"/>
                </a:lnTo>
                <a:lnTo>
                  <a:pt x="7698231" y="2502732"/>
                </a:lnTo>
                <a:lnTo>
                  <a:pt x="7681569" y="2511101"/>
                </a:lnTo>
                <a:lnTo>
                  <a:pt x="7644912" y="2527839"/>
                </a:lnTo>
                <a:lnTo>
                  <a:pt x="7623251" y="2521144"/>
                </a:lnTo>
                <a:lnTo>
                  <a:pt x="7606589" y="2512775"/>
                </a:lnTo>
                <a:lnTo>
                  <a:pt x="7601590" y="2502732"/>
                </a:lnTo>
                <a:lnTo>
                  <a:pt x="7636581" y="2506079"/>
                </a:lnTo>
                <a:lnTo>
                  <a:pt x="7646578" y="2489341"/>
                </a:lnTo>
                <a:lnTo>
                  <a:pt x="7646578" y="2499384"/>
                </a:lnTo>
                <a:lnTo>
                  <a:pt x="7661574" y="2506079"/>
                </a:lnTo>
                <a:lnTo>
                  <a:pt x="7686568" y="2487667"/>
                </a:lnTo>
                <a:lnTo>
                  <a:pt x="7686568" y="2469255"/>
                </a:lnTo>
                <a:close/>
                <a:moveTo>
                  <a:pt x="3986519" y="2443253"/>
                </a:moveTo>
                <a:lnTo>
                  <a:pt x="3981039" y="2448743"/>
                </a:lnTo>
                <a:lnTo>
                  <a:pt x="3974417" y="2445426"/>
                </a:lnTo>
                <a:lnTo>
                  <a:pt x="3973475" y="2447077"/>
                </a:lnTo>
                <a:lnTo>
                  <a:pt x="3979998" y="2450291"/>
                </a:lnTo>
                <a:lnTo>
                  <a:pt x="3986745" y="2443643"/>
                </a:lnTo>
                <a:close/>
                <a:moveTo>
                  <a:pt x="1595008" y="2437792"/>
                </a:moveTo>
                <a:lnTo>
                  <a:pt x="1594703" y="2439481"/>
                </a:lnTo>
                <a:lnTo>
                  <a:pt x="1596141" y="2439481"/>
                </a:lnTo>
                <a:lnTo>
                  <a:pt x="1597813" y="2442823"/>
                </a:lnTo>
                <a:lnTo>
                  <a:pt x="1601159" y="2442823"/>
                </a:lnTo>
                <a:lnTo>
                  <a:pt x="1600607" y="2441171"/>
                </a:lnTo>
                <a:lnTo>
                  <a:pt x="1600029" y="2441171"/>
                </a:lnTo>
                <a:lnTo>
                  <a:pt x="1598355" y="2437792"/>
                </a:lnTo>
                <a:close/>
                <a:moveTo>
                  <a:pt x="7023030" y="2432932"/>
                </a:moveTo>
                <a:lnTo>
                  <a:pt x="7045706" y="2442666"/>
                </a:lnTo>
                <a:lnTo>
                  <a:pt x="7033496" y="2454022"/>
                </a:lnTo>
                <a:lnTo>
                  <a:pt x="7012564" y="2441044"/>
                </a:lnTo>
                <a:close/>
                <a:moveTo>
                  <a:pt x="7080258" y="2426906"/>
                </a:moveTo>
                <a:lnTo>
                  <a:pt x="7103143" y="2428601"/>
                </a:lnTo>
                <a:lnTo>
                  <a:pt x="7124394" y="2430296"/>
                </a:lnTo>
                <a:lnTo>
                  <a:pt x="7139106" y="2448938"/>
                </a:lnTo>
                <a:lnTo>
                  <a:pt x="7134202" y="2454022"/>
                </a:lnTo>
                <a:lnTo>
                  <a:pt x="7103143" y="2440464"/>
                </a:lnTo>
                <a:lnTo>
                  <a:pt x="7081893" y="2442159"/>
                </a:lnTo>
                <a:lnTo>
                  <a:pt x="7065546" y="2437075"/>
                </a:lnTo>
                <a:lnTo>
                  <a:pt x="7062277" y="2442159"/>
                </a:lnTo>
                <a:lnTo>
                  <a:pt x="7063912" y="2431990"/>
                </a:lnTo>
                <a:close/>
                <a:moveTo>
                  <a:pt x="1542616" y="2423893"/>
                </a:moveTo>
                <a:lnTo>
                  <a:pt x="1547143" y="2423893"/>
                </a:lnTo>
                <a:lnTo>
                  <a:pt x="1543746" y="2426906"/>
                </a:lnTo>
                <a:close/>
                <a:moveTo>
                  <a:pt x="7672393" y="2420880"/>
                </a:moveTo>
                <a:lnTo>
                  <a:pt x="7692662" y="2437980"/>
                </a:lnTo>
                <a:lnTo>
                  <a:pt x="7714620" y="2453371"/>
                </a:lnTo>
                <a:lnTo>
                  <a:pt x="7728132" y="2473891"/>
                </a:lnTo>
                <a:lnTo>
                  <a:pt x="7721376" y="2484151"/>
                </a:lnTo>
                <a:lnTo>
                  <a:pt x="7702796" y="2448241"/>
                </a:lnTo>
                <a:lnTo>
                  <a:pt x="7687595" y="2434560"/>
                </a:lnTo>
                <a:lnTo>
                  <a:pt x="7672393" y="2422590"/>
                </a:lnTo>
                <a:close/>
                <a:moveTo>
                  <a:pt x="6522965" y="2416361"/>
                </a:moveTo>
                <a:lnTo>
                  <a:pt x="6544055" y="2425947"/>
                </a:lnTo>
                <a:lnTo>
                  <a:pt x="6532552" y="2433617"/>
                </a:lnTo>
                <a:lnTo>
                  <a:pt x="6522965" y="2437451"/>
                </a:lnTo>
                <a:close/>
                <a:moveTo>
                  <a:pt x="4000371" y="2410636"/>
                </a:moveTo>
                <a:lnTo>
                  <a:pt x="3977728" y="2412256"/>
                </a:lnTo>
                <a:lnTo>
                  <a:pt x="3977957" y="2413634"/>
                </a:lnTo>
                <a:lnTo>
                  <a:pt x="4000239" y="2412066"/>
                </a:lnTo>
                <a:close/>
                <a:moveTo>
                  <a:pt x="1650103" y="2403492"/>
                </a:moveTo>
                <a:lnTo>
                  <a:pt x="1623464" y="2420893"/>
                </a:lnTo>
                <a:lnTo>
                  <a:pt x="1608398" y="2429342"/>
                </a:lnTo>
                <a:lnTo>
                  <a:pt x="1607189" y="2430562"/>
                </a:lnTo>
                <a:lnTo>
                  <a:pt x="1621234" y="2422768"/>
                </a:lnTo>
                <a:lnTo>
                  <a:pt x="1649676" y="2404383"/>
                </a:lnTo>
                <a:close/>
                <a:moveTo>
                  <a:pt x="6981531" y="2390751"/>
                </a:moveTo>
                <a:lnTo>
                  <a:pt x="6995993" y="2396777"/>
                </a:lnTo>
                <a:lnTo>
                  <a:pt x="6968877" y="2396777"/>
                </a:lnTo>
                <a:close/>
                <a:moveTo>
                  <a:pt x="6478177" y="2386232"/>
                </a:moveTo>
                <a:lnTo>
                  <a:pt x="6488259" y="2410447"/>
                </a:lnTo>
                <a:lnTo>
                  <a:pt x="6503381" y="2419095"/>
                </a:lnTo>
                <a:lnTo>
                  <a:pt x="6500021" y="2432932"/>
                </a:lnTo>
                <a:lnTo>
                  <a:pt x="6478177" y="2419095"/>
                </a:lnTo>
                <a:lnTo>
                  <a:pt x="6469776" y="2401799"/>
                </a:lnTo>
                <a:lnTo>
                  <a:pt x="6459694" y="2398340"/>
                </a:lnTo>
                <a:lnTo>
                  <a:pt x="6471456" y="2387962"/>
                </a:lnTo>
                <a:close/>
                <a:moveTo>
                  <a:pt x="1668657" y="2366818"/>
                </a:moveTo>
                <a:lnTo>
                  <a:pt x="1667353" y="2369598"/>
                </a:lnTo>
                <a:lnTo>
                  <a:pt x="1671425" y="2370957"/>
                </a:lnTo>
                <a:lnTo>
                  <a:pt x="1669818" y="2367209"/>
                </a:lnTo>
                <a:close/>
                <a:moveTo>
                  <a:pt x="6289464" y="2366648"/>
                </a:moveTo>
                <a:lnTo>
                  <a:pt x="6303022" y="2390751"/>
                </a:lnTo>
                <a:lnTo>
                  <a:pt x="6292853" y="2390751"/>
                </a:lnTo>
                <a:close/>
                <a:moveTo>
                  <a:pt x="5616077" y="2363635"/>
                </a:moveTo>
                <a:lnTo>
                  <a:pt x="5616077" y="2366648"/>
                </a:lnTo>
                <a:lnTo>
                  <a:pt x="5613064" y="2366648"/>
                </a:lnTo>
                <a:close/>
                <a:moveTo>
                  <a:pt x="4053779" y="2363153"/>
                </a:moveTo>
                <a:lnTo>
                  <a:pt x="4047257" y="2405622"/>
                </a:lnTo>
                <a:lnTo>
                  <a:pt x="4038980" y="2412256"/>
                </a:lnTo>
                <a:lnTo>
                  <a:pt x="4034013" y="2405622"/>
                </a:lnTo>
                <a:lnTo>
                  <a:pt x="4019114" y="2410598"/>
                </a:lnTo>
                <a:lnTo>
                  <a:pt x="4002560" y="2392354"/>
                </a:lnTo>
                <a:lnTo>
                  <a:pt x="4002385" y="2394282"/>
                </a:lnTo>
                <a:lnTo>
                  <a:pt x="4018793" y="2412066"/>
                </a:lnTo>
                <a:lnTo>
                  <a:pt x="4033973" y="2407080"/>
                </a:lnTo>
                <a:lnTo>
                  <a:pt x="4039034" y="2413728"/>
                </a:lnTo>
                <a:lnTo>
                  <a:pt x="4047467" y="2407080"/>
                </a:lnTo>
                <a:lnTo>
                  <a:pt x="4054214" y="2363869"/>
                </a:lnTo>
                <a:close/>
                <a:moveTo>
                  <a:pt x="5613064" y="2360622"/>
                </a:moveTo>
                <a:lnTo>
                  <a:pt x="5616077" y="2360622"/>
                </a:lnTo>
                <a:lnTo>
                  <a:pt x="5613064" y="2363635"/>
                </a:lnTo>
                <a:close/>
                <a:moveTo>
                  <a:pt x="1265427" y="2356103"/>
                </a:moveTo>
                <a:lnTo>
                  <a:pt x="1275972" y="2360622"/>
                </a:lnTo>
                <a:lnTo>
                  <a:pt x="1272457" y="2360622"/>
                </a:lnTo>
                <a:close/>
                <a:moveTo>
                  <a:pt x="7176382" y="2353090"/>
                </a:moveTo>
                <a:lnTo>
                  <a:pt x="7201441" y="2359730"/>
                </a:lnTo>
                <a:lnTo>
                  <a:pt x="7226501" y="2363050"/>
                </a:lnTo>
                <a:lnTo>
                  <a:pt x="7229842" y="2374670"/>
                </a:lnTo>
                <a:lnTo>
                  <a:pt x="7229842" y="2391270"/>
                </a:lnTo>
                <a:lnTo>
                  <a:pt x="7234854" y="2422809"/>
                </a:lnTo>
                <a:lnTo>
                  <a:pt x="7236524" y="2417829"/>
                </a:lnTo>
                <a:lnTo>
                  <a:pt x="7246548" y="2431109"/>
                </a:lnTo>
                <a:lnTo>
                  <a:pt x="7256572" y="2441069"/>
                </a:lnTo>
                <a:lnTo>
                  <a:pt x="7284972" y="2412849"/>
                </a:lnTo>
                <a:lnTo>
                  <a:pt x="7310032" y="2399570"/>
                </a:lnTo>
                <a:lnTo>
                  <a:pt x="7326738" y="2384630"/>
                </a:lnTo>
                <a:lnTo>
                  <a:pt x="7360150" y="2399570"/>
                </a:lnTo>
                <a:lnTo>
                  <a:pt x="7391892" y="2414509"/>
                </a:lnTo>
                <a:lnTo>
                  <a:pt x="7410093" y="2419442"/>
                </a:lnTo>
                <a:lnTo>
                  <a:pt x="7410093" y="2416361"/>
                </a:lnTo>
                <a:lnTo>
                  <a:pt x="7435184" y="2428078"/>
                </a:lnTo>
                <a:lnTo>
                  <a:pt x="7460276" y="2438121"/>
                </a:lnTo>
                <a:lnTo>
                  <a:pt x="7485367" y="2449838"/>
                </a:lnTo>
                <a:lnTo>
                  <a:pt x="7512131" y="2461555"/>
                </a:lnTo>
                <a:lnTo>
                  <a:pt x="7533877" y="2490010"/>
                </a:lnTo>
                <a:lnTo>
                  <a:pt x="7535550" y="2505075"/>
                </a:lnTo>
                <a:lnTo>
                  <a:pt x="7557295" y="2515118"/>
                </a:lnTo>
                <a:lnTo>
                  <a:pt x="7582387" y="2525161"/>
                </a:lnTo>
                <a:lnTo>
                  <a:pt x="7584059" y="2540226"/>
                </a:lnTo>
                <a:lnTo>
                  <a:pt x="7560641" y="2541900"/>
                </a:lnTo>
                <a:lnTo>
                  <a:pt x="7572350" y="2568681"/>
                </a:lnTo>
                <a:lnTo>
                  <a:pt x="7590750" y="2585420"/>
                </a:lnTo>
                <a:lnTo>
                  <a:pt x="7602460" y="2610527"/>
                </a:lnTo>
                <a:lnTo>
                  <a:pt x="7617514" y="2612201"/>
                </a:lnTo>
                <a:lnTo>
                  <a:pt x="7615842" y="2622244"/>
                </a:lnTo>
                <a:lnTo>
                  <a:pt x="7630896" y="2630614"/>
                </a:lnTo>
                <a:lnTo>
                  <a:pt x="7627551" y="2637309"/>
                </a:lnTo>
                <a:lnTo>
                  <a:pt x="7654315" y="2645678"/>
                </a:lnTo>
                <a:lnTo>
                  <a:pt x="7644278" y="2650700"/>
                </a:lnTo>
                <a:lnTo>
                  <a:pt x="7644278" y="2657395"/>
                </a:lnTo>
                <a:lnTo>
                  <a:pt x="7630896" y="2652374"/>
                </a:lnTo>
                <a:lnTo>
                  <a:pt x="7604132" y="2649026"/>
                </a:lnTo>
                <a:lnTo>
                  <a:pt x="7580714" y="2642331"/>
                </a:lnTo>
                <a:lnTo>
                  <a:pt x="7565659" y="2627266"/>
                </a:lnTo>
                <a:lnTo>
                  <a:pt x="7552277" y="2612201"/>
                </a:lnTo>
                <a:lnTo>
                  <a:pt x="7537222" y="2595463"/>
                </a:lnTo>
                <a:lnTo>
                  <a:pt x="7525513" y="2577050"/>
                </a:lnTo>
                <a:lnTo>
                  <a:pt x="7492058" y="2565334"/>
                </a:lnTo>
                <a:lnTo>
                  <a:pt x="7490385" y="2570355"/>
                </a:lnTo>
                <a:lnTo>
                  <a:pt x="7473658" y="2565334"/>
                </a:lnTo>
                <a:lnTo>
                  <a:pt x="7475330" y="2578724"/>
                </a:lnTo>
                <a:lnTo>
                  <a:pt x="7465294" y="2578724"/>
                </a:lnTo>
                <a:lnTo>
                  <a:pt x="7466967" y="2585420"/>
                </a:lnTo>
                <a:lnTo>
                  <a:pt x="7431839" y="2585420"/>
                </a:lnTo>
                <a:lnTo>
                  <a:pt x="7461948" y="2600484"/>
                </a:lnTo>
                <a:lnTo>
                  <a:pt x="7446894" y="2612201"/>
                </a:lnTo>
                <a:lnTo>
                  <a:pt x="7423475" y="2612201"/>
                </a:lnTo>
                <a:lnTo>
                  <a:pt x="7397106" y="2612201"/>
                </a:lnTo>
                <a:lnTo>
                  <a:pt x="7396904" y="2613707"/>
                </a:lnTo>
                <a:lnTo>
                  <a:pt x="7381868" y="2597107"/>
                </a:lnTo>
                <a:lnTo>
                  <a:pt x="7375186" y="2578848"/>
                </a:lnTo>
                <a:lnTo>
                  <a:pt x="7353468" y="2582167"/>
                </a:lnTo>
                <a:lnTo>
                  <a:pt x="7345115" y="2587147"/>
                </a:lnTo>
                <a:lnTo>
                  <a:pt x="7346785" y="2572208"/>
                </a:lnTo>
                <a:lnTo>
                  <a:pt x="7346785" y="2570548"/>
                </a:lnTo>
                <a:lnTo>
                  <a:pt x="7335091" y="2587147"/>
                </a:lnTo>
                <a:lnTo>
                  <a:pt x="7311702" y="2592127"/>
                </a:lnTo>
                <a:lnTo>
                  <a:pt x="7326738" y="2563908"/>
                </a:lnTo>
                <a:lnTo>
                  <a:pt x="7345115" y="2567228"/>
                </a:lnTo>
                <a:lnTo>
                  <a:pt x="7341773" y="2558928"/>
                </a:lnTo>
                <a:lnTo>
                  <a:pt x="7353468" y="2557268"/>
                </a:lnTo>
                <a:lnTo>
                  <a:pt x="7340103" y="2550628"/>
                </a:lnTo>
                <a:lnTo>
                  <a:pt x="7353468" y="2550628"/>
                </a:lnTo>
                <a:lnTo>
                  <a:pt x="7345115" y="2543988"/>
                </a:lnTo>
                <a:lnTo>
                  <a:pt x="7331750" y="2510788"/>
                </a:lnTo>
                <a:lnTo>
                  <a:pt x="7321726" y="2499168"/>
                </a:lnTo>
                <a:lnTo>
                  <a:pt x="7303349" y="2490869"/>
                </a:lnTo>
                <a:lnTo>
                  <a:pt x="7283302" y="2482569"/>
                </a:lnTo>
                <a:lnTo>
                  <a:pt x="7263254" y="2474269"/>
                </a:lnTo>
                <a:lnTo>
                  <a:pt x="7243207" y="2469289"/>
                </a:lnTo>
                <a:lnTo>
                  <a:pt x="7244877" y="2459329"/>
                </a:lnTo>
                <a:lnTo>
                  <a:pt x="7239866" y="2459329"/>
                </a:lnTo>
                <a:lnTo>
                  <a:pt x="7216477" y="2451029"/>
                </a:lnTo>
                <a:lnTo>
                  <a:pt x="7221489" y="2432769"/>
                </a:lnTo>
                <a:lnTo>
                  <a:pt x="7204783" y="2460989"/>
                </a:lnTo>
                <a:lnTo>
                  <a:pt x="7191418" y="2459329"/>
                </a:lnTo>
                <a:lnTo>
                  <a:pt x="7194759" y="2447709"/>
                </a:lnTo>
                <a:lnTo>
                  <a:pt x="7173041" y="2429449"/>
                </a:lnTo>
                <a:lnTo>
                  <a:pt x="7183064" y="2422809"/>
                </a:lnTo>
                <a:lnTo>
                  <a:pt x="7206453" y="2417829"/>
                </a:lnTo>
                <a:lnTo>
                  <a:pt x="7214806" y="2417829"/>
                </a:lnTo>
                <a:lnTo>
                  <a:pt x="7216477" y="2417829"/>
                </a:lnTo>
                <a:lnTo>
                  <a:pt x="7219818" y="2412849"/>
                </a:lnTo>
                <a:lnTo>
                  <a:pt x="7221489" y="2407869"/>
                </a:lnTo>
                <a:lnTo>
                  <a:pt x="7201441" y="2409529"/>
                </a:lnTo>
                <a:lnTo>
                  <a:pt x="7183064" y="2409529"/>
                </a:lnTo>
                <a:lnTo>
                  <a:pt x="7169699" y="2391270"/>
                </a:lnTo>
                <a:lnTo>
                  <a:pt x="7149652" y="2384630"/>
                </a:lnTo>
                <a:lnTo>
                  <a:pt x="7152993" y="2369690"/>
                </a:lnTo>
                <a:close/>
                <a:moveTo>
                  <a:pt x="4141456" y="2352863"/>
                </a:moveTo>
                <a:lnTo>
                  <a:pt x="4123370" y="2377164"/>
                </a:lnTo>
                <a:lnTo>
                  <a:pt x="4103129" y="2400432"/>
                </a:lnTo>
                <a:lnTo>
                  <a:pt x="4101442" y="2423699"/>
                </a:lnTo>
                <a:lnTo>
                  <a:pt x="4098069" y="2446967"/>
                </a:lnTo>
                <a:lnTo>
                  <a:pt x="4077828" y="2466911"/>
                </a:lnTo>
                <a:lnTo>
                  <a:pt x="4057663" y="2486780"/>
                </a:lnTo>
                <a:lnTo>
                  <a:pt x="4058364" y="2488900"/>
                </a:lnTo>
                <a:lnTo>
                  <a:pt x="4078285" y="2468832"/>
                </a:lnTo>
                <a:lnTo>
                  <a:pt x="4098206" y="2448764"/>
                </a:lnTo>
                <a:lnTo>
                  <a:pt x="4101526" y="2425351"/>
                </a:lnTo>
                <a:lnTo>
                  <a:pt x="4103186" y="2401938"/>
                </a:lnTo>
                <a:lnTo>
                  <a:pt x="4123107" y="2378525"/>
                </a:lnTo>
                <a:lnTo>
                  <a:pt x="4141368" y="2353440"/>
                </a:lnTo>
                <a:close/>
                <a:moveTo>
                  <a:pt x="5629635" y="2350077"/>
                </a:moveTo>
                <a:lnTo>
                  <a:pt x="5632648" y="2351584"/>
                </a:lnTo>
                <a:lnTo>
                  <a:pt x="5629635" y="2353090"/>
                </a:lnTo>
                <a:close/>
                <a:moveTo>
                  <a:pt x="1668710" y="2342801"/>
                </a:moveTo>
                <a:lnTo>
                  <a:pt x="1663635" y="2344850"/>
                </a:lnTo>
                <a:lnTo>
                  <a:pt x="1664296" y="2346398"/>
                </a:lnTo>
                <a:lnTo>
                  <a:pt x="1669753" y="2344216"/>
                </a:lnTo>
                <a:lnTo>
                  <a:pt x="1670358" y="2343616"/>
                </a:lnTo>
                <a:close/>
                <a:moveTo>
                  <a:pt x="1672336" y="2342085"/>
                </a:moveTo>
                <a:lnTo>
                  <a:pt x="1671653" y="2342764"/>
                </a:lnTo>
                <a:lnTo>
                  <a:pt x="1686484" y="2357587"/>
                </a:lnTo>
                <a:lnTo>
                  <a:pt x="1701548" y="2370957"/>
                </a:lnTo>
                <a:lnTo>
                  <a:pt x="1721622" y="2394355"/>
                </a:lnTo>
                <a:lnTo>
                  <a:pt x="1726640" y="2409397"/>
                </a:lnTo>
                <a:lnTo>
                  <a:pt x="1760097" y="2409397"/>
                </a:lnTo>
                <a:lnTo>
                  <a:pt x="1780173" y="2411068"/>
                </a:lnTo>
                <a:lnTo>
                  <a:pt x="1806942" y="2419425"/>
                </a:lnTo>
                <a:lnTo>
                  <a:pt x="1796903" y="2454522"/>
                </a:lnTo>
                <a:lnTo>
                  <a:pt x="1811110" y="2467129"/>
                </a:lnTo>
                <a:lnTo>
                  <a:pt x="1813598" y="2467129"/>
                </a:lnTo>
                <a:lnTo>
                  <a:pt x="1798919" y="2454195"/>
                </a:lnTo>
                <a:lnTo>
                  <a:pt x="1809046" y="2419056"/>
                </a:lnTo>
                <a:lnTo>
                  <a:pt x="1782042" y="2410690"/>
                </a:lnTo>
                <a:lnTo>
                  <a:pt x="1761788" y="2409016"/>
                </a:lnTo>
                <a:lnTo>
                  <a:pt x="1728029" y="2409016"/>
                </a:lnTo>
                <a:lnTo>
                  <a:pt x="1722971" y="2393957"/>
                </a:lnTo>
                <a:lnTo>
                  <a:pt x="1702717" y="2370531"/>
                </a:lnTo>
                <a:lnTo>
                  <a:pt x="1687520" y="2357145"/>
                </a:lnTo>
                <a:close/>
                <a:moveTo>
                  <a:pt x="1241324" y="2339532"/>
                </a:moveTo>
                <a:lnTo>
                  <a:pt x="1246751" y="2339532"/>
                </a:lnTo>
                <a:lnTo>
                  <a:pt x="1254882" y="2366648"/>
                </a:lnTo>
                <a:lnTo>
                  <a:pt x="1241324" y="2365053"/>
                </a:lnTo>
                <a:lnTo>
                  <a:pt x="1248103" y="2355483"/>
                </a:lnTo>
                <a:close/>
                <a:moveTo>
                  <a:pt x="5623609" y="2336519"/>
                </a:moveTo>
                <a:lnTo>
                  <a:pt x="5626622" y="2336519"/>
                </a:lnTo>
                <a:lnTo>
                  <a:pt x="5626622" y="2339532"/>
                </a:lnTo>
                <a:close/>
                <a:moveTo>
                  <a:pt x="3846590" y="2325973"/>
                </a:moveTo>
                <a:lnTo>
                  <a:pt x="3849001" y="2329847"/>
                </a:lnTo>
                <a:lnTo>
                  <a:pt x="3844180" y="2339531"/>
                </a:lnTo>
                <a:lnTo>
                  <a:pt x="3842975" y="2331784"/>
                </a:lnTo>
                <a:close/>
                <a:moveTo>
                  <a:pt x="5626622" y="2322961"/>
                </a:moveTo>
                <a:lnTo>
                  <a:pt x="5626622" y="2325974"/>
                </a:lnTo>
                <a:lnTo>
                  <a:pt x="5623609" y="2325974"/>
                </a:lnTo>
                <a:close/>
                <a:moveTo>
                  <a:pt x="1810734" y="2322006"/>
                </a:moveTo>
                <a:lnTo>
                  <a:pt x="1815805" y="2350451"/>
                </a:lnTo>
                <a:lnTo>
                  <a:pt x="1825932" y="2382244"/>
                </a:lnTo>
                <a:lnTo>
                  <a:pt x="1820861" y="2424076"/>
                </a:lnTo>
                <a:lnTo>
                  <a:pt x="1814186" y="2467129"/>
                </a:lnTo>
                <a:lnTo>
                  <a:pt x="1814690" y="2467129"/>
                </a:lnTo>
                <a:lnTo>
                  <a:pt x="1821381" y="2423653"/>
                </a:lnTo>
                <a:lnTo>
                  <a:pt x="1826399" y="2381848"/>
                </a:lnTo>
                <a:lnTo>
                  <a:pt x="1816362" y="2350077"/>
                </a:lnTo>
                <a:lnTo>
                  <a:pt x="1811403" y="2322006"/>
                </a:lnTo>
                <a:close/>
                <a:moveTo>
                  <a:pt x="1914468" y="2315266"/>
                </a:moveTo>
                <a:lnTo>
                  <a:pt x="1916696" y="2316634"/>
                </a:lnTo>
                <a:lnTo>
                  <a:pt x="1931158" y="2316634"/>
                </a:lnTo>
                <a:lnTo>
                  <a:pt x="1928397" y="2315266"/>
                </a:lnTo>
                <a:close/>
                <a:moveTo>
                  <a:pt x="4049154" y="2302376"/>
                </a:moveTo>
                <a:lnTo>
                  <a:pt x="4049016" y="2302384"/>
                </a:lnTo>
                <a:lnTo>
                  <a:pt x="4050568" y="2321039"/>
                </a:lnTo>
                <a:lnTo>
                  <a:pt x="4038980" y="2337624"/>
                </a:lnTo>
                <a:lnTo>
                  <a:pt x="4039432" y="2338379"/>
                </a:lnTo>
                <a:lnTo>
                  <a:pt x="4050841" y="2322319"/>
                </a:lnTo>
                <a:close/>
                <a:moveTo>
                  <a:pt x="1888384" y="2296910"/>
                </a:moveTo>
                <a:lnTo>
                  <a:pt x="1889935" y="2301584"/>
                </a:lnTo>
                <a:lnTo>
                  <a:pt x="1889950" y="2301589"/>
                </a:lnTo>
                <a:close/>
                <a:moveTo>
                  <a:pt x="6420526" y="2295844"/>
                </a:moveTo>
                <a:lnTo>
                  <a:pt x="6429565" y="2299610"/>
                </a:lnTo>
                <a:lnTo>
                  <a:pt x="6420526" y="2303376"/>
                </a:lnTo>
                <a:close/>
                <a:moveTo>
                  <a:pt x="6252663" y="2295844"/>
                </a:moveTo>
                <a:lnTo>
                  <a:pt x="6269880" y="2311097"/>
                </a:lnTo>
                <a:lnTo>
                  <a:pt x="6266436" y="2322960"/>
                </a:lnTo>
                <a:lnTo>
                  <a:pt x="6245777" y="2297539"/>
                </a:lnTo>
                <a:close/>
                <a:moveTo>
                  <a:pt x="6983196" y="2289818"/>
                </a:moveTo>
                <a:lnTo>
                  <a:pt x="6991474" y="2296529"/>
                </a:lnTo>
                <a:lnTo>
                  <a:pt x="6974918" y="2321694"/>
                </a:lnTo>
                <a:lnTo>
                  <a:pt x="6940150" y="2330082"/>
                </a:lnTo>
                <a:lnTo>
                  <a:pt x="6902071" y="2328404"/>
                </a:lnTo>
                <a:lnTo>
                  <a:pt x="6865647" y="2326726"/>
                </a:lnTo>
                <a:lnTo>
                  <a:pt x="6855714" y="2351891"/>
                </a:lnTo>
                <a:lnTo>
                  <a:pt x="6875581" y="2380411"/>
                </a:lnTo>
                <a:lnTo>
                  <a:pt x="6898760" y="2366990"/>
                </a:lnTo>
                <a:lnTo>
                  <a:pt x="6930216" y="2360279"/>
                </a:lnTo>
                <a:lnTo>
                  <a:pt x="6940150" y="2356924"/>
                </a:lnTo>
                <a:lnTo>
                  <a:pt x="6943461" y="2366990"/>
                </a:lnTo>
                <a:lnTo>
                  <a:pt x="6938494" y="2366990"/>
                </a:lnTo>
                <a:lnTo>
                  <a:pt x="6918627" y="2380411"/>
                </a:lnTo>
                <a:lnTo>
                  <a:pt x="6900415" y="2397188"/>
                </a:lnTo>
                <a:lnTo>
                  <a:pt x="6890482" y="2393833"/>
                </a:lnTo>
                <a:lnTo>
                  <a:pt x="6902071" y="2413964"/>
                </a:lnTo>
                <a:lnTo>
                  <a:pt x="6915316" y="2434096"/>
                </a:lnTo>
                <a:lnTo>
                  <a:pt x="6912005" y="2442484"/>
                </a:lnTo>
                <a:lnTo>
                  <a:pt x="6928561" y="2467649"/>
                </a:lnTo>
                <a:lnTo>
                  <a:pt x="6921938" y="2471004"/>
                </a:lnTo>
                <a:lnTo>
                  <a:pt x="6903726" y="2481070"/>
                </a:lnTo>
                <a:lnTo>
                  <a:pt x="6895448" y="2484426"/>
                </a:lnTo>
                <a:lnTo>
                  <a:pt x="6892137" y="2467649"/>
                </a:lnTo>
                <a:lnTo>
                  <a:pt x="6880548" y="2450873"/>
                </a:lnTo>
                <a:lnTo>
                  <a:pt x="6878892" y="2439129"/>
                </a:lnTo>
                <a:lnTo>
                  <a:pt x="6875581" y="2420675"/>
                </a:lnTo>
                <a:lnTo>
                  <a:pt x="6860681" y="2432419"/>
                </a:lnTo>
                <a:lnTo>
                  <a:pt x="6860681" y="2469327"/>
                </a:lnTo>
                <a:lnTo>
                  <a:pt x="6862336" y="2504558"/>
                </a:lnTo>
                <a:lnTo>
                  <a:pt x="6839158" y="2511268"/>
                </a:lnTo>
                <a:lnTo>
                  <a:pt x="6835846" y="2492814"/>
                </a:lnTo>
                <a:lnTo>
                  <a:pt x="6839158" y="2471004"/>
                </a:lnTo>
                <a:lnTo>
                  <a:pt x="6839158" y="2449195"/>
                </a:lnTo>
                <a:lnTo>
                  <a:pt x="6825913" y="2447517"/>
                </a:lnTo>
                <a:lnTo>
                  <a:pt x="6824257" y="2420675"/>
                </a:lnTo>
                <a:lnTo>
                  <a:pt x="6835846" y="2390477"/>
                </a:lnTo>
                <a:lnTo>
                  <a:pt x="6845780" y="2361957"/>
                </a:lnTo>
                <a:lnTo>
                  <a:pt x="6850747" y="2366990"/>
                </a:lnTo>
                <a:lnTo>
                  <a:pt x="6849091" y="2340148"/>
                </a:lnTo>
                <a:lnTo>
                  <a:pt x="6860681" y="2316661"/>
                </a:lnTo>
                <a:lnTo>
                  <a:pt x="6865647" y="2316661"/>
                </a:lnTo>
                <a:lnTo>
                  <a:pt x="6875581" y="2303239"/>
                </a:lnTo>
                <a:lnTo>
                  <a:pt x="6892137" y="2303239"/>
                </a:lnTo>
                <a:lnTo>
                  <a:pt x="6925249" y="2309950"/>
                </a:lnTo>
                <a:lnTo>
                  <a:pt x="6960017" y="2316661"/>
                </a:lnTo>
                <a:close/>
                <a:moveTo>
                  <a:pt x="3862559" y="2289818"/>
                </a:moveTo>
                <a:lnTo>
                  <a:pt x="3865572" y="2289818"/>
                </a:lnTo>
                <a:lnTo>
                  <a:pt x="3864567" y="2292831"/>
                </a:lnTo>
                <a:close/>
                <a:moveTo>
                  <a:pt x="1815805" y="2288540"/>
                </a:moveTo>
                <a:lnTo>
                  <a:pt x="1820861" y="2308619"/>
                </a:lnTo>
                <a:lnTo>
                  <a:pt x="1834368" y="2313639"/>
                </a:lnTo>
                <a:lnTo>
                  <a:pt x="1829516" y="2321650"/>
                </a:lnTo>
                <a:lnTo>
                  <a:pt x="1829735" y="2321650"/>
                </a:lnTo>
                <a:lnTo>
                  <a:pt x="1834752" y="2313289"/>
                </a:lnTo>
                <a:lnTo>
                  <a:pt x="1821381" y="2308273"/>
                </a:lnTo>
                <a:lnTo>
                  <a:pt x="1816442" y="2288540"/>
                </a:lnTo>
                <a:close/>
                <a:moveTo>
                  <a:pt x="5620596" y="2286806"/>
                </a:moveTo>
                <a:lnTo>
                  <a:pt x="5623609" y="2288312"/>
                </a:lnTo>
                <a:lnTo>
                  <a:pt x="5620596" y="2289819"/>
                </a:lnTo>
                <a:close/>
                <a:moveTo>
                  <a:pt x="1859682" y="2283520"/>
                </a:moveTo>
                <a:lnTo>
                  <a:pt x="1861259" y="2288207"/>
                </a:lnTo>
                <a:lnTo>
                  <a:pt x="1861511" y="2288207"/>
                </a:lnTo>
                <a:lnTo>
                  <a:pt x="1860075" y="2283909"/>
                </a:lnTo>
                <a:close/>
                <a:moveTo>
                  <a:pt x="8256899" y="2282286"/>
                </a:moveTo>
                <a:lnTo>
                  <a:pt x="8259159" y="2282286"/>
                </a:lnTo>
                <a:lnTo>
                  <a:pt x="8261418" y="2285675"/>
                </a:lnTo>
                <a:close/>
                <a:moveTo>
                  <a:pt x="5623609" y="2282286"/>
                </a:moveTo>
                <a:lnTo>
                  <a:pt x="5623609" y="2286805"/>
                </a:lnTo>
                <a:lnTo>
                  <a:pt x="5620596" y="2286805"/>
                </a:lnTo>
                <a:close/>
                <a:moveTo>
                  <a:pt x="7064831" y="2276260"/>
                </a:moveTo>
                <a:lnTo>
                  <a:pt x="7064831" y="2287977"/>
                </a:lnTo>
                <a:lnTo>
                  <a:pt x="7059919" y="2308063"/>
                </a:lnTo>
                <a:lnTo>
                  <a:pt x="7059919" y="2316433"/>
                </a:lnTo>
                <a:lnTo>
                  <a:pt x="7069744" y="2301368"/>
                </a:lnTo>
                <a:lnTo>
                  <a:pt x="7077931" y="2292998"/>
                </a:lnTo>
                <a:lnTo>
                  <a:pt x="7084481" y="2299694"/>
                </a:lnTo>
                <a:lnTo>
                  <a:pt x="7073019" y="2313085"/>
                </a:lnTo>
                <a:lnTo>
                  <a:pt x="7089393" y="2333171"/>
                </a:lnTo>
                <a:lnTo>
                  <a:pt x="7063194" y="2329823"/>
                </a:lnTo>
                <a:lnTo>
                  <a:pt x="7073019" y="2366648"/>
                </a:lnTo>
                <a:lnTo>
                  <a:pt x="7058282" y="2339866"/>
                </a:lnTo>
                <a:lnTo>
                  <a:pt x="7055007" y="2318106"/>
                </a:lnTo>
                <a:lnTo>
                  <a:pt x="7051732" y="2298020"/>
                </a:lnTo>
                <a:close/>
                <a:moveTo>
                  <a:pt x="5629635" y="2276260"/>
                </a:moveTo>
                <a:lnTo>
                  <a:pt x="5632648" y="2276260"/>
                </a:lnTo>
                <a:lnTo>
                  <a:pt x="5629635" y="2279273"/>
                </a:lnTo>
                <a:close/>
                <a:moveTo>
                  <a:pt x="5623609" y="2270234"/>
                </a:moveTo>
                <a:lnTo>
                  <a:pt x="5626622" y="2270234"/>
                </a:lnTo>
                <a:lnTo>
                  <a:pt x="5623609" y="2273247"/>
                </a:lnTo>
                <a:close/>
                <a:moveTo>
                  <a:pt x="3929747" y="2270234"/>
                </a:moveTo>
                <a:lnTo>
                  <a:pt x="3949633" y="2271866"/>
                </a:lnTo>
                <a:lnTo>
                  <a:pt x="3969518" y="2276762"/>
                </a:lnTo>
                <a:lnTo>
                  <a:pt x="3969518" y="2309402"/>
                </a:lnTo>
                <a:lnTo>
                  <a:pt x="3949633" y="2309402"/>
                </a:lnTo>
                <a:lnTo>
                  <a:pt x="3929747" y="2309402"/>
                </a:lnTo>
                <a:lnTo>
                  <a:pt x="3919805" y="2306138"/>
                </a:lnTo>
                <a:lnTo>
                  <a:pt x="3923119" y="2296346"/>
                </a:lnTo>
                <a:close/>
                <a:moveTo>
                  <a:pt x="1987279" y="2266945"/>
                </a:moveTo>
                <a:lnTo>
                  <a:pt x="1982262" y="2275231"/>
                </a:lnTo>
                <a:lnTo>
                  <a:pt x="1958697" y="2296917"/>
                </a:lnTo>
                <a:lnTo>
                  <a:pt x="1932003" y="2316761"/>
                </a:lnTo>
                <a:lnTo>
                  <a:pt x="1935084" y="2318306"/>
                </a:lnTo>
                <a:lnTo>
                  <a:pt x="1961845" y="2298240"/>
                </a:lnTo>
                <a:lnTo>
                  <a:pt x="1985251" y="2276501"/>
                </a:lnTo>
                <a:lnTo>
                  <a:pt x="1990268" y="2268141"/>
                </a:lnTo>
                <a:close/>
                <a:moveTo>
                  <a:pt x="2204915" y="2263149"/>
                </a:moveTo>
                <a:lnTo>
                  <a:pt x="2181059" y="2269908"/>
                </a:lnTo>
                <a:lnTo>
                  <a:pt x="2182667" y="2285858"/>
                </a:lnTo>
                <a:lnTo>
                  <a:pt x="2184246" y="2286534"/>
                </a:lnTo>
                <a:lnTo>
                  <a:pt x="2182574" y="2269813"/>
                </a:lnTo>
                <a:lnTo>
                  <a:pt x="2205326" y="2263312"/>
                </a:lnTo>
                <a:close/>
                <a:moveTo>
                  <a:pt x="5620596" y="2262702"/>
                </a:moveTo>
                <a:lnTo>
                  <a:pt x="5623609" y="2262702"/>
                </a:lnTo>
                <a:lnTo>
                  <a:pt x="5623609" y="2265715"/>
                </a:lnTo>
                <a:close/>
                <a:moveTo>
                  <a:pt x="5599506" y="2256676"/>
                </a:moveTo>
                <a:lnTo>
                  <a:pt x="5602519" y="2256676"/>
                </a:lnTo>
                <a:lnTo>
                  <a:pt x="5602519" y="2259689"/>
                </a:lnTo>
                <a:close/>
                <a:moveTo>
                  <a:pt x="5620596" y="2249144"/>
                </a:moveTo>
                <a:lnTo>
                  <a:pt x="5623609" y="2249144"/>
                </a:lnTo>
                <a:lnTo>
                  <a:pt x="5623609" y="2252157"/>
                </a:lnTo>
                <a:close/>
                <a:moveTo>
                  <a:pt x="8252882" y="2246131"/>
                </a:moveTo>
                <a:lnTo>
                  <a:pt x="8253886" y="2246131"/>
                </a:lnTo>
                <a:lnTo>
                  <a:pt x="8252882" y="2249144"/>
                </a:lnTo>
                <a:lnTo>
                  <a:pt x="8250873" y="2249144"/>
                </a:lnTo>
                <a:close/>
                <a:moveTo>
                  <a:pt x="4123874" y="2231240"/>
                </a:moveTo>
                <a:lnTo>
                  <a:pt x="4110542" y="2241322"/>
                </a:lnTo>
                <a:lnTo>
                  <a:pt x="4110244" y="2242273"/>
                </a:lnTo>
                <a:lnTo>
                  <a:pt x="4123370" y="2232573"/>
                </a:lnTo>
                <a:lnTo>
                  <a:pt x="4143610" y="2234235"/>
                </a:lnTo>
                <a:lnTo>
                  <a:pt x="4162949" y="2237411"/>
                </a:lnTo>
                <a:lnTo>
                  <a:pt x="4162949" y="2236125"/>
                </a:lnTo>
                <a:lnTo>
                  <a:pt x="4143873" y="2232920"/>
                </a:lnTo>
                <a:close/>
                <a:moveTo>
                  <a:pt x="3901726" y="2226547"/>
                </a:moveTo>
                <a:lnTo>
                  <a:pt x="3906246" y="2228618"/>
                </a:lnTo>
                <a:lnTo>
                  <a:pt x="3892688" y="2243118"/>
                </a:lnTo>
                <a:close/>
                <a:moveTo>
                  <a:pt x="2131924" y="2222998"/>
                </a:moveTo>
                <a:lnTo>
                  <a:pt x="2131919" y="2223071"/>
                </a:lnTo>
                <a:lnTo>
                  <a:pt x="2143303" y="2239874"/>
                </a:lnTo>
                <a:lnTo>
                  <a:pt x="2157927" y="2260037"/>
                </a:lnTo>
                <a:lnTo>
                  <a:pt x="2169303" y="2281881"/>
                </a:lnTo>
                <a:lnTo>
                  <a:pt x="2141671" y="2286922"/>
                </a:lnTo>
                <a:lnTo>
                  <a:pt x="2116539" y="2299912"/>
                </a:lnTo>
                <a:lnTo>
                  <a:pt x="2117365" y="2299912"/>
                </a:lnTo>
                <a:lnTo>
                  <a:pt x="2144112" y="2286534"/>
                </a:lnTo>
                <a:lnTo>
                  <a:pt x="2170972" y="2281795"/>
                </a:lnTo>
                <a:lnTo>
                  <a:pt x="2170842" y="2281736"/>
                </a:lnTo>
                <a:lnTo>
                  <a:pt x="2158905" y="2259770"/>
                </a:lnTo>
                <a:lnTo>
                  <a:pt x="2143573" y="2239494"/>
                </a:lnTo>
                <a:close/>
                <a:moveTo>
                  <a:pt x="1951970" y="2210174"/>
                </a:moveTo>
                <a:lnTo>
                  <a:pt x="1962062" y="2226855"/>
                </a:lnTo>
                <a:lnTo>
                  <a:pt x="1970479" y="2260218"/>
                </a:lnTo>
                <a:lnTo>
                  <a:pt x="1973541" y="2261432"/>
                </a:lnTo>
                <a:lnTo>
                  <a:pt x="1965191" y="2228008"/>
                </a:lnTo>
                <a:lnTo>
                  <a:pt x="1955207" y="2211380"/>
                </a:lnTo>
                <a:close/>
                <a:moveTo>
                  <a:pt x="6717298" y="2191899"/>
                </a:moveTo>
                <a:lnTo>
                  <a:pt x="6717298" y="2193405"/>
                </a:lnTo>
                <a:lnTo>
                  <a:pt x="6712779" y="2206963"/>
                </a:lnTo>
                <a:lnTo>
                  <a:pt x="6708259" y="2216002"/>
                </a:lnTo>
                <a:lnTo>
                  <a:pt x="6694701" y="2200937"/>
                </a:lnTo>
                <a:close/>
                <a:moveTo>
                  <a:pt x="4183871" y="2185872"/>
                </a:moveTo>
                <a:lnTo>
                  <a:pt x="4163872" y="2212757"/>
                </a:lnTo>
                <a:lnTo>
                  <a:pt x="4163872" y="2213394"/>
                </a:lnTo>
                <a:lnTo>
                  <a:pt x="4182870" y="2187877"/>
                </a:lnTo>
                <a:lnTo>
                  <a:pt x="4211091" y="2202928"/>
                </a:lnTo>
                <a:lnTo>
                  <a:pt x="4237652" y="2211290"/>
                </a:lnTo>
                <a:lnTo>
                  <a:pt x="4260893" y="2217979"/>
                </a:lnTo>
                <a:lnTo>
                  <a:pt x="4262089" y="2216086"/>
                </a:lnTo>
                <a:lnTo>
                  <a:pt x="4238867" y="2209396"/>
                </a:lnTo>
                <a:lnTo>
                  <a:pt x="4212202" y="2200995"/>
                </a:lnTo>
                <a:close/>
                <a:moveTo>
                  <a:pt x="4342195" y="2180831"/>
                </a:moveTo>
                <a:lnTo>
                  <a:pt x="4332195" y="2189233"/>
                </a:lnTo>
                <a:lnTo>
                  <a:pt x="4312196" y="2189233"/>
                </a:lnTo>
                <a:lnTo>
                  <a:pt x="4285531" y="2199314"/>
                </a:lnTo>
                <a:lnTo>
                  <a:pt x="4273865" y="2197634"/>
                </a:lnTo>
                <a:lnTo>
                  <a:pt x="4272625" y="2199599"/>
                </a:lnTo>
                <a:lnTo>
                  <a:pt x="4284135" y="2201256"/>
                </a:lnTo>
                <a:lnTo>
                  <a:pt x="4310696" y="2191222"/>
                </a:lnTo>
                <a:lnTo>
                  <a:pt x="4330617" y="2191222"/>
                </a:lnTo>
                <a:lnTo>
                  <a:pt x="4340577" y="2182860"/>
                </a:lnTo>
                <a:lnTo>
                  <a:pt x="4360498" y="2184532"/>
                </a:lnTo>
                <a:lnTo>
                  <a:pt x="4382079" y="2187877"/>
                </a:lnTo>
                <a:lnTo>
                  <a:pt x="4397020" y="2191222"/>
                </a:lnTo>
                <a:lnTo>
                  <a:pt x="4402000" y="2197911"/>
                </a:lnTo>
                <a:lnTo>
                  <a:pt x="4421921" y="2211290"/>
                </a:lnTo>
                <a:lnTo>
                  <a:pt x="4438522" y="2209617"/>
                </a:lnTo>
                <a:lnTo>
                  <a:pt x="4448482" y="2201256"/>
                </a:lnTo>
                <a:lnTo>
                  <a:pt x="4466743" y="2219652"/>
                </a:lnTo>
                <a:lnTo>
                  <a:pt x="4486664" y="2238047"/>
                </a:lnTo>
                <a:lnTo>
                  <a:pt x="4483344" y="2263133"/>
                </a:lnTo>
                <a:lnTo>
                  <a:pt x="4498285" y="2278184"/>
                </a:lnTo>
                <a:lnTo>
                  <a:pt x="4480024" y="2294907"/>
                </a:lnTo>
                <a:lnTo>
                  <a:pt x="4463423" y="2314976"/>
                </a:lnTo>
                <a:lnTo>
                  <a:pt x="4458443" y="2350095"/>
                </a:lnTo>
                <a:lnTo>
                  <a:pt x="4451803" y="2383542"/>
                </a:lnTo>
                <a:lnTo>
                  <a:pt x="4441842" y="2403610"/>
                </a:lnTo>
                <a:lnTo>
                  <a:pt x="4433542" y="2422006"/>
                </a:lnTo>
                <a:lnTo>
                  <a:pt x="4436862" y="2422006"/>
                </a:lnTo>
                <a:lnTo>
                  <a:pt x="4436862" y="2423678"/>
                </a:lnTo>
                <a:lnTo>
                  <a:pt x="4438522" y="2425351"/>
                </a:lnTo>
                <a:lnTo>
                  <a:pt x="4441842" y="2450436"/>
                </a:lnTo>
                <a:lnTo>
                  <a:pt x="4448482" y="2475521"/>
                </a:lnTo>
                <a:lnTo>
                  <a:pt x="4448482" y="2498934"/>
                </a:lnTo>
                <a:lnTo>
                  <a:pt x="4450142" y="2520674"/>
                </a:lnTo>
                <a:lnTo>
                  <a:pt x="4458443" y="2544087"/>
                </a:lnTo>
                <a:lnTo>
                  <a:pt x="4470063" y="2565828"/>
                </a:lnTo>
                <a:lnTo>
                  <a:pt x="4480762" y="2584305"/>
                </a:lnTo>
                <a:lnTo>
                  <a:pt x="4481886" y="2584002"/>
                </a:lnTo>
                <a:lnTo>
                  <a:pt x="4470446" y="2564434"/>
                </a:lnTo>
                <a:lnTo>
                  <a:pt x="4458668" y="2542606"/>
                </a:lnTo>
                <a:lnTo>
                  <a:pt x="4450254" y="2519099"/>
                </a:lnTo>
                <a:lnTo>
                  <a:pt x="4448572" y="2497271"/>
                </a:lnTo>
                <a:lnTo>
                  <a:pt x="4448572" y="2473764"/>
                </a:lnTo>
                <a:lnTo>
                  <a:pt x="4453620" y="2473764"/>
                </a:lnTo>
                <a:lnTo>
                  <a:pt x="4453738" y="2473606"/>
                </a:lnTo>
                <a:lnTo>
                  <a:pt x="4449701" y="2473606"/>
                </a:lnTo>
                <a:lnTo>
                  <a:pt x="4443029" y="2448631"/>
                </a:lnTo>
                <a:lnTo>
                  <a:pt x="4439694" y="2423655"/>
                </a:lnTo>
                <a:lnTo>
                  <a:pt x="4438026" y="2421990"/>
                </a:lnTo>
                <a:lnTo>
                  <a:pt x="4439137" y="2420881"/>
                </a:lnTo>
                <a:lnTo>
                  <a:pt x="4438402" y="2420881"/>
                </a:lnTo>
                <a:lnTo>
                  <a:pt x="4435013" y="2420881"/>
                </a:lnTo>
                <a:lnTo>
                  <a:pt x="4443487" y="2402596"/>
                </a:lnTo>
                <a:lnTo>
                  <a:pt x="4453655" y="2382648"/>
                </a:lnTo>
                <a:lnTo>
                  <a:pt x="4454709" y="2382648"/>
                </a:lnTo>
                <a:lnTo>
                  <a:pt x="4461246" y="2349510"/>
                </a:lnTo>
                <a:lnTo>
                  <a:pt x="4466233" y="2314116"/>
                </a:lnTo>
                <a:lnTo>
                  <a:pt x="4482856" y="2293890"/>
                </a:lnTo>
                <a:lnTo>
                  <a:pt x="4501141" y="2277036"/>
                </a:lnTo>
                <a:lnTo>
                  <a:pt x="4486180" y="2261867"/>
                </a:lnTo>
                <a:lnTo>
                  <a:pt x="4489505" y="2236585"/>
                </a:lnTo>
                <a:lnTo>
                  <a:pt x="4491167" y="2229843"/>
                </a:lnTo>
                <a:lnTo>
                  <a:pt x="4511115" y="2228158"/>
                </a:lnTo>
                <a:lnTo>
                  <a:pt x="4516102" y="2231529"/>
                </a:lnTo>
                <a:lnTo>
                  <a:pt x="4529400" y="2228158"/>
                </a:lnTo>
                <a:lnTo>
                  <a:pt x="4559322" y="2228158"/>
                </a:lnTo>
                <a:lnTo>
                  <a:pt x="4565297" y="2220368"/>
                </a:lnTo>
                <a:lnTo>
                  <a:pt x="4559967" y="2227200"/>
                </a:lnTo>
                <a:lnTo>
                  <a:pt x="4529686" y="2227200"/>
                </a:lnTo>
                <a:lnTo>
                  <a:pt x="4516227" y="2230554"/>
                </a:lnTo>
                <a:lnTo>
                  <a:pt x="4511180" y="2227200"/>
                </a:lnTo>
                <a:lnTo>
                  <a:pt x="4490993" y="2228877"/>
                </a:lnTo>
                <a:lnTo>
                  <a:pt x="4489310" y="2235586"/>
                </a:lnTo>
                <a:lnTo>
                  <a:pt x="4469122" y="2217137"/>
                </a:lnTo>
                <a:lnTo>
                  <a:pt x="4450617" y="2198688"/>
                </a:lnTo>
                <a:lnTo>
                  <a:pt x="4440523" y="2207074"/>
                </a:lnTo>
                <a:lnTo>
                  <a:pt x="4423700" y="2208751"/>
                </a:lnTo>
                <a:lnTo>
                  <a:pt x="4403512" y="2195334"/>
                </a:lnTo>
                <a:lnTo>
                  <a:pt x="4398733" y="2188981"/>
                </a:lnTo>
                <a:lnTo>
                  <a:pt x="4398858" y="2189233"/>
                </a:lnTo>
                <a:lnTo>
                  <a:pt x="4383859" y="2185872"/>
                </a:lnTo>
                <a:lnTo>
                  <a:pt x="4362193" y="2182512"/>
                </a:lnTo>
                <a:close/>
                <a:moveTo>
                  <a:pt x="6191544" y="2172315"/>
                </a:moveTo>
                <a:lnTo>
                  <a:pt x="6210126" y="2175667"/>
                </a:lnTo>
                <a:lnTo>
                  <a:pt x="6230398" y="2179020"/>
                </a:lnTo>
                <a:lnTo>
                  <a:pt x="6250670" y="2182373"/>
                </a:lnTo>
                <a:lnTo>
                  <a:pt x="6276010" y="2210870"/>
                </a:lnTo>
                <a:lnTo>
                  <a:pt x="6277699" y="2217575"/>
                </a:lnTo>
                <a:lnTo>
                  <a:pt x="6301350" y="2239367"/>
                </a:lnTo>
                <a:lnTo>
                  <a:pt x="6326690" y="2259483"/>
                </a:lnTo>
                <a:lnTo>
                  <a:pt x="6346962" y="2281275"/>
                </a:lnTo>
                <a:lnTo>
                  <a:pt x="6343583" y="2271217"/>
                </a:lnTo>
                <a:lnTo>
                  <a:pt x="6368923" y="2289656"/>
                </a:lnTo>
                <a:lnTo>
                  <a:pt x="6382437" y="2308096"/>
                </a:lnTo>
                <a:lnTo>
                  <a:pt x="6407777" y="2323182"/>
                </a:lnTo>
                <a:lnTo>
                  <a:pt x="6411156" y="2326535"/>
                </a:lnTo>
                <a:lnTo>
                  <a:pt x="6428050" y="2339946"/>
                </a:lnTo>
                <a:lnTo>
                  <a:pt x="6414534" y="2346651"/>
                </a:lnTo>
                <a:lnTo>
                  <a:pt x="6417913" y="2351680"/>
                </a:lnTo>
                <a:lnTo>
                  <a:pt x="6414534" y="2356709"/>
                </a:lnTo>
                <a:lnTo>
                  <a:pt x="6419602" y="2366766"/>
                </a:lnTo>
                <a:lnTo>
                  <a:pt x="6439875" y="2370119"/>
                </a:lnTo>
                <a:lnTo>
                  <a:pt x="6444943" y="2391911"/>
                </a:lnTo>
                <a:lnTo>
                  <a:pt x="6450011" y="2400292"/>
                </a:lnTo>
                <a:lnTo>
                  <a:pt x="6450011" y="2412027"/>
                </a:lnTo>
                <a:lnTo>
                  <a:pt x="6471972" y="2412027"/>
                </a:lnTo>
                <a:lnTo>
                  <a:pt x="6483797" y="2437171"/>
                </a:lnTo>
                <a:lnTo>
                  <a:pt x="6482108" y="2440524"/>
                </a:lnTo>
                <a:lnTo>
                  <a:pt x="6478729" y="2477402"/>
                </a:lnTo>
                <a:lnTo>
                  <a:pt x="6473661" y="2514281"/>
                </a:lnTo>
                <a:lnTo>
                  <a:pt x="6461836" y="2504223"/>
                </a:lnTo>
                <a:lnTo>
                  <a:pt x="6460147" y="2510929"/>
                </a:lnTo>
                <a:lnTo>
                  <a:pt x="6444943" y="2507576"/>
                </a:lnTo>
                <a:lnTo>
                  <a:pt x="6444943" y="2514281"/>
                </a:lnTo>
                <a:lnTo>
                  <a:pt x="6419602" y="2489137"/>
                </a:lnTo>
                <a:lnTo>
                  <a:pt x="6404399" y="2474050"/>
                </a:lnTo>
                <a:lnTo>
                  <a:pt x="6390884" y="2460639"/>
                </a:lnTo>
                <a:lnTo>
                  <a:pt x="6377369" y="2447229"/>
                </a:lnTo>
                <a:lnTo>
                  <a:pt x="6362165" y="2430466"/>
                </a:lnTo>
                <a:lnTo>
                  <a:pt x="6350340" y="2406998"/>
                </a:lnTo>
                <a:lnTo>
                  <a:pt x="6338515" y="2381853"/>
                </a:lnTo>
                <a:lnTo>
                  <a:pt x="6333447" y="2378501"/>
                </a:lnTo>
                <a:lnTo>
                  <a:pt x="6319932" y="2356709"/>
                </a:lnTo>
                <a:lnTo>
                  <a:pt x="6306418" y="2333240"/>
                </a:lnTo>
                <a:lnTo>
                  <a:pt x="6297971" y="2313125"/>
                </a:lnTo>
                <a:lnTo>
                  <a:pt x="6289525" y="2293009"/>
                </a:lnTo>
                <a:lnTo>
                  <a:pt x="6267563" y="2271217"/>
                </a:lnTo>
                <a:lnTo>
                  <a:pt x="6250670" y="2247749"/>
                </a:lnTo>
                <a:lnTo>
                  <a:pt x="6230398" y="2227633"/>
                </a:lnTo>
                <a:lnTo>
                  <a:pt x="6210126" y="2207517"/>
                </a:lnTo>
                <a:close/>
                <a:moveTo>
                  <a:pt x="5613064" y="2169302"/>
                </a:moveTo>
                <a:lnTo>
                  <a:pt x="5616077" y="2172315"/>
                </a:lnTo>
                <a:lnTo>
                  <a:pt x="5613064" y="2172315"/>
                </a:lnTo>
                <a:close/>
                <a:moveTo>
                  <a:pt x="1879588" y="2151789"/>
                </a:moveTo>
                <a:lnTo>
                  <a:pt x="1857699" y="2155126"/>
                </a:lnTo>
                <a:lnTo>
                  <a:pt x="1834979" y="2156627"/>
                </a:lnTo>
                <a:lnTo>
                  <a:pt x="1836058" y="2158024"/>
                </a:lnTo>
                <a:lnTo>
                  <a:pt x="1861370" y="2156350"/>
                </a:lnTo>
                <a:lnTo>
                  <a:pt x="1879121" y="2153644"/>
                </a:lnTo>
                <a:close/>
                <a:moveTo>
                  <a:pt x="6759290" y="2131640"/>
                </a:moveTo>
                <a:lnTo>
                  <a:pt x="6760976" y="2139932"/>
                </a:lnTo>
                <a:lnTo>
                  <a:pt x="6767720" y="2131640"/>
                </a:lnTo>
                <a:lnTo>
                  <a:pt x="6782895" y="2143249"/>
                </a:lnTo>
                <a:lnTo>
                  <a:pt x="6782895" y="2163151"/>
                </a:lnTo>
                <a:lnTo>
                  <a:pt x="6794697" y="2158176"/>
                </a:lnTo>
                <a:lnTo>
                  <a:pt x="6794697" y="2166468"/>
                </a:lnTo>
                <a:lnTo>
                  <a:pt x="6799755" y="2168127"/>
                </a:lnTo>
                <a:lnTo>
                  <a:pt x="6831790" y="2181394"/>
                </a:lnTo>
                <a:lnTo>
                  <a:pt x="6803127" y="2189687"/>
                </a:lnTo>
                <a:lnTo>
                  <a:pt x="6811558" y="2206272"/>
                </a:lnTo>
                <a:lnTo>
                  <a:pt x="6793011" y="2209589"/>
                </a:lnTo>
                <a:lnTo>
                  <a:pt x="6787953" y="2216223"/>
                </a:lnTo>
                <a:lnTo>
                  <a:pt x="6764348" y="2211247"/>
                </a:lnTo>
                <a:lnTo>
                  <a:pt x="6740744" y="2209589"/>
                </a:lnTo>
                <a:lnTo>
                  <a:pt x="6734000" y="2229491"/>
                </a:lnTo>
                <a:lnTo>
                  <a:pt x="6728942" y="2251051"/>
                </a:lnTo>
                <a:lnTo>
                  <a:pt x="6722197" y="2265977"/>
                </a:lnTo>
                <a:lnTo>
                  <a:pt x="6710395" y="2290855"/>
                </a:lnTo>
                <a:lnTo>
                  <a:pt x="6688477" y="2300806"/>
                </a:lnTo>
                <a:lnTo>
                  <a:pt x="6653070" y="2292513"/>
                </a:lnTo>
                <a:lnTo>
                  <a:pt x="6642954" y="2305781"/>
                </a:lnTo>
                <a:lnTo>
                  <a:pt x="6609233" y="2312415"/>
                </a:lnTo>
                <a:lnTo>
                  <a:pt x="6596751" y="2305508"/>
                </a:lnTo>
                <a:lnTo>
                  <a:pt x="6610684" y="2313339"/>
                </a:lnTo>
                <a:lnTo>
                  <a:pt x="6644054" y="2306671"/>
                </a:lnTo>
                <a:lnTo>
                  <a:pt x="6654065" y="2293333"/>
                </a:lnTo>
                <a:lnTo>
                  <a:pt x="6689105" y="2301669"/>
                </a:lnTo>
                <a:lnTo>
                  <a:pt x="6710796" y="2291666"/>
                </a:lnTo>
                <a:lnTo>
                  <a:pt x="6722476" y="2266659"/>
                </a:lnTo>
                <a:lnTo>
                  <a:pt x="6729150" y="2251655"/>
                </a:lnTo>
                <a:lnTo>
                  <a:pt x="6734156" y="2229982"/>
                </a:lnTo>
                <a:lnTo>
                  <a:pt x="6740830" y="2209976"/>
                </a:lnTo>
                <a:lnTo>
                  <a:pt x="6764189" y="2211643"/>
                </a:lnTo>
                <a:lnTo>
                  <a:pt x="6787549" y="2216644"/>
                </a:lnTo>
                <a:lnTo>
                  <a:pt x="6784212" y="2219979"/>
                </a:lnTo>
                <a:lnTo>
                  <a:pt x="6784212" y="2221646"/>
                </a:lnTo>
                <a:lnTo>
                  <a:pt x="6790886" y="2231649"/>
                </a:lnTo>
                <a:lnTo>
                  <a:pt x="6784212" y="2229982"/>
                </a:lnTo>
                <a:lnTo>
                  <a:pt x="6777538" y="2231649"/>
                </a:lnTo>
                <a:lnTo>
                  <a:pt x="6780875" y="2243319"/>
                </a:lnTo>
                <a:lnTo>
                  <a:pt x="6800897" y="2273327"/>
                </a:lnTo>
                <a:lnTo>
                  <a:pt x="6797560" y="2283330"/>
                </a:lnTo>
                <a:lnTo>
                  <a:pt x="6810909" y="2298335"/>
                </a:lnTo>
                <a:lnTo>
                  <a:pt x="6824257" y="2313339"/>
                </a:lnTo>
                <a:lnTo>
                  <a:pt x="6800897" y="2311672"/>
                </a:lnTo>
                <a:lnTo>
                  <a:pt x="6799229" y="2310005"/>
                </a:lnTo>
                <a:lnTo>
                  <a:pt x="6787549" y="2350016"/>
                </a:lnTo>
                <a:lnTo>
                  <a:pt x="6790886" y="2351684"/>
                </a:lnTo>
                <a:lnTo>
                  <a:pt x="6784212" y="2366688"/>
                </a:lnTo>
                <a:lnTo>
                  <a:pt x="6769195" y="2373357"/>
                </a:lnTo>
                <a:lnTo>
                  <a:pt x="6757515" y="2393362"/>
                </a:lnTo>
                <a:lnTo>
                  <a:pt x="6757515" y="2406699"/>
                </a:lnTo>
                <a:lnTo>
                  <a:pt x="6762521" y="2406699"/>
                </a:lnTo>
                <a:lnTo>
                  <a:pt x="6754178" y="2416702"/>
                </a:lnTo>
                <a:lnTo>
                  <a:pt x="6750841" y="2426705"/>
                </a:lnTo>
                <a:lnTo>
                  <a:pt x="6744167" y="2448378"/>
                </a:lnTo>
                <a:lnTo>
                  <a:pt x="6709127" y="2460048"/>
                </a:lnTo>
                <a:lnTo>
                  <a:pt x="6704122" y="2443377"/>
                </a:lnTo>
                <a:lnTo>
                  <a:pt x="6700785" y="2440042"/>
                </a:lnTo>
                <a:lnTo>
                  <a:pt x="6682431" y="2440042"/>
                </a:lnTo>
                <a:lnTo>
                  <a:pt x="6667414" y="2431707"/>
                </a:lnTo>
                <a:lnTo>
                  <a:pt x="6650728" y="2440042"/>
                </a:lnTo>
                <a:lnTo>
                  <a:pt x="6637380" y="2441710"/>
                </a:lnTo>
                <a:lnTo>
                  <a:pt x="6630706" y="2426705"/>
                </a:lnTo>
                <a:lnTo>
                  <a:pt x="6609015" y="2430039"/>
                </a:lnTo>
                <a:lnTo>
                  <a:pt x="6610684" y="2428372"/>
                </a:lnTo>
                <a:lnTo>
                  <a:pt x="6604009" y="2430039"/>
                </a:lnTo>
                <a:lnTo>
                  <a:pt x="6592330" y="2426705"/>
                </a:lnTo>
                <a:lnTo>
                  <a:pt x="6587324" y="2396697"/>
                </a:lnTo>
                <a:lnTo>
                  <a:pt x="6587324" y="2373357"/>
                </a:lnTo>
                <a:lnTo>
                  <a:pt x="6570639" y="2360019"/>
                </a:lnTo>
                <a:lnTo>
                  <a:pt x="6572307" y="2360019"/>
                </a:lnTo>
                <a:lnTo>
                  <a:pt x="6567301" y="2346682"/>
                </a:lnTo>
                <a:lnTo>
                  <a:pt x="6567301" y="2338346"/>
                </a:lnTo>
                <a:lnTo>
                  <a:pt x="6560627" y="2313339"/>
                </a:lnTo>
                <a:lnTo>
                  <a:pt x="6568970" y="2298335"/>
                </a:lnTo>
                <a:lnTo>
                  <a:pt x="6563964" y="2300002"/>
                </a:lnTo>
                <a:lnTo>
                  <a:pt x="6577815" y="2280012"/>
                </a:lnTo>
                <a:lnTo>
                  <a:pt x="6577198" y="2277587"/>
                </a:lnTo>
                <a:lnTo>
                  <a:pt x="6578564" y="2278930"/>
                </a:lnTo>
                <a:lnTo>
                  <a:pt x="6578981" y="2278329"/>
                </a:lnTo>
                <a:lnTo>
                  <a:pt x="6579265" y="2279464"/>
                </a:lnTo>
                <a:lnTo>
                  <a:pt x="6599117" y="2290855"/>
                </a:lnTo>
                <a:lnTo>
                  <a:pt x="6619349" y="2297489"/>
                </a:lnTo>
                <a:lnTo>
                  <a:pt x="6615977" y="2295830"/>
                </a:lnTo>
                <a:lnTo>
                  <a:pt x="6619349" y="2289196"/>
                </a:lnTo>
                <a:lnTo>
                  <a:pt x="6621035" y="2275928"/>
                </a:lnTo>
                <a:lnTo>
                  <a:pt x="6621035" y="2269294"/>
                </a:lnTo>
                <a:lnTo>
                  <a:pt x="6626093" y="2259343"/>
                </a:lnTo>
                <a:lnTo>
                  <a:pt x="6642954" y="2252709"/>
                </a:lnTo>
                <a:lnTo>
                  <a:pt x="6661500" y="2247734"/>
                </a:lnTo>
                <a:lnTo>
                  <a:pt x="6678360" y="2226174"/>
                </a:lnTo>
                <a:lnTo>
                  <a:pt x="6693535" y="2201296"/>
                </a:lnTo>
                <a:lnTo>
                  <a:pt x="6708709" y="2217881"/>
                </a:lnTo>
                <a:lnTo>
                  <a:pt x="6713767" y="2207930"/>
                </a:lnTo>
                <a:lnTo>
                  <a:pt x="6718825" y="2193004"/>
                </a:lnTo>
                <a:lnTo>
                  <a:pt x="6723883" y="2209589"/>
                </a:lnTo>
                <a:lnTo>
                  <a:pt x="6723883" y="2197979"/>
                </a:lnTo>
                <a:lnTo>
                  <a:pt x="6730628" y="2189687"/>
                </a:lnTo>
                <a:lnTo>
                  <a:pt x="6728942" y="2181394"/>
                </a:lnTo>
                <a:lnTo>
                  <a:pt x="6734000" y="2173102"/>
                </a:lnTo>
                <a:lnTo>
                  <a:pt x="6747488" y="2153200"/>
                </a:lnTo>
                <a:close/>
                <a:moveTo>
                  <a:pt x="5607038" y="2131640"/>
                </a:moveTo>
                <a:lnTo>
                  <a:pt x="5607038" y="2133146"/>
                </a:lnTo>
                <a:lnTo>
                  <a:pt x="5602519" y="2136159"/>
                </a:lnTo>
                <a:close/>
                <a:moveTo>
                  <a:pt x="5610051" y="2128627"/>
                </a:moveTo>
                <a:lnTo>
                  <a:pt x="5613064" y="2128627"/>
                </a:lnTo>
                <a:lnTo>
                  <a:pt x="5610051" y="2131640"/>
                </a:lnTo>
                <a:close/>
                <a:moveTo>
                  <a:pt x="1770049" y="2126896"/>
                </a:moveTo>
                <a:lnTo>
                  <a:pt x="1771915" y="2127905"/>
                </a:lnTo>
                <a:lnTo>
                  <a:pt x="1792169" y="2129578"/>
                </a:lnTo>
                <a:lnTo>
                  <a:pt x="1811451" y="2129578"/>
                </a:lnTo>
                <a:lnTo>
                  <a:pt x="1810570" y="2128436"/>
                </a:lnTo>
                <a:lnTo>
                  <a:pt x="1788685" y="2128436"/>
                </a:lnTo>
                <a:close/>
                <a:moveTo>
                  <a:pt x="5602519" y="2125614"/>
                </a:moveTo>
                <a:lnTo>
                  <a:pt x="5607038" y="2125614"/>
                </a:lnTo>
                <a:lnTo>
                  <a:pt x="5607038" y="2128627"/>
                </a:lnTo>
                <a:close/>
                <a:moveTo>
                  <a:pt x="3410189" y="2087052"/>
                </a:moveTo>
                <a:lnTo>
                  <a:pt x="3418060" y="2115354"/>
                </a:lnTo>
                <a:lnTo>
                  <a:pt x="3419276" y="2116264"/>
                </a:lnTo>
                <a:lnTo>
                  <a:pt x="3411245" y="2087052"/>
                </a:lnTo>
                <a:close/>
                <a:moveTo>
                  <a:pt x="4292214" y="2078189"/>
                </a:moveTo>
                <a:lnTo>
                  <a:pt x="4292198" y="2078334"/>
                </a:lnTo>
                <a:lnTo>
                  <a:pt x="4309426" y="2081492"/>
                </a:lnTo>
                <a:lnTo>
                  <a:pt x="4309303" y="2081287"/>
                </a:lnTo>
                <a:close/>
                <a:moveTo>
                  <a:pt x="1730135" y="2065047"/>
                </a:moveTo>
                <a:lnTo>
                  <a:pt x="1729716" y="2065993"/>
                </a:lnTo>
                <a:lnTo>
                  <a:pt x="1736893" y="2065993"/>
                </a:lnTo>
                <a:lnTo>
                  <a:pt x="1736504" y="2065047"/>
                </a:lnTo>
                <a:close/>
                <a:moveTo>
                  <a:pt x="3386082" y="2061971"/>
                </a:moveTo>
                <a:lnTo>
                  <a:pt x="3388746" y="2067109"/>
                </a:lnTo>
                <a:lnTo>
                  <a:pt x="3387083" y="2087487"/>
                </a:lnTo>
                <a:lnTo>
                  <a:pt x="3387906" y="2087347"/>
                </a:lnTo>
                <a:lnTo>
                  <a:pt x="3389466" y="2068430"/>
                </a:lnTo>
                <a:close/>
                <a:moveTo>
                  <a:pt x="6982270" y="2048785"/>
                </a:moveTo>
                <a:lnTo>
                  <a:pt x="7002081" y="2062322"/>
                </a:lnTo>
                <a:lnTo>
                  <a:pt x="7007034" y="2086013"/>
                </a:lnTo>
                <a:lnTo>
                  <a:pt x="7018590" y="2121549"/>
                </a:lnTo>
                <a:lnTo>
                  <a:pt x="7011986" y="2136779"/>
                </a:lnTo>
                <a:lnTo>
                  <a:pt x="7010335" y="2148624"/>
                </a:lnTo>
                <a:lnTo>
                  <a:pt x="6998779" y="2123241"/>
                </a:lnTo>
                <a:lnTo>
                  <a:pt x="6990524" y="2130010"/>
                </a:lnTo>
                <a:lnTo>
                  <a:pt x="6993826" y="2150316"/>
                </a:lnTo>
                <a:lnTo>
                  <a:pt x="6990524" y="2172315"/>
                </a:lnTo>
                <a:lnTo>
                  <a:pt x="6987223" y="2160470"/>
                </a:lnTo>
                <a:lnTo>
                  <a:pt x="6982270" y="2163854"/>
                </a:lnTo>
                <a:lnTo>
                  <a:pt x="6952553" y="2146932"/>
                </a:lnTo>
                <a:lnTo>
                  <a:pt x="6957506" y="2121549"/>
                </a:lnTo>
                <a:lnTo>
                  <a:pt x="6940997" y="2106319"/>
                </a:lnTo>
                <a:lnTo>
                  <a:pt x="6934393" y="2113088"/>
                </a:lnTo>
                <a:lnTo>
                  <a:pt x="6929440" y="2111396"/>
                </a:lnTo>
                <a:lnTo>
                  <a:pt x="6924488" y="2116473"/>
                </a:lnTo>
                <a:lnTo>
                  <a:pt x="6917884" y="2108012"/>
                </a:lnTo>
                <a:lnTo>
                  <a:pt x="6904677" y="2123241"/>
                </a:lnTo>
                <a:lnTo>
                  <a:pt x="6898073" y="2131702"/>
                </a:lnTo>
                <a:lnTo>
                  <a:pt x="6901375" y="2109704"/>
                </a:lnTo>
                <a:lnTo>
                  <a:pt x="6921186" y="2091090"/>
                </a:lnTo>
                <a:lnTo>
                  <a:pt x="6937695" y="2080937"/>
                </a:lnTo>
                <a:lnTo>
                  <a:pt x="6942648" y="2097858"/>
                </a:lnTo>
                <a:lnTo>
                  <a:pt x="6954204" y="2091090"/>
                </a:lnTo>
                <a:lnTo>
                  <a:pt x="6962459" y="2086013"/>
                </a:lnTo>
                <a:lnTo>
                  <a:pt x="6967412" y="2070783"/>
                </a:lnTo>
                <a:lnTo>
                  <a:pt x="6978968" y="2070783"/>
                </a:lnTo>
                <a:lnTo>
                  <a:pt x="6983921" y="2070783"/>
                </a:lnTo>
                <a:close/>
                <a:moveTo>
                  <a:pt x="5785187" y="2045772"/>
                </a:moveTo>
                <a:lnTo>
                  <a:pt x="5795001" y="2049134"/>
                </a:lnTo>
                <a:lnTo>
                  <a:pt x="5804814" y="2065945"/>
                </a:lnTo>
                <a:lnTo>
                  <a:pt x="5816263" y="2082756"/>
                </a:lnTo>
                <a:lnTo>
                  <a:pt x="5827712" y="2107973"/>
                </a:lnTo>
                <a:lnTo>
                  <a:pt x="5837526" y="2129828"/>
                </a:lnTo>
                <a:lnTo>
                  <a:pt x="5824441" y="2153363"/>
                </a:lnTo>
                <a:lnTo>
                  <a:pt x="5798272" y="2161769"/>
                </a:lnTo>
                <a:lnTo>
                  <a:pt x="5785187" y="2121422"/>
                </a:lnTo>
                <a:lnTo>
                  <a:pt x="5780281" y="2092843"/>
                </a:lnTo>
                <a:lnTo>
                  <a:pt x="5781916" y="2096205"/>
                </a:lnTo>
                <a:lnTo>
                  <a:pt x="5786823" y="2076032"/>
                </a:lnTo>
                <a:lnTo>
                  <a:pt x="5790094" y="2052496"/>
                </a:lnTo>
                <a:lnTo>
                  <a:pt x="5790094" y="2050815"/>
                </a:lnTo>
                <a:close/>
                <a:moveTo>
                  <a:pt x="6958081" y="2035227"/>
                </a:moveTo>
                <a:lnTo>
                  <a:pt x="6961345" y="2045772"/>
                </a:lnTo>
                <a:lnTo>
                  <a:pt x="6941761" y="2045772"/>
                </a:lnTo>
                <a:close/>
                <a:moveTo>
                  <a:pt x="3464246" y="2028547"/>
                </a:moveTo>
                <a:lnTo>
                  <a:pt x="3463781" y="2029012"/>
                </a:lnTo>
                <a:lnTo>
                  <a:pt x="3477781" y="2032082"/>
                </a:lnTo>
                <a:lnTo>
                  <a:pt x="3478452" y="2031704"/>
                </a:lnTo>
                <a:close/>
                <a:moveTo>
                  <a:pt x="6915210" y="2015643"/>
                </a:moveTo>
                <a:lnTo>
                  <a:pt x="6931216" y="2015643"/>
                </a:lnTo>
                <a:lnTo>
                  <a:pt x="6924813" y="2050923"/>
                </a:lnTo>
                <a:lnTo>
                  <a:pt x="6924813" y="2065356"/>
                </a:lnTo>
                <a:lnTo>
                  <a:pt x="6905606" y="2047716"/>
                </a:lnTo>
                <a:lnTo>
                  <a:pt x="6912009" y="2039698"/>
                </a:lnTo>
                <a:close/>
                <a:moveTo>
                  <a:pt x="2041260" y="2015643"/>
                </a:moveTo>
                <a:lnTo>
                  <a:pt x="2057826" y="2015643"/>
                </a:lnTo>
                <a:lnTo>
                  <a:pt x="2050292" y="2035227"/>
                </a:lnTo>
                <a:lnTo>
                  <a:pt x="2035234" y="2033595"/>
                </a:lnTo>
                <a:lnTo>
                  <a:pt x="2044266" y="2020539"/>
                </a:lnTo>
                <a:close/>
                <a:moveTo>
                  <a:pt x="4802840" y="2008110"/>
                </a:moveTo>
                <a:lnTo>
                  <a:pt x="4802613" y="2009360"/>
                </a:lnTo>
                <a:lnTo>
                  <a:pt x="4803236" y="2008110"/>
                </a:lnTo>
                <a:close/>
                <a:moveTo>
                  <a:pt x="3441723" y="2006835"/>
                </a:moveTo>
                <a:lnTo>
                  <a:pt x="3441400" y="2007489"/>
                </a:lnTo>
                <a:lnTo>
                  <a:pt x="3446146" y="2007489"/>
                </a:lnTo>
                <a:lnTo>
                  <a:pt x="3445877" y="2006835"/>
                </a:lnTo>
                <a:close/>
                <a:moveTo>
                  <a:pt x="3665213" y="2005098"/>
                </a:moveTo>
                <a:lnTo>
                  <a:pt x="3665695" y="2005172"/>
                </a:lnTo>
                <a:lnTo>
                  <a:pt x="3666064" y="2005098"/>
                </a:lnTo>
                <a:lnTo>
                  <a:pt x="3666110" y="2005235"/>
                </a:lnTo>
                <a:lnTo>
                  <a:pt x="3686895" y="2008409"/>
                </a:lnTo>
                <a:lnTo>
                  <a:pt x="3691898" y="2008409"/>
                </a:lnTo>
                <a:lnTo>
                  <a:pt x="3690231" y="2021652"/>
                </a:lnTo>
                <a:lnTo>
                  <a:pt x="3705241" y="2038207"/>
                </a:lnTo>
                <a:lnTo>
                  <a:pt x="3708577" y="2061383"/>
                </a:lnTo>
                <a:lnTo>
                  <a:pt x="3708577" y="2084559"/>
                </a:lnTo>
                <a:lnTo>
                  <a:pt x="3710245" y="2107736"/>
                </a:lnTo>
                <a:lnTo>
                  <a:pt x="3710245" y="2129257"/>
                </a:lnTo>
                <a:lnTo>
                  <a:pt x="3711913" y="2150778"/>
                </a:lnTo>
                <a:lnTo>
                  <a:pt x="3700238" y="2155744"/>
                </a:lnTo>
                <a:lnTo>
                  <a:pt x="3687919" y="2140460"/>
                </a:lnTo>
                <a:lnTo>
                  <a:pt x="3687919" y="2141036"/>
                </a:lnTo>
                <a:lnTo>
                  <a:pt x="3701368" y="2157818"/>
                </a:lnTo>
                <a:lnTo>
                  <a:pt x="3687919" y="2167888"/>
                </a:lnTo>
                <a:lnTo>
                  <a:pt x="3669427" y="2172922"/>
                </a:lnTo>
                <a:lnTo>
                  <a:pt x="3649253" y="2181314"/>
                </a:lnTo>
                <a:lnTo>
                  <a:pt x="3630761" y="2189705"/>
                </a:lnTo>
                <a:lnTo>
                  <a:pt x="3612269" y="2196418"/>
                </a:lnTo>
                <a:lnTo>
                  <a:pt x="3587052" y="2188027"/>
                </a:lnTo>
                <a:lnTo>
                  <a:pt x="3595457" y="2181314"/>
                </a:lnTo>
                <a:lnTo>
                  <a:pt x="3590414" y="2157818"/>
                </a:lnTo>
                <a:lnTo>
                  <a:pt x="3585371" y="2136001"/>
                </a:lnTo>
                <a:lnTo>
                  <a:pt x="3595457" y="2115862"/>
                </a:lnTo>
                <a:lnTo>
                  <a:pt x="3602182" y="2092367"/>
                </a:lnTo>
                <a:lnTo>
                  <a:pt x="3598820" y="2055445"/>
                </a:lnTo>
                <a:lnTo>
                  <a:pt x="3597139" y="2031950"/>
                </a:lnTo>
                <a:lnTo>
                  <a:pt x="3595457" y="2008454"/>
                </a:lnTo>
                <a:lnTo>
                  <a:pt x="3627399" y="2008454"/>
                </a:lnTo>
                <a:lnTo>
                  <a:pt x="3657659" y="2006776"/>
                </a:lnTo>
                <a:lnTo>
                  <a:pt x="3665266" y="2005257"/>
                </a:lnTo>
                <a:close/>
                <a:moveTo>
                  <a:pt x="6944774" y="2002085"/>
                </a:moveTo>
                <a:lnTo>
                  <a:pt x="6944774" y="2016465"/>
                </a:lnTo>
                <a:lnTo>
                  <a:pt x="6938560" y="2035638"/>
                </a:lnTo>
                <a:lnTo>
                  <a:pt x="6928203" y="2054811"/>
                </a:lnTo>
                <a:lnTo>
                  <a:pt x="6938560" y="2027649"/>
                </a:lnTo>
                <a:close/>
                <a:moveTo>
                  <a:pt x="6821529" y="2002085"/>
                </a:moveTo>
                <a:lnTo>
                  <a:pt x="6831789" y="2025985"/>
                </a:lnTo>
                <a:lnTo>
                  <a:pt x="6807849" y="2048292"/>
                </a:lnTo>
                <a:lnTo>
                  <a:pt x="6789038" y="2065819"/>
                </a:lnTo>
                <a:lnTo>
                  <a:pt x="6768518" y="2084940"/>
                </a:lnTo>
                <a:lnTo>
                  <a:pt x="6770228" y="2078566"/>
                </a:lnTo>
                <a:lnTo>
                  <a:pt x="6790748" y="2056259"/>
                </a:lnTo>
                <a:lnTo>
                  <a:pt x="6809559" y="2035546"/>
                </a:lnTo>
                <a:lnTo>
                  <a:pt x="6818109" y="2016425"/>
                </a:lnTo>
                <a:lnTo>
                  <a:pt x="6819819" y="2016425"/>
                </a:lnTo>
                <a:close/>
                <a:moveTo>
                  <a:pt x="6952306" y="1994552"/>
                </a:moveTo>
                <a:lnTo>
                  <a:pt x="6969253" y="2001060"/>
                </a:lnTo>
                <a:lnTo>
                  <a:pt x="6979422" y="2028718"/>
                </a:lnTo>
                <a:lnTo>
                  <a:pt x="6972643" y="2030345"/>
                </a:lnTo>
                <a:lnTo>
                  <a:pt x="6970948" y="2035226"/>
                </a:lnTo>
                <a:lnTo>
                  <a:pt x="6959085" y="2010821"/>
                </a:lnTo>
                <a:close/>
                <a:moveTo>
                  <a:pt x="3439549" y="1991541"/>
                </a:moveTo>
                <a:lnTo>
                  <a:pt x="3445858" y="1996853"/>
                </a:lnTo>
                <a:lnTo>
                  <a:pt x="3445877" y="1996815"/>
                </a:lnTo>
                <a:close/>
                <a:moveTo>
                  <a:pt x="6889465" y="1985514"/>
                </a:moveTo>
                <a:lnTo>
                  <a:pt x="6917514" y="1992042"/>
                </a:lnTo>
                <a:lnTo>
                  <a:pt x="6919164" y="1998570"/>
                </a:lnTo>
                <a:lnTo>
                  <a:pt x="6917514" y="2000202"/>
                </a:lnTo>
                <a:lnTo>
                  <a:pt x="6892765" y="2024682"/>
                </a:lnTo>
                <a:lnTo>
                  <a:pt x="6884515" y="1987146"/>
                </a:lnTo>
                <a:close/>
                <a:moveTo>
                  <a:pt x="2042015" y="1971955"/>
                </a:moveTo>
                <a:lnTo>
                  <a:pt x="2045775" y="1971955"/>
                </a:lnTo>
                <a:lnTo>
                  <a:pt x="2045775" y="1974968"/>
                </a:lnTo>
                <a:lnTo>
                  <a:pt x="2045775" y="1976474"/>
                </a:lnTo>
                <a:lnTo>
                  <a:pt x="2045775" y="1977981"/>
                </a:lnTo>
                <a:lnTo>
                  <a:pt x="2042015" y="1977981"/>
                </a:lnTo>
                <a:lnTo>
                  <a:pt x="2038242" y="1977981"/>
                </a:lnTo>
                <a:lnTo>
                  <a:pt x="2038242" y="1976474"/>
                </a:lnTo>
                <a:lnTo>
                  <a:pt x="2038242" y="1974968"/>
                </a:lnTo>
                <a:lnTo>
                  <a:pt x="2042015" y="1974968"/>
                </a:lnTo>
                <a:close/>
                <a:moveTo>
                  <a:pt x="6502907" y="1970696"/>
                </a:moveTo>
                <a:lnTo>
                  <a:pt x="6478063" y="1983596"/>
                </a:lnTo>
                <a:lnTo>
                  <a:pt x="6462871" y="1990170"/>
                </a:lnTo>
                <a:lnTo>
                  <a:pt x="6463423" y="1991676"/>
                </a:lnTo>
                <a:lnTo>
                  <a:pt x="6477935" y="1985214"/>
                </a:lnTo>
                <a:lnTo>
                  <a:pt x="6502988" y="1971829"/>
                </a:lnTo>
                <a:close/>
                <a:moveTo>
                  <a:pt x="3739454" y="1970212"/>
                </a:moveTo>
                <a:lnTo>
                  <a:pt x="3732599" y="1978464"/>
                </a:lnTo>
                <a:lnTo>
                  <a:pt x="3732599" y="1978777"/>
                </a:lnTo>
                <a:close/>
                <a:moveTo>
                  <a:pt x="1792169" y="1968943"/>
                </a:moveTo>
                <a:lnTo>
                  <a:pt x="1788791" y="1985676"/>
                </a:lnTo>
                <a:lnTo>
                  <a:pt x="1782743" y="1986767"/>
                </a:lnTo>
                <a:lnTo>
                  <a:pt x="1768485" y="1996654"/>
                </a:lnTo>
                <a:lnTo>
                  <a:pt x="1775225" y="2021675"/>
                </a:lnTo>
                <a:lnTo>
                  <a:pt x="1760069" y="2046697"/>
                </a:lnTo>
                <a:lnTo>
                  <a:pt x="1776903" y="2068383"/>
                </a:lnTo>
                <a:lnTo>
                  <a:pt x="1787006" y="2051702"/>
                </a:lnTo>
                <a:lnTo>
                  <a:pt x="1780269" y="2015003"/>
                </a:lnTo>
                <a:lnTo>
                  <a:pt x="1785319" y="2008330"/>
                </a:lnTo>
                <a:lnTo>
                  <a:pt x="1820667" y="1994985"/>
                </a:lnTo>
                <a:lnTo>
                  <a:pt x="1827407" y="1994985"/>
                </a:lnTo>
                <a:lnTo>
                  <a:pt x="1815624" y="1986645"/>
                </a:lnTo>
                <a:lnTo>
                  <a:pt x="1820667" y="1974968"/>
                </a:lnTo>
                <a:lnTo>
                  <a:pt x="1832451" y="1994985"/>
                </a:lnTo>
                <a:lnTo>
                  <a:pt x="1861065" y="2006662"/>
                </a:lnTo>
                <a:lnTo>
                  <a:pt x="1871170" y="2025012"/>
                </a:lnTo>
                <a:lnTo>
                  <a:pt x="1896415" y="2025012"/>
                </a:lnTo>
                <a:lnTo>
                  <a:pt x="1919988" y="2025012"/>
                </a:lnTo>
                <a:lnTo>
                  <a:pt x="1957012" y="2036689"/>
                </a:lnTo>
                <a:lnTo>
                  <a:pt x="1983951" y="2025012"/>
                </a:lnTo>
                <a:lnTo>
                  <a:pt x="1973845" y="2020007"/>
                </a:lnTo>
                <a:lnTo>
                  <a:pt x="2002462" y="2020007"/>
                </a:lnTo>
                <a:lnTo>
                  <a:pt x="2031079" y="2020007"/>
                </a:lnTo>
                <a:lnTo>
                  <a:pt x="2004152" y="2028348"/>
                </a:lnTo>
                <a:lnTo>
                  <a:pt x="2012560" y="2036689"/>
                </a:lnTo>
                <a:lnTo>
                  <a:pt x="2007515" y="2038357"/>
                </a:lnTo>
                <a:lnTo>
                  <a:pt x="2017610" y="2036689"/>
                </a:lnTo>
                <a:lnTo>
                  <a:pt x="2022661" y="2045029"/>
                </a:lnTo>
                <a:lnTo>
                  <a:pt x="2024351" y="2048365"/>
                </a:lnTo>
                <a:lnTo>
                  <a:pt x="2022661" y="2040025"/>
                </a:lnTo>
                <a:lnTo>
                  <a:pt x="2032760" y="2046697"/>
                </a:lnTo>
                <a:lnTo>
                  <a:pt x="2042861" y="2046697"/>
                </a:lnTo>
                <a:lnTo>
                  <a:pt x="2059697" y="2060042"/>
                </a:lnTo>
                <a:lnTo>
                  <a:pt x="2052959" y="2066715"/>
                </a:lnTo>
                <a:lnTo>
                  <a:pt x="2044542" y="2080060"/>
                </a:lnTo>
                <a:lnTo>
                  <a:pt x="2037809" y="2081728"/>
                </a:lnTo>
                <a:lnTo>
                  <a:pt x="2054643" y="2081728"/>
                </a:lnTo>
                <a:lnTo>
                  <a:pt x="2081574" y="2081728"/>
                </a:lnTo>
                <a:lnTo>
                  <a:pt x="2084941" y="2090069"/>
                </a:lnTo>
                <a:lnTo>
                  <a:pt x="2061375" y="2111754"/>
                </a:lnTo>
                <a:lnTo>
                  <a:pt x="2071479" y="2125099"/>
                </a:lnTo>
                <a:lnTo>
                  <a:pt x="2052959" y="2136776"/>
                </a:lnTo>
                <a:lnTo>
                  <a:pt x="2042861" y="2158462"/>
                </a:lnTo>
                <a:lnTo>
                  <a:pt x="2058009" y="2181816"/>
                </a:lnTo>
                <a:lnTo>
                  <a:pt x="2059697" y="2181816"/>
                </a:lnTo>
                <a:lnTo>
                  <a:pt x="2052959" y="2198497"/>
                </a:lnTo>
                <a:lnTo>
                  <a:pt x="2031079" y="2208506"/>
                </a:lnTo>
                <a:lnTo>
                  <a:pt x="2009194" y="2218514"/>
                </a:lnTo>
                <a:lnTo>
                  <a:pt x="2004152" y="2228523"/>
                </a:lnTo>
                <a:lnTo>
                  <a:pt x="1978897" y="2220183"/>
                </a:lnTo>
                <a:lnTo>
                  <a:pt x="1976613" y="2219333"/>
                </a:lnTo>
                <a:lnTo>
                  <a:pt x="1981907" y="2221320"/>
                </a:lnTo>
                <a:lnTo>
                  <a:pt x="2006994" y="2229681"/>
                </a:lnTo>
                <a:lnTo>
                  <a:pt x="2012012" y="2219648"/>
                </a:lnTo>
                <a:lnTo>
                  <a:pt x="2033746" y="2209615"/>
                </a:lnTo>
                <a:lnTo>
                  <a:pt x="2055488" y="2199582"/>
                </a:lnTo>
                <a:lnTo>
                  <a:pt x="2062179" y="2182860"/>
                </a:lnTo>
                <a:lnTo>
                  <a:pt x="2075041" y="2182860"/>
                </a:lnTo>
                <a:lnTo>
                  <a:pt x="2075030" y="2182744"/>
                </a:lnTo>
                <a:lnTo>
                  <a:pt x="2060402" y="2182744"/>
                </a:lnTo>
                <a:lnTo>
                  <a:pt x="2045775" y="2159220"/>
                </a:lnTo>
                <a:lnTo>
                  <a:pt x="2055526" y="2137376"/>
                </a:lnTo>
                <a:lnTo>
                  <a:pt x="2073405" y="2125614"/>
                </a:lnTo>
                <a:lnTo>
                  <a:pt x="2063654" y="2112172"/>
                </a:lnTo>
                <a:lnTo>
                  <a:pt x="2086408" y="2090328"/>
                </a:lnTo>
                <a:lnTo>
                  <a:pt x="2083156" y="2081927"/>
                </a:lnTo>
                <a:lnTo>
                  <a:pt x="2094539" y="2092009"/>
                </a:lnTo>
                <a:lnTo>
                  <a:pt x="2089664" y="2088648"/>
                </a:lnTo>
                <a:lnTo>
                  <a:pt x="2102669" y="2102090"/>
                </a:lnTo>
                <a:lnTo>
                  <a:pt x="2118916" y="2115533"/>
                </a:lnTo>
                <a:lnTo>
                  <a:pt x="2115665" y="2145778"/>
                </a:lnTo>
                <a:lnTo>
                  <a:pt x="2122168" y="2132335"/>
                </a:lnTo>
                <a:lnTo>
                  <a:pt x="2149798" y="2150819"/>
                </a:lnTo>
                <a:lnTo>
                  <a:pt x="2149798" y="2176023"/>
                </a:lnTo>
                <a:lnTo>
                  <a:pt x="2145123" y="2188910"/>
                </a:lnTo>
                <a:lnTo>
                  <a:pt x="2145281" y="2188804"/>
                </a:lnTo>
                <a:lnTo>
                  <a:pt x="2150390" y="2175286"/>
                </a:lnTo>
                <a:lnTo>
                  <a:pt x="2155498" y="2161769"/>
                </a:lnTo>
                <a:lnTo>
                  <a:pt x="2186170" y="2165148"/>
                </a:lnTo>
                <a:lnTo>
                  <a:pt x="2211731" y="2161769"/>
                </a:lnTo>
                <a:lnTo>
                  <a:pt x="2235587" y="2165148"/>
                </a:lnTo>
                <a:lnTo>
                  <a:pt x="2234807" y="2171335"/>
                </a:lnTo>
                <a:lnTo>
                  <a:pt x="2237702" y="2166289"/>
                </a:lnTo>
                <a:lnTo>
                  <a:pt x="2254690" y="2171365"/>
                </a:lnTo>
                <a:lnTo>
                  <a:pt x="2280172" y="2196743"/>
                </a:lnTo>
                <a:lnTo>
                  <a:pt x="2290369" y="2206894"/>
                </a:lnTo>
                <a:lnTo>
                  <a:pt x="2290369" y="2200126"/>
                </a:lnTo>
                <a:lnTo>
                  <a:pt x="2298859" y="2218737"/>
                </a:lnTo>
                <a:lnTo>
                  <a:pt x="2280172" y="2247499"/>
                </a:lnTo>
                <a:lnTo>
                  <a:pt x="2261571" y="2276133"/>
                </a:lnTo>
                <a:lnTo>
                  <a:pt x="2264521" y="2276501"/>
                </a:lnTo>
                <a:lnTo>
                  <a:pt x="2282906" y="2248075"/>
                </a:lnTo>
                <a:lnTo>
                  <a:pt x="2301305" y="2219648"/>
                </a:lnTo>
                <a:lnTo>
                  <a:pt x="2301305" y="2217975"/>
                </a:lnTo>
                <a:lnTo>
                  <a:pt x="2304651" y="2217975"/>
                </a:lnTo>
                <a:lnTo>
                  <a:pt x="2302978" y="2211287"/>
                </a:lnTo>
                <a:lnTo>
                  <a:pt x="2313006" y="2226336"/>
                </a:lnTo>
                <a:lnTo>
                  <a:pt x="2314679" y="2222992"/>
                </a:lnTo>
                <a:lnTo>
                  <a:pt x="2321367" y="2249747"/>
                </a:lnTo>
                <a:lnTo>
                  <a:pt x="2324712" y="2276501"/>
                </a:lnTo>
                <a:lnTo>
                  <a:pt x="2338090" y="2286534"/>
                </a:lnTo>
                <a:lnTo>
                  <a:pt x="2344781" y="2301584"/>
                </a:lnTo>
                <a:lnTo>
                  <a:pt x="2328056" y="2321650"/>
                </a:lnTo>
                <a:lnTo>
                  <a:pt x="2311342" y="2341716"/>
                </a:lnTo>
                <a:lnTo>
                  <a:pt x="2294614" y="2373488"/>
                </a:lnTo>
                <a:lnTo>
                  <a:pt x="2274545" y="2386865"/>
                </a:lnTo>
                <a:lnTo>
                  <a:pt x="2284579" y="2388537"/>
                </a:lnTo>
                <a:lnTo>
                  <a:pt x="2302978" y="2378504"/>
                </a:lnTo>
                <a:lnTo>
                  <a:pt x="2321367" y="2368471"/>
                </a:lnTo>
                <a:lnTo>
                  <a:pt x="2322404" y="2371570"/>
                </a:lnTo>
                <a:lnTo>
                  <a:pt x="2323437" y="2371570"/>
                </a:lnTo>
                <a:lnTo>
                  <a:pt x="2321692" y="2359618"/>
                </a:lnTo>
                <a:lnTo>
                  <a:pt x="2330414" y="2342545"/>
                </a:lnTo>
                <a:lnTo>
                  <a:pt x="2356581" y="2345960"/>
                </a:lnTo>
                <a:lnTo>
                  <a:pt x="2386232" y="2349374"/>
                </a:lnTo>
                <a:lnTo>
                  <a:pt x="2372284" y="2376692"/>
                </a:lnTo>
                <a:lnTo>
                  <a:pt x="2370539" y="2378399"/>
                </a:lnTo>
                <a:lnTo>
                  <a:pt x="2367050" y="2386936"/>
                </a:lnTo>
                <a:lnTo>
                  <a:pt x="2363560" y="2386936"/>
                </a:lnTo>
                <a:lnTo>
                  <a:pt x="2353091" y="2390350"/>
                </a:lnTo>
                <a:lnTo>
                  <a:pt x="2349602" y="2392058"/>
                </a:lnTo>
                <a:lnTo>
                  <a:pt x="2333903" y="2386936"/>
                </a:lnTo>
                <a:lnTo>
                  <a:pt x="2329457" y="2392738"/>
                </a:lnTo>
                <a:lnTo>
                  <a:pt x="2331401" y="2398570"/>
                </a:lnTo>
                <a:lnTo>
                  <a:pt x="2338090" y="2398570"/>
                </a:lnTo>
                <a:lnTo>
                  <a:pt x="2348127" y="2401914"/>
                </a:lnTo>
                <a:lnTo>
                  <a:pt x="2356491" y="2396898"/>
                </a:lnTo>
                <a:lnTo>
                  <a:pt x="2354818" y="2418636"/>
                </a:lnTo>
                <a:lnTo>
                  <a:pt x="2373206" y="2391881"/>
                </a:lnTo>
                <a:lnTo>
                  <a:pt x="2383240" y="2388537"/>
                </a:lnTo>
                <a:lnTo>
                  <a:pt x="2383240" y="2383521"/>
                </a:lnTo>
                <a:lnTo>
                  <a:pt x="2393275" y="2366799"/>
                </a:lnTo>
                <a:lnTo>
                  <a:pt x="2408331" y="2361782"/>
                </a:lnTo>
                <a:lnTo>
                  <a:pt x="2411667" y="2358438"/>
                </a:lnTo>
                <a:lnTo>
                  <a:pt x="2425042" y="2366799"/>
                </a:lnTo>
                <a:lnTo>
                  <a:pt x="2433403" y="2368471"/>
                </a:lnTo>
                <a:lnTo>
                  <a:pt x="2443436" y="2371815"/>
                </a:lnTo>
                <a:lnTo>
                  <a:pt x="2455142" y="2378504"/>
                </a:lnTo>
                <a:lnTo>
                  <a:pt x="2465175" y="2381848"/>
                </a:lnTo>
                <a:lnTo>
                  <a:pt x="2466847" y="2386865"/>
                </a:lnTo>
                <a:lnTo>
                  <a:pt x="2476880" y="2386865"/>
                </a:lnTo>
                <a:lnTo>
                  <a:pt x="2486914" y="2393554"/>
                </a:lnTo>
                <a:lnTo>
                  <a:pt x="2485241" y="2408603"/>
                </a:lnTo>
                <a:lnTo>
                  <a:pt x="2486914" y="2406931"/>
                </a:lnTo>
                <a:lnTo>
                  <a:pt x="2491930" y="2411947"/>
                </a:lnTo>
                <a:lnTo>
                  <a:pt x="2483569" y="2437030"/>
                </a:lnTo>
                <a:lnTo>
                  <a:pt x="2495275" y="2416964"/>
                </a:lnTo>
                <a:lnTo>
                  <a:pt x="2498619" y="2411947"/>
                </a:lnTo>
                <a:lnTo>
                  <a:pt x="2496947" y="2421980"/>
                </a:lnTo>
                <a:lnTo>
                  <a:pt x="2517014" y="2413620"/>
                </a:lnTo>
                <a:lnTo>
                  <a:pt x="2542097" y="2420308"/>
                </a:lnTo>
                <a:lnTo>
                  <a:pt x="2563836" y="2426997"/>
                </a:lnTo>
                <a:lnTo>
                  <a:pt x="2588919" y="2423653"/>
                </a:lnTo>
                <a:lnTo>
                  <a:pt x="2625708" y="2437030"/>
                </a:lnTo>
                <a:lnTo>
                  <a:pt x="2655808" y="2460440"/>
                </a:lnTo>
                <a:lnTo>
                  <a:pt x="2684235" y="2487195"/>
                </a:lnTo>
                <a:lnTo>
                  <a:pt x="2704302" y="2490539"/>
                </a:lnTo>
                <a:lnTo>
                  <a:pt x="2726041" y="2493884"/>
                </a:lnTo>
                <a:lnTo>
                  <a:pt x="2737746" y="2523983"/>
                </a:lnTo>
                <a:lnTo>
                  <a:pt x="2747780" y="2554082"/>
                </a:lnTo>
                <a:lnTo>
                  <a:pt x="2744435" y="2597558"/>
                </a:lnTo>
                <a:lnTo>
                  <a:pt x="2722697" y="2631002"/>
                </a:lnTo>
                <a:lnTo>
                  <a:pt x="2705974" y="2652740"/>
                </a:lnTo>
                <a:lnTo>
                  <a:pt x="2689252" y="2672806"/>
                </a:lnTo>
                <a:lnTo>
                  <a:pt x="2684235" y="2681167"/>
                </a:lnTo>
                <a:lnTo>
                  <a:pt x="2684235" y="2682839"/>
                </a:lnTo>
                <a:lnTo>
                  <a:pt x="2669186" y="2707922"/>
                </a:lnTo>
                <a:lnTo>
                  <a:pt x="2655808" y="2731332"/>
                </a:lnTo>
                <a:lnTo>
                  <a:pt x="2654136" y="2721299"/>
                </a:lnTo>
                <a:lnTo>
                  <a:pt x="2645774" y="2724643"/>
                </a:lnTo>
                <a:lnTo>
                  <a:pt x="2642430" y="2753070"/>
                </a:lnTo>
                <a:lnTo>
                  <a:pt x="2645774" y="2761431"/>
                </a:lnTo>
                <a:lnTo>
                  <a:pt x="2645774" y="2783169"/>
                </a:lnTo>
                <a:lnTo>
                  <a:pt x="2647447" y="2804907"/>
                </a:lnTo>
                <a:lnTo>
                  <a:pt x="2645774" y="2835006"/>
                </a:lnTo>
                <a:lnTo>
                  <a:pt x="2644102" y="2863433"/>
                </a:lnTo>
                <a:lnTo>
                  <a:pt x="2637413" y="2880155"/>
                </a:lnTo>
                <a:lnTo>
                  <a:pt x="2634069" y="2920287"/>
                </a:lnTo>
                <a:lnTo>
                  <a:pt x="2622363" y="2942025"/>
                </a:lnTo>
                <a:lnTo>
                  <a:pt x="2608986" y="2965436"/>
                </a:lnTo>
                <a:lnTo>
                  <a:pt x="2605641" y="3000551"/>
                </a:lnTo>
                <a:lnTo>
                  <a:pt x="2588919" y="3008912"/>
                </a:lnTo>
                <a:lnTo>
                  <a:pt x="2582230" y="3023962"/>
                </a:lnTo>
                <a:lnTo>
                  <a:pt x="2553802" y="3023962"/>
                </a:lnTo>
                <a:lnTo>
                  <a:pt x="2548786" y="3025634"/>
                </a:lnTo>
                <a:lnTo>
                  <a:pt x="2536245" y="3030650"/>
                </a:lnTo>
                <a:lnTo>
                  <a:pt x="2522030" y="3030650"/>
                </a:lnTo>
                <a:lnTo>
                  <a:pt x="2513669" y="3039011"/>
                </a:lnTo>
                <a:lnTo>
                  <a:pt x="2493603" y="3052389"/>
                </a:lnTo>
                <a:lnTo>
                  <a:pt x="2471864" y="3059077"/>
                </a:lnTo>
                <a:lnTo>
                  <a:pt x="2448453" y="3080816"/>
                </a:lnTo>
                <a:lnTo>
                  <a:pt x="2425042" y="3102554"/>
                </a:lnTo>
                <a:lnTo>
                  <a:pt x="2415012" y="3104226"/>
                </a:lnTo>
                <a:lnTo>
                  <a:pt x="2418356" y="3105898"/>
                </a:lnTo>
                <a:lnTo>
                  <a:pt x="2415012" y="3115931"/>
                </a:lnTo>
                <a:lnTo>
                  <a:pt x="2415012" y="3125964"/>
                </a:lnTo>
                <a:lnTo>
                  <a:pt x="2421700" y="3144358"/>
                </a:lnTo>
                <a:lnTo>
                  <a:pt x="2421700" y="3169441"/>
                </a:lnTo>
                <a:lnTo>
                  <a:pt x="2421700" y="3192851"/>
                </a:lnTo>
                <a:lnTo>
                  <a:pt x="2418356" y="3192851"/>
                </a:lnTo>
                <a:lnTo>
                  <a:pt x="2411667" y="3206228"/>
                </a:lnTo>
                <a:lnTo>
                  <a:pt x="2401639" y="3231311"/>
                </a:lnTo>
                <a:lnTo>
                  <a:pt x="2391603" y="3254721"/>
                </a:lnTo>
                <a:lnTo>
                  <a:pt x="2373206" y="3279804"/>
                </a:lnTo>
                <a:lnTo>
                  <a:pt x="2361761" y="3294371"/>
                </a:lnTo>
                <a:lnTo>
                  <a:pt x="2373206" y="3273115"/>
                </a:lnTo>
                <a:lnTo>
                  <a:pt x="2383240" y="3251377"/>
                </a:lnTo>
                <a:lnTo>
                  <a:pt x="2376550" y="3251377"/>
                </a:lnTo>
                <a:lnTo>
                  <a:pt x="2364845" y="3246360"/>
                </a:lnTo>
                <a:lnTo>
                  <a:pt x="2366517" y="3264754"/>
                </a:lnTo>
                <a:lnTo>
                  <a:pt x="2356491" y="3279804"/>
                </a:lnTo>
                <a:lnTo>
                  <a:pt x="2348127" y="3296525"/>
                </a:lnTo>
                <a:lnTo>
                  <a:pt x="2346454" y="3314919"/>
                </a:lnTo>
                <a:lnTo>
                  <a:pt x="2338090" y="3334985"/>
                </a:lnTo>
                <a:lnTo>
                  <a:pt x="2328056" y="3353379"/>
                </a:lnTo>
                <a:lnTo>
                  <a:pt x="2323039" y="3333313"/>
                </a:lnTo>
                <a:lnTo>
                  <a:pt x="2324712" y="3319936"/>
                </a:lnTo>
                <a:lnTo>
                  <a:pt x="2297959" y="3299870"/>
                </a:lnTo>
                <a:lnTo>
                  <a:pt x="2271201" y="3279804"/>
                </a:lnTo>
                <a:lnTo>
                  <a:pt x="2254484" y="3269771"/>
                </a:lnTo>
                <a:lnTo>
                  <a:pt x="2247792" y="3269771"/>
                </a:lnTo>
                <a:lnTo>
                  <a:pt x="2216017" y="3244688"/>
                </a:lnTo>
                <a:lnTo>
                  <a:pt x="2202841" y="3246336"/>
                </a:lnTo>
                <a:lnTo>
                  <a:pt x="2201474" y="3248040"/>
                </a:lnTo>
                <a:lnTo>
                  <a:pt x="2214425" y="3246420"/>
                </a:lnTo>
                <a:lnTo>
                  <a:pt x="2246053" y="3271410"/>
                </a:lnTo>
                <a:lnTo>
                  <a:pt x="2252721" y="3271410"/>
                </a:lnTo>
                <a:lnTo>
                  <a:pt x="2269364" y="3281406"/>
                </a:lnTo>
                <a:lnTo>
                  <a:pt x="2296005" y="3301397"/>
                </a:lnTo>
                <a:lnTo>
                  <a:pt x="2322645" y="3321389"/>
                </a:lnTo>
                <a:lnTo>
                  <a:pt x="2320984" y="3334716"/>
                </a:lnTo>
                <a:lnTo>
                  <a:pt x="2325975" y="3354708"/>
                </a:lnTo>
                <a:lnTo>
                  <a:pt x="2309328" y="3381363"/>
                </a:lnTo>
                <a:lnTo>
                  <a:pt x="2284349" y="3388027"/>
                </a:lnTo>
                <a:lnTo>
                  <a:pt x="2242723" y="3383029"/>
                </a:lnTo>
                <a:lnTo>
                  <a:pt x="2211087" y="3368036"/>
                </a:lnTo>
                <a:lnTo>
                  <a:pt x="2199432" y="3344712"/>
                </a:lnTo>
                <a:lnTo>
                  <a:pt x="2199658" y="3341569"/>
                </a:lnTo>
                <a:lnTo>
                  <a:pt x="2196122" y="3348622"/>
                </a:lnTo>
                <a:lnTo>
                  <a:pt x="2206169" y="3383683"/>
                </a:lnTo>
                <a:lnTo>
                  <a:pt x="2241299" y="3407056"/>
                </a:lnTo>
                <a:lnTo>
                  <a:pt x="2244644" y="3427091"/>
                </a:lnTo>
                <a:lnTo>
                  <a:pt x="2261376" y="3438778"/>
                </a:lnTo>
                <a:lnTo>
                  <a:pt x="2251337" y="3465490"/>
                </a:lnTo>
                <a:lnTo>
                  <a:pt x="2241299" y="3492203"/>
                </a:lnTo>
                <a:lnTo>
                  <a:pt x="2219552" y="3497212"/>
                </a:lnTo>
                <a:lnTo>
                  <a:pt x="2199469" y="3503890"/>
                </a:lnTo>
                <a:lnTo>
                  <a:pt x="2176045" y="3507229"/>
                </a:lnTo>
                <a:lnTo>
                  <a:pt x="2155966" y="3513907"/>
                </a:lnTo>
                <a:lnTo>
                  <a:pt x="2135892" y="3512238"/>
                </a:lnTo>
                <a:lnTo>
                  <a:pt x="2142584" y="3522255"/>
                </a:lnTo>
                <a:lnTo>
                  <a:pt x="2149275" y="3558985"/>
                </a:lnTo>
                <a:lnTo>
                  <a:pt x="2142584" y="3574011"/>
                </a:lnTo>
                <a:lnTo>
                  <a:pt x="2109127" y="3572341"/>
                </a:lnTo>
                <a:lnTo>
                  <a:pt x="2082349" y="3567333"/>
                </a:lnTo>
                <a:lnTo>
                  <a:pt x="2102426" y="3607402"/>
                </a:lnTo>
                <a:lnTo>
                  <a:pt x="2110799" y="3612410"/>
                </a:lnTo>
                <a:lnTo>
                  <a:pt x="2120836" y="3609071"/>
                </a:lnTo>
                <a:lnTo>
                  <a:pt x="2125855" y="3604063"/>
                </a:lnTo>
                <a:lnTo>
                  <a:pt x="2134219" y="3625767"/>
                </a:lnTo>
                <a:lnTo>
                  <a:pt x="2120836" y="3622428"/>
                </a:lnTo>
                <a:lnTo>
                  <a:pt x="2102426" y="3622428"/>
                </a:lnTo>
                <a:lnTo>
                  <a:pt x="2122510" y="3632445"/>
                </a:lnTo>
                <a:lnTo>
                  <a:pt x="2104098" y="3654149"/>
                </a:lnTo>
                <a:lnTo>
                  <a:pt x="2105772" y="3677523"/>
                </a:lnTo>
                <a:lnTo>
                  <a:pt x="2102426" y="3692548"/>
                </a:lnTo>
                <a:lnTo>
                  <a:pt x="2075655" y="3704235"/>
                </a:lnTo>
                <a:lnTo>
                  <a:pt x="2075655" y="3732618"/>
                </a:lnTo>
                <a:lnTo>
                  <a:pt x="2114145" y="3752652"/>
                </a:lnTo>
                <a:lnTo>
                  <a:pt x="2129201" y="3759330"/>
                </a:lnTo>
                <a:lnTo>
                  <a:pt x="2120836" y="3774356"/>
                </a:lnTo>
                <a:lnTo>
                  <a:pt x="2129201" y="3777695"/>
                </a:lnTo>
                <a:lnTo>
                  <a:pt x="2115818" y="3796060"/>
                </a:lnTo>
                <a:lnTo>
                  <a:pt x="2102426" y="3816095"/>
                </a:lnTo>
                <a:lnTo>
                  <a:pt x="2100752" y="3837799"/>
                </a:lnTo>
                <a:lnTo>
                  <a:pt x="2089041" y="3834460"/>
                </a:lnTo>
                <a:lnTo>
                  <a:pt x="2082349" y="3836129"/>
                </a:lnTo>
                <a:lnTo>
                  <a:pt x="2094060" y="3842808"/>
                </a:lnTo>
                <a:lnTo>
                  <a:pt x="2084021" y="3857833"/>
                </a:lnTo>
                <a:lnTo>
                  <a:pt x="2084021" y="3866181"/>
                </a:lnTo>
                <a:lnTo>
                  <a:pt x="2095733" y="3884546"/>
                </a:lnTo>
                <a:lnTo>
                  <a:pt x="2090714" y="3882877"/>
                </a:lnTo>
                <a:lnTo>
                  <a:pt x="2105772" y="3889555"/>
                </a:lnTo>
                <a:lnTo>
                  <a:pt x="2120836" y="3906250"/>
                </a:lnTo>
                <a:lnTo>
                  <a:pt x="2080674" y="3894563"/>
                </a:lnTo>
                <a:lnTo>
                  <a:pt x="2033831" y="3889555"/>
                </a:lnTo>
                <a:lnTo>
                  <a:pt x="2020449" y="3876198"/>
                </a:lnTo>
                <a:lnTo>
                  <a:pt x="2005383" y="3854494"/>
                </a:lnTo>
                <a:lnTo>
                  <a:pt x="1991997" y="3856164"/>
                </a:lnTo>
                <a:lnTo>
                  <a:pt x="1968573" y="3816095"/>
                </a:lnTo>
                <a:lnTo>
                  <a:pt x="1983631" y="3799399"/>
                </a:lnTo>
                <a:lnTo>
                  <a:pt x="1980285" y="3759330"/>
                </a:lnTo>
                <a:lnTo>
                  <a:pt x="1973593" y="3725939"/>
                </a:lnTo>
                <a:lnTo>
                  <a:pt x="1971919" y="3704235"/>
                </a:lnTo>
                <a:lnTo>
                  <a:pt x="1965227" y="3689209"/>
                </a:lnTo>
                <a:lnTo>
                  <a:pt x="1955442" y="3684323"/>
                </a:lnTo>
                <a:lnTo>
                  <a:pt x="1953607" y="3685061"/>
                </a:lnTo>
                <a:lnTo>
                  <a:pt x="1963572" y="3690090"/>
                </a:lnTo>
                <a:lnTo>
                  <a:pt x="1970218" y="3705178"/>
                </a:lnTo>
                <a:lnTo>
                  <a:pt x="1971882" y="3726972"/>
                </a:lnTo>
                <a:lnTo>
                  <a:pt x="1978524" y="3760500"/>
                </a:lnTo>
                <a:lnTo>
                  <a:pt x="1981848" y="3800735"/>
                </a:lnTo>
                <a:lnTo>
                  <a:pt x="1966900" y="3817499"/>
                </a:lnTo>
                <a:lnTo>
                  <a:pt x="1990157" y="3857734"/>
                </a:lnTo>
                <a:lnTo>
                  <a:pt x="2003450" y="3856057"/>
                </a:lnTo>
                <a:lnTo>
                  <a:pt x="2018398" y="3877851"/>
                </a:lnTo>
                <a:lnTo>
                  <a:pt x="2031690" y="3891262"/>
                </a:lnTo>
                <a:lnTo>
                  <a:pt x="2078209" y="3896291"/>
                </a:lnTo>
                <a:lnTo>
                  <a:pt x="2118084" y="3908026"/>
                </a:lnTo>
                <a:lnTo>
                  <a:pt x="2093162" y="3904674"/>
                </a:lnTo>
                <a:lnTo>
                  <a:pt x="2073225" y="3914732"/>
                </a:lnTo>
                <a:lnTo>
                  <a:pt x="2071569" y="3949937"/>
                </a:lnTo>
                <a:lnTo>
                  <a:pt x="2038335" y="3936526"/>
                </a:lnTo>
                <a:lnTo>
                  <a:pt x="2023382" y="3931496"/>
                </a:lnTo>
                <a:lnTo>
                  <a:pt x="2028367" y="3929820"/>
                </a:lnTo>
                <a:lnTo>
                  <a:pt x="2023382" y="3926467"/>
                </a:lnTo>
                <a:lnTo>
                  <a:pt x="2011760" y="3919761"/>
                </a:lnTo>
                <a:lnTo>
                  <a:pt x="2008432" y="3914732"/>
                </a:lnTo>
                <a:lnTo>
                  <a:pt x="1998468" y="3899644"/>
                </a:lnTo>
                <a:lnTo>
                  <a:pt x="1996800" y="3894615"/>
                </a:lnTo>
                <a:lnTo>
                  <a:pt x="1983509" y="3881204"/>
                </a:lnTo>
                <a:lnTo>
                  <a:pt x="1991815" y="3886233"/>
                </a:lnTo>
                <a:lnTo>
                  <a:pt x="1986831" y="3877851"/>
                </a:lnTo>
                <a:lnTo>
                  <a:pt x="1973540" y="3869469"/>
                </a:lnTo>
                <a:lnTo>
                  <a:pt x="1973540" y="3864439"/>
                </a:lnTo>
                <a:lnTo>
                  <a:pt x="1966900" y="3851028"/>
                </a:lnTo>
                <a:lnTo>
                  <a:pt x="1951942" y="3845998"/>
                </a:lnTo>
                <a:lnTo>
                  <a:pt x="1958590" y="3840969"/>
                </a:lnTo>
                <a:lnTo>
                  <a:pt x="1951942" y="3830911"/>
                </a:lnTo>
                <a:lnTo>
                  <a:pt x="1951942" y="3819176"/>
                </a:lnTo>
                <a:lnTo>
                  <a:pt x="1940314" y="3799058"/>
                </a:lnTo>
                <a:lnTo>
                  <a:pt x="1928682" y="3780618"/>
                </a:lnTo>
                <a:lnTo>
                  <a:pt x="1936989" y="3783971"/>
                </a:lnTo>
                <a:lnTo>
                  <a:pt x="1951942" y="3787323"/>
                </a:lnTo>
                <a:lnTo>
                  <a:pt x="1951942" y="3778941"/>
                </a:lnTo>
                <a:lnTo>
                  <a:pt x="1943642" y="3768883"/>
                </a:lnTo>
                <a:lnTo>
                  <a:pt x="1941973" y="3770559"/>
                </a:lnTo>
                <a:lnTo>
                  <a:pt x="1920384" y="3773912"/>
                </a:lnTo>
                <a:lnTo>
                  <a:pt x="1932005" y="3768883"/>
                </a:lnTo>
                <a:lnTo>
                  <a:pt x="1923697" y="3763853"/>
                </a:lnTo>
                <a:lnTo>
                  <a:pt x="1932005" y="3757148"/>
                </a:lnTo>
                <a:lnTo>
                  <a:pt x="1913730" y="3743736"/>
                </a:lnTo>
                <a:lnTo>
                  <a:pt x="1900438" y="3738707"/>
                </a:lnTo>
                <a:lnTo>
                  <a:pt x="1892131" y="3743736"/>
                </a:lnTo>
                <a:lnTo>
                  <a:pt x="1888816" y="3745413"/>
                </a:lnTo>
                <a:lnTo>
                  <a:pt x="1900438" y="3720266"/>
                </a:lnTo>
                <a:lnTo>
                  <a:pt x="1908746" y="3718590"/>
                </a:lnTo>
                <a:lnTo>
                  <a:pt x="1913730" y="3718590"/>
                </a:lnTo>
                <a:lnTo>
                  <a:pt x="1912074" y="3728648"/>
                </a:lnTo>
                <a:lnTo>
                  <a:pt x="1922039" y="3728648"/>
                </a:lnTo>
                <a:lnTo>
                  <a:pt x="1923697" y="3737030"/>
                </a:lnTo>
                <a:lnTo>
                  <a:pt x="1932005" y="3725295"/>
                </a:lnTo>
                <a:lnTo>
                  <a:pt x="1930349" y="3726972"/>
                </a:lnTo>
                <a:lnTo>
                  <a:pt x="1928682" y="3713560"/>
                </a:lnTo>
                <a:lnTo>
                  <a:pt x="1928682" y="3710208"/>
                </a:lnTo>
                <a:lnTo>
                  <a:pt x="1928682" y="3703502"/>
                </a:lnTo>
                <a:lnTo>
                  <a:pt x="1933666" y="3703502"/>
                </a:lnTo>
                <a:lnTo>
                  <a:pt x="1923697" y="3696796"/>
                </a:lnTo>
                <a:lnTo>
                  <a:pt x="1932005" y="3676679"/>
                </a:lnTo>
                <a:lnTo>
                  <a:pt x="1918713" y="3664944"/>
                </a:lnTo>
                <a:lnTo>
                  <a:pt x="1918713" y="3654885"/>
                </a:lnTo>
                <a:lnTo>
                  <a:pt x="1917056" y="3634768"/>
                </a:lnTo>
                <a:lnTo>
                  <a:pt x="1913730" y="3616327"/>
                </a:lnTo>
                <a:lnTo>
                  <a:pt x="1912074" y="3607945"/>
                </a:lnTo>
                <a:lnTo>
                  <a:pt x="1917056" y="3609622"/>
                </a:lnTo>
                <a:lnTo>
                  <a:pt x="1908746" y="3602916"/>
                </a:lnTo>
                <a:lnTo>
                  <a:pt x="1912074" y="3586152"/>
                </a:lnTo>
                <a:lnTo>
                  <a:pt x="1903763" y="3589505"/>
                </a:lnTo>
                <a:lnTo>
                  <a:pt x="1893798" y="3589505"/>
                </a:lnTo>
                <a:lnTo>
                  <a:pt x="1884072" y="3596043"/>
                </a:lnTo>
                <a:lnTo>
                  <a:pt x="1894698" y="3608186"/>
                </a:lnTo>
                <a:lnTo>
                  <a:pt x="1891262" y="3611629"/>
                </a:lnTo>
                <a:lnTo>
                  <a:pt x="1898140" y="3628846"/>
                </a:lnTo>
                <a:lnTo>
                  <a:pt x="1894698" y="3637454"/>
                </a:lnTo>
                <a:lnTo>
                  <a:pt x="1884373" y="3642619"/>
                </a:lnTo>
                <a:lnTo>
                  <a:pt x="1874037" y="3601299"/>
                </a:lnTo>
                <a:lnTo>
                  <a:pt x="1882646" y="3594412"/>
                </a:lnTo>
                <a:lnTo>
                  <a:pt x="1883671" y="3595582"/>
                </a:lnTo>
                <a:lnTo>
                  <a:pt x="1882162" y="3589505"/>
                </a:lnTo>
                <a:lnTo>
                  <a:pt x="1867213" y="3566034"/>
                </a:lnTo>
                <a:lnTo>
                  <a:pt x="1870540" y="3537535"/>
                </a:lnTo>
                <a:lnTo>
                  <a:pt x="1863887" y="3509036"/>
                </a:lnTo>
                <a:lnTo>
                  <a:pt x="1853920" y="3483889"/>
                </a:lnTo>
                <a:lnTo>
                  <a:pt x="1847273" y="3458743"/>
                </a:lnTo>
                <a:lnTo>
                  <a:pt x="1852265" y="3448684"/>
                </a:lnTo>
                <a:lnTo>
                  <a:pt x="1853920" y="3421861"/>
                </a:lnTo>
                <a:lnTo>
                  <a:pt x="1857248" y="3395038"/>
                </a:lnTo>
                <a:lnTo>
                  <a:pt x="1860564" y="3368216"/>
                </a:lnTo>
                <a:lnTo>
                  <a:pt x="1862230" y="3341393"/>
                </a:lnTo>
                <a:lnTo>
                  <a:pt x="1860564" y="3317923"/>
                </a:lnTo>
                <a:lnTo>
                  <a:pt x="1857248" y="3296129"/>
                </a:lnTo>
                <a:lnTo>
                  <a:pt x="1852265" y="3274335"/>
                </a:lnTo>
                <a:lnTo>
                  <a:pt x="1847273" y="3250865"/>
                </a:lnTo>
                <a:lnTo>
                  <a:pt x="1847273" y="3222366"/>
                </a:lnTo>
                <a:lnTo>
                  <a:pt x="1843955" y="3202249"/>
                </a:lnTo>
                <a:lnTo>
                  <a:pt x="1843955" y="3160338"/>
                </a:lnTo>
                <a:lnTo>
                  <a:pt x="1847273" y="3116751"/>
                </a:lnTo>
                <a:lnTo>
                  <a:pt x="1843955" y="3084899"/>
                </a:lnTo>
                <a:lnTo>
                  <a:pt x="1840627" y="3046341"/>
                </a:lnTo>
                <a:lnTo>
                  <a:pt x="1840627" y="3032929"/>
                </a:lnTo>
                <a:lnTo>
                  <a:pt x="1842289" y="3001077"/>
                </a:lnTo>
                <a:lnTo>
                  <a:pt x="1842289" y="2969225"/>
                </a:lnTo>
                <a:lnTo>
                  <a:pt x="1833990" y="2930667"/>
                </a:lnTo>
                <a:lnTo>
                  <a:pt x="1827371" y="2892287"/>
                </a:lnTo>
                <a:lnTo>
                  <a:pt x="1827018" y="2892403"/>
                </a:lnTo>
                <a:lnTo>
                  <a:pt x="1810288" y="2879033"/>
                </a:lnTo>
                <a:lnTo>
                  <a:pt x="1798576" y="2862320"/>
                </a:lnTo>
                <a:lnTo>
                  <a:pt x="1776827" y="2850621"/>
                </a:lnTo>
                <a:lnTo>
                  <a:pt x="1751733" y="2835579"/>
                </a:lnTo>
                <a:lnTo>
                  <a:pt x="1729986" y="2823880"/>
                </a:lnTo>
                <a:lnTo>
                  <a:pt x="1708239" y="2810509"/>
                </a:lnTo>
                <a:lnTo>
                  <a:pt x="1683137" y="2788782"/>
                </a:lnTo>
                <a:lnTo>
                  <a:pt x="1661388" y="2765384"/>
                </a:lnTo>
                <a:lnTo>
                  <a:pt x="1661388" y="2750343"/>
                </a:lnTo>
                <a:lnTo>
                  <a:pt x="1642985" y="2718588"/>
                </a:lnTo>
                <a:lnTo>
                  <a:pt x="1627926" y="2683491"/>
                </a:lnTo>
                <a:lnTo>
                  <a:pt x="1612870" y="2663435"/>
                </a:lnTo>
                <a:lnTo>
                  <a:pt x="1601159" y="2643379"/>
                </a:lnTo>
                <a:lnTo>
                  <a:pt x="1591123" y="2621652"/>
                </a:lnTo>
                <a:lnTo>
                  <a:pt x="1579413" y="2599925"/>
                </a:lnTo>
                <a:lnTo>
                  <a:pt x="1569376" y="2578199"/>
                </a:lnTo>
                <a:lnTo>
                  <a:pt x="1557666" y="2554800"/>
                </a:lnTo>
                <a:lnTo>
                  <a:pt x="1539265" y="2539759"/>
                </a:lnTo>
                <a:lnTo>
                  <a:pt x="1519180" y="2524717"/>
                </a:lnTo>
                <a:lnTo>
                  <a:pt x="1520853" y="2518032"/>
                </a:lnTo>
                <a:lnTo>
                  <a:pt x="1512487" y="2477921"/>
                </a:lnTo>
                <a:lnTo>
                  <a:pt x="1525871" y="2459536"/>
                </a:lnTo>
                <a:lnTo>
                  <a:pt x="1537582" y="2441152"/>
                </a:lnTo>
                <a:lnTo>
                  <a:pt x="1539265" y="2459536"/>
                </a:lnTo>
                <a:lnTo>
                  <a:pt x="1532563" y="2472907"/>
                </a:lnTo>
                <a:lnTo>
                  <a:pt x="1542610" y="2469564"/>
                </a:lnTo>
                <a:lnTo>
                  <a:pt x="1571049" y="2491291"/>
                </a:lnTo>
                <a:lnTo>
                  <a:pt x="1572344" y="2489477"/>
                </a:lnTo>
                <a:lnTo>
                  <a:pt x="1544792" y="2468209"/>
                </a:lnTo>
                <a:lnTo>
                  <a:pt x="1534750" y="2471589"/>
                </a:lnTo>
                <a:lnTo>
                  <a:pt x="1541445" y="2458070"/>
                </a:lnTo>
                <a:lnTo>
                  <a:pt x="1539771" y="2439482"/>
                </a:lnTo>
                <a:lnTo>
                  <a:pt x="1549813" y="2436102"/>
                </a:lnTo>
                <a:lnTo>
                  <a:pt x="1549813" y="2415824"/>
                </a:lnTo>
                <a:lnTo>
                  <a:pt x="1548139" y="2409064"/>
                </a:lnTo>
                <a:lnTo>
                  <a:pt x="1541445" y="2417513"/>
                </a:lnTo>
                <a:lnTo>
                  <a:pt x="1523040" y="2409064"/>
                </a:lnTo>
                <a:lnTo>
                  <a:pt x="1528058" y="2402305"/>
                </a:lnTo>
                <a:lnTo>
                  <a:pt x="1523040" y="2371887"/>
                </a:lnTo>
                <a:lnTo>
                  <a:pt x="1534750" y="2356679"/>
                </a:lnTo>
                <a:lnTo>
                  <a:pt x="1538096" y="2341470"/>
                </a:lnTo>
                <a:lnTo>
                  <a:pt x="1543119" y="2317812"/>
                </a:lnTo>
                <a:lnTo>
                  <a:pt x="1568226" y="2305983"/>
                </a:lnTo>
                <a:lnTo>
                  <a:pt x="1575995" y="2298141"/>
                </a:lnTo>
                <a:lnTo>
                  <a:pt x="1572745" y="2286866"/>
                </a:lnTo>
                <a:lnTo>
                  <a:pt x="1581184" y="2281847"/>
                </a:lnTo>
                <a:lnTo>
                  <a:pt x="1587939" y="2266787"/>
                </a:lnTo>
                <a:lnTo>
                  <a:pt x="1603127" y="2258421"/>
                </a:lnTo>
                <a:lnTo>
                  <a:pt x="1621702" y="2223282"/>
                </a:lnTo>
                <a:lnTo>
                  <a:pt x="1618320" y="2219935"/>
                </a:lnTo>
                <a:lnTo>
                  <a:pt x="1616629" y="2198182"/>
                </a:lnTo>
                <a:lnTo>
                  <a:pt x="1613254" y="2176430"/>
                </a:lnTo>
                <a:lnTo>
                  <a:pt x="1620011" y="2163044"/>
                </a:lnTo>
                <a:lnTo>
                  <a:pt x="1613254" y="2136271"/>
                </a:lnTo>
                <a:lnTo>
                  <a:pt x="1606503" y="2122885"/>
                </a:lnTo>
                <a:lnTo>
                  <a:pt x="1607527" y="2120516"/>
                </a:lnTo>
                <a:lnTo>
                  <a:pt x="1602204" y="2112433"/>
                </a:lnTo>
                <a:lnTo>
                  <a:pt x="1598857" y="2092096"/>
                </a:lnTo>
                <a:lnTo>
                  <a:pt x="1608899" y="2092096"/>
                </a:lnTo>
                <a:lnTo>
                  <a:pt x="1605551" y="2087012"/>
                </a:lnTo>
                <a:lnTo>
                  <a:pt x="1598857" y="2085317"/>
                </a:lnTo>
                <a:lnTo>
                  <a:pt x="1590493" y="2076843"/>
                </a:lnTo>
                <a:lnTo>
                  <a:pt x="1572075" y="2068369"/>
                </a:lnTo>
                <a:lnTo>
                  <a:pt x="1563709" y="2061590"/>
                </a:lnTo>
                <a:lnTo>
                  <a:pt x="1563709" y="2054811"/>
                </a:lnTo>
                <a:lnTo>
                  <a:pt x="1588820" y="2056506"/>
                </a:lnTo>
                <a:lnTo>
                  <a:pt x="1605551" y="2068369"/>
                </a:lnTo>
                <a:lnTo>
                  <a:pt x="1623968" y="2078538"/>
                </a:lnTo>
                <a:lnTo>
                  <a:pt x="1623968" y="2082194"/>
                </a:lnTo>
                <a:lnTo>
                  <a:pt x="1628447" y="2087746"/>
                </a:lnTo>
                <a:lnTo>
                  <a:pt x="1631828" y="2101132"/>
                </a:lnTo>
                <a:lnTo>
                  <a:pt x="1636884" y="2086073"/>
                </a:lnTo>
                <a:lnTo>
                  <a:pt x="1667265" y="2057627"/>
                </a:lnTo>
                <a:lnTo>
                  <a:pt x="1668955" y="2035874"/>
                </a:lnTo>
                <a:lnTo>
                  <a:pt x="1689208" y="2010775"/>
                </a:lnTo>
                <a:lnTo>
                  <a:pt x="1702717" y="2010775"/>
                </a:lnTo>
                <a:lnTo>
                  <a:pt x="1701026" y="2015795"/>
                </a:lnTo>
                <a:lnTo>
                  <a:pt x="1709462" y="2002409"/>
                </a:lnTo>
                <a:lnTo>
                  <a:pt x="1724652" y="2000735"/>
                </a:lnTo>
                <a:lnTo>
                  <a:pt x="1749971" y="1987349"/>
                </a:lnTo>
                <a:lnTo>
                  <a:pt x="1773606" y="1970616"/>
                </a:lnTo>
                <a:close/>
                <a:moveTo>
                  <a:pt x="4788835" y="1966629"/>
                </a:moveTo>
                <a:lnTo>
                  <a:pt x="4788614" y="1966704"/>
                </a:lnTo>
                <a:lnTo>
                  <a:pt x="4781593" y="1984973"/>
                </a:lnTo>
                <a:close/>
                <a:moveTo>
                  <a:pt x="3427507" y="1965083"/>
                </a:moveTo>
                <a:lnTo>
                  <a:pt x="3424167" y="1970094"/>
                </a:lnTo>
                <a:lnTo>
                  <a:pt x="3405798" y="1976774"/>
                </a:lnTo>
                <a:lnTo>
                  <a:pt x="3389098" y="1978444"/>
                </a:lnTo>
                <a:lnTo>
                  <a:pt x="3380749" y="1975104"/>
                </a:lnTo>
                <a:lnTo>
                  <a:pt x="3366099" y="1975104"/>
                </a:lnTo>
                <a:lnTo>
                  <a:pt x="3366012" y="1975325"/>
                </a:lnTo>
                <a:lnTo>
                  <a:pt x="3381090" y="1975325"/>
                </a:lnTo>
                <a:lnTo>
                  <a:pt x="3389466" y="1978711"/>
                </a:lnTo>
                <a:lnTo>
                  <a:pt x="3406219" y="1977018"/>
                </a:lnTo>
                <a:lnTo>
                  <a:pt x="3424647" y="1970247"/>
                </a:lnTo>
                <a:lnTo>
                  <a:pt x="3427699" y="1965620"/>
                </a:lnTo>
                <a:close/>
                <a:moveTo>
                  <a:pt x="6920778" y="1964423"/>
                </a:moveTo>
                <a:lnTo>
                  <a:pt x="6941761" y="1984818"/>
                </a:lnTo>
                <a:lnTo>
                  <a:pt x="6941761" y="1988526"/>
                </a:lnTo>
                <a:lnTo>
                  <a:pt x="6922392" y="1975547"/>
                </a:lnTo>
                <a:lnTo>
                  <a:pt x="6919164" y="1977401"/>
                </a:lnTo>
                <a:close/>
                <a:moveTo>
                  <a:pt x="6967427" y="1961410"/>
                </a:moveTo>
                <a:lnTo>
                  <a:pt x="6977135" y="1979756"/>
                </a:lnTo>
                <a:lnTo>
                  <a:pt x="6988461" y="2008110"/>
                </a:lnTo>
                <a:lnTo>
                  <a:pt x="6977135" y="2006442"/>
                </a:lnTo>
                <a:lnTo>
                  <a:pt x="6964190" y="1991431"/>
                </a:lnTo>
                <a:lnTo>
                  <a:pt x="6944774" y="1966413"/>
                </a:lnTo>
                <a:close/>
                <a:moveTo>
                  <a:pt x="1824331" y="1961410"/>
                </a:moveTo>
                <a:lnTo>
                  <a:pt x="1827336" y="1964423"/>
                </a:lnTo>
                <a:lnTo>
                  <a:pt x="1824331" y="1962163"/>
                </a:lnTo>
                <a:close/>
                <a:moveTo>
                  <a:pt x="3306917" y="1960258"/>
                </a:moveTo>
                <a:lnTo>
                  <a:pt x="3306215" y="1960312"/>
                </a:lnTo>
                <a:lnTo>
                  <a:pt x="3303405" y="1972004"/>
                </a:lnTo>
                <a:lnTo>
                  <a:pt x="3303405" y="1989012"/>
                </a:lnTo>
                <a:lnTo>
                  <a:pt x="3294520" y="1992710"/>
                </a:lnTo>
                <a:lnTo>
                  <a:pt x="3304026" y="1988868"/>
                </a:lnTo>
                <a:lnTo>
                  <a:pt x="3304026" y="1971939"/>
                </a:lnTo>
                <a:close/>
                <a:moveTo>
                  <a:pt x="4049723" y="1946229"/>
                </a:moveTo>
                <a:lnTo>
                  <a:pt x="4060863" y="1975012"/>
                </a:lnTo>
                <a:lnTo>
                  <a:pt x="4065868" y="2008538"/>
                </a:lnTo>
                <a:lnTo>
                  <a:pt x="4082551" y="2038712"/>
                </a:lnTo>
                <a:lnTo>
                  <a:pt x="4050853" y="2038712"/>
                </a:lnTo>
                <a:lnTo>
                  <a:pt x="4039175" y="2045417"/>
                </a:lnTo>
                <a:lnTo>
                  <a:pt x="4040143" y="2046689"/>
                </a:lnTo>
                <a:lnTo>
                  <a:pt x="4051716" y="2040030"/>
                </a:lnTo>
                <a:lnTo>
                  <a:pt x="4083324" y="2040030"/>
                </a:lnTo>
                <a:lnTo>
                  <a:pt x="4066689" y="2009880"/>
                </a:lnTo>
                <a:lnTo>
                  <a:pt x="4061698" y="1976380"/>
                </a:lnTo>
                <a:lnTo>
                  <a:pt x="4050053" y="1946229"/>
                </a:lnTo>
                <a:close/>
                <a:moveTo>
                  <a:pt x="2098500" y="1941826"/>
                </a:moveTo>
                <a:lnTo>
                  <a:pt x="2106033" y="1944086"/>
                </a:lnTo>
                <a:lnTo>
                  <a:pt x="2106033" y="1944839"/>
                </a:lnTo>
                <a:lnTo>
                  <a:pt x="2101014" y="1944839"/>
                </a:lnTo>
                <a:close/>
                <a:moveTo>
                  <a:pt x="2057826" y="1938813"/>
                </a:moveTo>
                <a:lnTo>
                  <a:pt x="2057826" y="1944839"/>
                </a:lnTo>
                <a:lnTo>
                  <a:pt x="2054812" y="1941826"/>
                </a:lnTo>
                <a:close/>
                <a:moveTo>
                  <a:pt x="3561103" y="1936692"/>
                </a:moveTo>
                <a:lnTo>
                  <a:pt x="3557831" y="1954693"/>
                </a:lnTo>
                <a:lnTo>
                  <a:pt x="3558400" y="1953684"/>
                </a:lnTo>
                <a:lnTo>
                  <a:pt x="3561422" y="1936851"/>
                </a:lnTo>
                <a:close/>
                <a:moveTo>
                  <a:pt x="3697984" y="1935258"/>
                </a:moveTo>
                <a:lnTo>
                  <a:pt x="3694880" y="1936830"/>
                </a:lnTo>
                <a:lnTo>
                  <a:pt x="3694880" y="1946942"/>
                </a:lnTo>
                <a:lnTo>
                  <a:pt x="3695819" y="1947682"/>
                </a:lnTo>
                <a:lnTo>
                  <a:pt x="3695819" y="1938216"/>
                </a:lnTo>
                <a:lnTo>
                  <a:pt x="3699163" y="1936539"/>
                </a:lnTo>
                <a:close/>
                <a:moveTo>
                  <a:pt x="6834802" y="1934294"/>
                </a:moveTo>
                <a:lnTo>
                  <a:pt x="6862740" y="1938060"/>
                </a:lnTo>
                <a:lnTo>
                  <a:pt x="6870957" y="1960657"/>
                </a:lnTo>
                <a:lnTo>
                  <a:pt x="6864383" y="1971955"/>
                </a:lnTo>
                <a:lnTo>
                  <a:pt x="6851236" y="1955007"/>
                </a:lnTo>
                <a:close/>
                <a:moveTo>
                  <a:pt x="3581319" y="1931638"/>
                </a:moveTo>
                <a:lnTo>
                  <a:pt x="3581143" y="1931682"/>
                </a:lnTo>
                <a:lnTo>
                  <a:pt x="3578193" y="1943481"/>
                </a:lnTo>
                <a:lnTo>
                  <a:pt x="3578372" y="1943571"/>
                </a:lnTo>
                <a:close/>
                <a:moveTo>
                  <a:pt x="3354740" y="1927915"/>
                </a:moveTo>
                <a:lnTo>
                  <a:pt x="3354819" y="1928269"/>
                </a:lnTo>
                <a:lnTo>
                  <a:pt x="3360837" y="1938797"/>
                </a:lnTo>
                <a:lnTo>
                  <a:pt x="3360709" y="1938362"/>
                </a:lnTo>
                <a:close/>
                <a:moveTo>
                  <a:pt x="2065363" y="1917723"/>
                </a:moveTo>
                <a:lnTo>
                  <a:pt x="2063852" y="1928268"/>
                </a:lnTo>
                <a:lnTo>
                  <a:pt x="2062344" y="1921238"/>
                </a:lnTo>
                <a:close/>
                <a:moveTo>
                  <a:pt x="6459495" y="1911681"/>
                </a:moveTo>
                <a:lnTo>
                  <a:pt x="6458475" y="1912356"/>
                </a:lnTo>
                <a:lnTo>
                  <a:pt x="6458475" y="1918968"/>
                </a:lnTo>
                <a:lnTo>
                  <a:pt x="6459495" y="1919503"/>
                </a:lnTo>
                <a:close/>
                <a:moveTo>
                  <a:pt x="6381325" y="1910288"/>
                </a:moveTo>
                <a:lnTo>
                  <a:pt x="6377257" y="1916958"/>
                </a:lnTo>
                <a:lnTo>
                  <a:pt x="6381443" y="1910288"/>
                </a:lnTo>
                <a:close/>
                <a:moveTo>
                  <a:pt x="3616435" y="1901520"/>
                </a:moveTo>
                <a:lnTo>
                  <a:pt x="3616212" y="1901620"/>
                </a:lnTo>
                <a:lnTo>
                  <a:pt x="3614760" y="1913233"/>
                </a:lnTo>
                <a:lnTo>
                  <a:pt x="3614989" y="1913233"/>
                </a:lnTo>
                <a:close/>
                <a:moveTo>
                  <a:pt x="3346615" y="1896543"/>
                </a:moveTo>
                <a:lnTo>
                  <a:pt x="3347541" y="1897469"/>
                </a:lnTo>
                <a:lnTo>
                  <a:pt x="3347425" y="1896947"/>
                </a:lnTo>
                <a:close/>
                <a:moveTo>
                  <a:pt x="2057826" y="1895126"/>
                </a:moveTo>
                <a:lnTo>
                  <a:pt x="2068370" y="1904165"/>
                </a:lnTo>
                <a:lnTo>
                  <a:pt x="2066864" y="1904165"/>
                </a:lnTo>
                <a:close/>
                <a:moveTo>
                  <a:pt x="3675168" y="1889930"/>
                </a:moveTo>
                <a:lnTo>
                  <a:pt x="3678236" y="1913233"/>
                </a:lnTo>
                <a:lnTo>
                  <a:pt x="3679015" y="1914087"/>
                </a:lnTo>
                <a:lnTo>
                  <a:pt x="3675804" y="1889930"/>
                </a:lnTo>
                <a:close/>
                <a:moveTo>
                  <a:pt x="3701379" y="1879909"/>
                </a:moveTo>
                <a:lnTo>
                  <a:pt x="3678809" y="1889583"/>
                </a:lnTo>
                <a:lnTo>
                  <a:pt x="3679101" y="1889583"/>
                </a:lnTo>
                <a:lnTo>
                  <a:pt x="3701604" y="1879909"/>
                </a:lnTo>
                <a:close/>
                <a:moveTo>
                  <a:pt x="3423984" y="1874715"/>
                </a:moveTo>
                <a:lnTo>
                  <a:pt x="3424167" y="1874899"/>
                </a:lnTo>
                <a:lnTo>
                  <a:pt x="3449217" y="1874899"/>
                </a:lnTo>
                <a:lnTo>
                  <a:pt x="3474266" y="1874899"/>
                </a:lnTo>
                <a:lnTo>
                  <a:pt x="3499315" y="1874899"/>
                </a:lnTo>
                <a:lnTo>
                  <a:pt x="3524364" y="1874899"/>
                </a:lnTo>
                <a:lnTo>
                  <a:pt x="3524389" y="1874715"/>
                </a:lnTo>
                <a:lnTo>
                  <a:pt x="3499337" y="1874715"/>
                </a:lnTo>
                <a:lnTo>
                  <a:pt x="3474138" y="1874715"/>
                </a:lnTo>
                <a:lnTo>
                  <a:pt x="3448938" y="1874715"/>
                </a:lnTo>
                <a:close/>
                <a:moveTo>
                  <a:pt x="3420378" y="1871369"/>
                </a:moveTo>
                <a:lnTo>
                  <a:pt x="3383419" y="1879735"/>
                </a:lnTo>
                <a:lnTo>
                  <a:pt x="3378674" y="1881310"/>
                </a:lnTo>
                <a:lnTo>
                  <a:pt x="3379079" y="1881579"/>
                </a:lnTo>
                <a:lnTo>
                  <a:pt x="3384089" y="1879909"/>
                </a:lnTo>
                <a:lnTo>
                  <a:pt x="3420617" y="1871607"/>
                </a:lnTo>
                <a:close/>
                <a:moveTo>
                  <a:pt x="3363259" y="1871369"/>
                </a:moveTo>
                <a:lnTo>
                  <a:pt x="3349937" y="1897904"/>
                </a:lnTo>
                <a:lnTo>
                  <a:pt x="3350690" y="1898280"/>
                </a:lnTo>
                <a:lnTo>
                  <a:pt x="3363924" y="1871810"/>
                </a:lnTo>
                <a:close/>
                <a:moveTo>
                  <a:pt x="2054812" y="1871023"/>
                </a:moveTo>
                <a:lnTo>
                  <a:pt x="2057072" y="1871023"/>
                </a:lnTo>
                <a:lnTo>
                  <a:pt x="2057826" y="1879497"/>
                </a:lnTo>
                <a:lnTo>
                  <a:pt x="2055566" y="1884581"/>
                </a:lnTo>
                <a:close/>
                <a:moveTo>
                  <a:pt x="6257866" y="1867959"/>
                </a:moveTo>
                <a:lnTo>
                  <a:pt x="6252938" y="1879418"/>
                </a:lnTo>
                <a:lnTo>
                  <a:pt x="6252938" y="1879660"/>
                </a:lnTo>
                <a:lnTo>
                  <a:pt x="6257730" y="1868458"/>
                </a:lnTo>
                <a:close/>
                <a:moveTo>
                  <a:pt x="4279626" y="1867504"/>
                </a:moveTo>
                <a:lnTo>
                  <a:pt x="4271309" y="1875879"/>
                </a:lnTo>
                <a:lnTo>
                  <a:pt x="4258000" y="1899329"/>
                </a:lnTo>
                <a:lnTo>
                  <a:pt x="4258000" y="1909379"/>
                </a:lnTo>
                <a:lnTo>
                  <a:pt x="4256336" y="1917754"/>
                </a:lnTo>
                <a:lnTo>
                  <a:pt x="4251346" y="1931154"/>
                </a:lnTo>
                <a:lnTo>
                  <a:pt x="4243028" y="1954605"/>
                </a:lnTo>
                <a:lnTo>
                  <a:pt x="4253009" y="1956280"/>
                </a:lnTo>
                <a:lnTo>
                  <a:pt x="4262991" y="1978055"/>
                </a:lnTo>
                <a:lnTo>
                  <a:pt x="4269645" y="1994805"/>
                </a:lnTo>
                <a:lnTo>
                  <a:pt x="4271309" y="2011555"/>
                </a:lnTo>
                <a:lnTo>
                  <a:pt x="4246355" y="2018255"/>
                </a:lnTo>
                <a:lnTo>
                  <a:pt x="4226392" y="2041705"/>
                </a:lnTo>
                <a:lnTo>
                  <a:pt x="4206429" y="2066830"/>
                </a:lnTo>
                <a:lnTo>
                  <a:pt x="4168167" y="2075206"/>
                </a:lnTo>
                <a:lnTo>
                  <a:pt x="4171494" y="2081906"/>
                </a:lnTo>
                <a:lnTo>
                  <a:pt x="4159849" y="2098656"/>
                </a:lnTo>
                <a:lnTo>
                  <a:pt x="4123250" y="2107031"/>
                </a:lnTo>
                <a:lnTo>
                  <a:pt x="4110380" y="2108471"/>
                </a:lnTo>
                <a:lnTo>
                  <a:pt x="4110542" y="2108579"/>
                </a:lnTo>
                <a:lnTo>
                  <a:pt x="4125541" y="2106899"/>
                </a:lnTo>
                <a:lnTo>
                  <a:pt x="4162205" y="2098498"/>
                </a:lnTo>
                <a:lnTo>
                  <a:pt x="4173871" y="2081695"/>
                </a:lnTo>
                <a:lnTo>
                  <a:pt x="4170538" y="2074974"/>
                </a:lnTo>
                <a:lnTo>
                  <a:pt x="4208869" y="2066572"/>
                </a:lnTo>
                <a:lnTo>
                  <a:pt x="4228868" y="2041368"/>
                </a:lnTo>
                <a:lnTo>
                  <a:pt x="4248867" y="2017844"/>
                </a:lnTo>
                <a:lnTo>
                  <a:pt x="4272626" y="2011456"/>
                </a:lnTo>
                <a:lnTo>
                  <a:pt x="4272292" y="2010846"/>
                </a:lnTo>
                <a:lnTo>
                  <a:pt x="4270610" y="1994074"/>
                </a:lnTo>
                <a:lnTo>
                  <a:pt x="4263880" y="1977303"/>
                </a:lnTo>
                <a:lnTo>
                  <a:pt x="4253787" y="1955499"/>
                </a:lnTo>
                <a:lnTo>
                  <a:pt x="4243693" y="1953822"/>
                </a:lnTo>
                <a:lnTo>
                  <a:pt x="4252104" y="1930342"/>
                </a:lnTo>
                <a:lnTo>
                  <a:pt x="4257151" y="1916925"/>
                </a:lnTo>
                <a:lnTo>
                  <a:pt x="4258834" y="1908539"/>
                </a:lnTo>
                <a:lnTo>
                  <a:pt x="4258834" y="1898476"/>
                </a:lnTo>
                <a:lnTo>
                  <a:pt x="4272292" y="1874996"/>
                </a:lnTo>
                <a:lnTo>
                  <a:pt x="4279807" y="1867504"/>
                </a:lnTo>
                <a:close/>
                <a:moveTo>
                  <a:pt x="6438172" y="1867081"/>
                </a:moveTo>
                <a:lnTo>
                  <a:pt x="6443123" y="1891883"/>
                </a:lnTo>
                <a:lnTo>
                  <a:pt x="6436668" y="1908050"/>
                </a:lnTo>
                <a:lnTo>
                  <a:pt x="6436889" y="1908037"/>
                </a:lnTo>
                <a:lnTo>
                  <a:pt x="6443261" y="1892243"/>
                </a:lnTo>
                <a:lnTo>
                  <a:pt x="6438189" y="1867102"/>
                </a:lnTo>
                <a:close/>
                <a:moveTo>
                  <a:pt x="2052808" y="1851439"/>
                </a:moveTo>
                <a:lnTo>
                  <a:pt x="2054812" y="1852644"/>
                </a:lnTo>
                <a:lnTo>
                  <a:pt x="2048786" y="1857465"/>
                </a:lnTo>
                <a:close/>
                <a:moveTo>
                  <a:pt x="3032500" y="1840894"/>
                </a:moveTo>
                <a:lnTo>
                  <a:pt x="3038526" y="1843907"/>
                </a:lnTo>
                <a:lnTo>
                  <a:pt x="3034508" y="1843907"/>
                </a:lnTo>
                <a:close/>
                <a:moveTo>
                  <a:pt x="2050795" y="1824322"/>
                </a:moveTo>
                <a:lnTo>
                  <a:pt x="2054812" y="1827335"/>
                </a:lnTo>
                <a:lnTo>
                  <a:pt x="2048786" y="1827335"/>
                </a:lnTo>
                <a:lnTo>
                  <a:pt x="2048786" y="1825828"/>
                </a:lnTo>
                <a:close/>
                <a:moveTo>
                  <a:pt x="4832339" y="1818862"/>
                </a:moveTo>
                <a:lnTo>
                  <a:pt x="4858085" y="1828415"/>
                </a:lnTo>
                <a:lnTo>
                  <a:pt x="4881664" y="1840080"/>
                </a:lnTo>
                <a:lnTo>
                  <a:pt x="4883348" y="1870076"/>
                </a:lnTo>
                <a:lnTo>
                  <a:pt x="4885004" y="1867891"/>
                </a:lnTo>
                <a:lnTo>
                  <a:pt x="4883505" y="1840802"/>
                </a:lnTo>
                <a:lnTo>
                  <a:pt x="4860078" y="1829050"/>
                </a:lnTo>
                <a:lnTo>
                  <a:pt x="4833304" y="1818976"/>
                </a:lnTo>
                <a:close/>
                <a:moveTo>
                  <a:pt x="2048786" y="1807751"/>
                </a:moveTo>
                <a:lnTo>
                  <a:pt x="2051800" y="1809257"/>
                </a:lnTo>
                <a:lnTo>
                  <a:pt x="2051800" y="1810764"/>
                </a:lnTo>
                <a:lnTo>
                  <a:pt x="2048786" y="1809257"/>
                </a:lnTo>
                <a:close/>
                <a:moveTo>
                  <a:pt x="1970952" y="1804738"/>
                </a:moveTo>
                <a:lnTo>
                  <a:pt x="1977982" y="1804738"/>
                </a:lnTo>
                <a:lnTo>
                  <a:pt x="1967439" y="1807751"/>
                </a:lnTo>
                <a:close/>
                <a:moveTo>
                  <a:pt x="1288811" y="1804367"/>
                </a:moveTo>
                <a:lnTo>
                  <a:pt x="1288774" y="1804738"/>
                </a:lnTo>
                <a:lnTo>
                  <a:pt x="1312265" y="1804738"/>
                </a:lnTo>
                <a:lnTo>
                  <a:pt x="1335776" y="1804738"/>
                </a:lnTo>
                <a:lnTo>
                  <a:pt x="1335862" y="1804367"/>
                </a:lnTo>
                <a:lnTo>
                  <a:pt x="1313997" y="1804367"/>
                </a:lnTo>
                <a:close/>
                <a:moveTo>
                  <a:pt x="6336762" y="1795031"/>
                </a:moveTo>
                <a:lnTo>
                  <a:pt x="6312808" y="1810865"/>
                </a:lnTo>
                <a:lnTo>
                  <a:pt x="6312847" y="1811569"/>
                </a:lnTo>
                <a:lnTo>
                  <a:pt x="6337328" y="1795219"/>
                </a:lnTo>
                <a:close/>
                <a:moveTo>
                  <a:pt x="2018657" y="1792184"/>
                </a:moveTo>
                <a:lnTo>
                  <a:pt x="2020164" y="1792184"/>
                </a:lnTo>
                <a:lnTo>
                  <a:pt x="2020164" y="1794193"/>
                </a:lnTo>
                <a:lnTo>
                  <a:pt x="2018657" y="1794193"/>
                </a:lnTo>
                <a:close/>
                <a:moveTo>
                  <a:pt x="6377333" y="1788327"/>
                </a:moveTo>
                <a:lnTo>
                  <a:pt x="6365500" y="1796707"/>
                </a:lnTo>
                <a:lnTo>
                  <a:pt x="6352874" y="1799837"/>
                </a:lnTo>
                <a:lnTo>
                  <a:pt x="6352932" y="1799857"/>
                </a:lnTo>
                <a:lnTo>
                  <a:pt x="6366293" y="1796510"/>
                </a:lnTo>
                <a:lnTo>
                  <a:pt x="6377516" y="1788480"/>
                </a:lnTo>
                <a:close/>
                <a:moveTo>
                  <a:pt x="1977982" y="1783648"/>
                </a:moveTo>
                <a:lnTo>
                  <a:pt x="1979491" y="1783648"/>
                </a:lnTo>
                <a:lnTo>
                  <a:pt x="1979491" y="1788167"/>
                </a:lnTo>
                <a:lnTo>
                  <a:pt x="1977982" y="1788167"/>
                </a:lnTo>
                <a:close/>
                <a:moveTo>
                  <a:pt x="1915194" y="1783648"/>
                </a:moveTo>
                <a:lnTo>
                  <a:pt x="1955388" y="1791013"/>
                </a:lnTo>
                <a:lnTo>
                  <a:pt x="1951898" y="1794695"/>
                </a:lnTo>
                <a:lnTo>
                  <a:pt x="1923931" y="1800219"/>
                </a:lnTo>
                <a:lnTo>
                  <a:pt x="1911699" y="1796536"/>
                </a:lnTo>
                <a:close/>
                <a:moveTo>
                  <a:pt x="1639783" y="1783648"/>
                </a:moveTo>
                <a:lnTo>
                  <a:pt x="1673685" y="1799871"/>
                </a:lnTo>
                <a:lnTo>
                  <a:pt x="1649960" y="1804738"/>
                </a:lnTo>
                <a:lnTo>
                  <a:pt x="1619453" y="1790137"/>
                </a:lnTo>
                <a:close/>
                <a:moveTo>
                  <a:pt x="6829847" y="1780635"/>
                </a:moveTo>
                <a:lnTo>
                  <a:pt x="6862354" y="1789004"/>
                </a:lnTo>
                <a:lnTo>
                  <a:pt x="6865605" y="1795699"/>
                </a:lnTo>
                <a:lnTo>
                  <a:pt x="6873732" y="1819133"/>
                </a:lnTo>
                <a:lnTo>
                  <a:pt x="6878608" y="1837546"/>
                </a:lnTo>
                <a:lnTo>
                  <a:pt x="6872107" y="1855958"/>
                </a:lnTo>
                <a:lnTo>
                  <a:pt x="6862354" y="1867675"/>
                </a:lnTo>
                <a:lnTo>
                  <a:pt x="6862354" y="1889435"/>
                </a:lnTo>
                <a:lnTo>
                  <a:pt x="6878608" y="1921238"/>
                </a:lnTo>
                <a:lnTo>
                  <a:pt x="6885110" y="1919564"/>
                </a:lnTo>
                <a:lnTo>
                  <a:pt x="6888361" y="1916216"/>
                </a:lnTo>
                <a:lnTo>
                  <a:pt x="6901364" y="1911195"/>
                </a:lnTo>
                <a:lnTo>
                  <a:pt x="6912742" y="1927933"/>
                </a:lnTo>
                <a:lnTo>
                  <a:pt x="6914367" y="1921238"/>
                </a:lnTo>
                <a:lnTo>
                  <a:pt x="6927370" y="1929607"/>
                </a:lnTo>
                <a:lnTo>
                  <a:pt x="6920869" y="1932955"/>
                </a:lnTo>
                <a:lnTo>
                  <a:pt x="6932246" y="1948019"/>
                </a:lnTo>
                <a:lnTo>
                  <a:pt x="6938748" y="1949693"/>
                </a:lnTo>
                <a:lnTo>
                  <a:pt x="6932246" y="1961410"/>
                </a:lnTo>
                <a:lnTo>
                  <a:pt x="6932246" y="1953041"/>
                </a:lnTo>
                <a:lnTo>
                  <a:pt x="6914367" y="1942998"/>
                </a:lnTo>
                <a:lnTo>
                  <a:pt x="6902989" y="1929607"/>
                </a:lnTo>
                <a:lnTo>
                  <a:pt x="6893237" y="1926259"/>
                </a:lnTo>
                <a:lnTo>
                  <a:pt x="6898113" y="1946345"/>
                </a:lnTo>
                <a:lnTo>
                  <a:pt x="6872107" y="1922911"/>
                </a:lnTo>
                <a:lnTo>
                  <a:pt x="6855853" y="1931281"/>
                </a:lnTo>
                <a:lnTo>
                  <a:pt x="6844475" y="1926259"/>
                </a:lnTo>
                <a:lnTo>
                  <a:pt x="6844475" y="1911195"/>
                </a:lnTo>
                <a:lnTo>
                  <a:pt x="6849351" y="1899478"/>
                </a:lnTo>
                <a:lnTo>
                  <a:pt x="6839599" y="1896130"/>
                </a:lnTo>
                <a:lnTo>
                  <a:pt x="6839599" y="1907847"/>
                </a:lnTo>
                <a:lnTo>
                  <a:pt x="6821720" y="1877718"/>
                </a:lnTo>
                <a:lnTo>
                  <a:pt x="6815218" y="1852610"/>
                </a:lnTo>
                <a:lnTo>
                  <a:pt x="6829847" y="1855958"/>
                </a:lnTo>
                <a:lnTo>
                  <a:pt x="6824970" y="1825829"/>
                </a:lnTo>
                <a:lnTo>
                  <a:pt x="6823345" y="1792352"/>
                </a:lnTo>
                <a:close/>
                <a:moveTo>
                  <a:pt x="1985516" y="1774609"/>
                </a:moveTo>
                <a:lnTo>
                  <a:pt x="1987531" y="1774609"/>
                </a:lnTo>
                <a:lnTo>
                  <a:pt x="1987531" y="1777622"/>
                </a:lnTo>
                <a:lnTo>
                  <a:pt x="1985516" y="1777622"/>
                </a:lnTo>
                <a:close/>
                <a:moveTo>
                  <a:pt x="3779409" y="1763814"/>
                </a:moveTo>
                <a:lnTo>
                  <a:pt x="3778320" y="1764064"/>
                </a:lnTo>
                <a:lnTo>
                  <a:pt x="3749764" y="1764064"/>
                </a:lnTo>
                <a:lnTo>
                  <a:pt x="3749808" y="1764674"/>
                </a:lnTo>
                <a:lnTo>
                  <a:pt x="3778197" y="1764674"/>
                </a:lnTo>
                <a:lnTo>
                  <a:pt x="3778197" y="1786385"/>
                </a:lnTo>
                <a:lnTo>
                  <a:pt x="3776527" y="1808096"/>
                </a:lnTo>
                <a:lnTo>
                  <a:pt x="3776527" y="1829807"/>
                </a:lnTo>
                <a:lnTo>
                  <a:pt x="3774857" y="1851518"/>
                </a:lnTo>
                <a:lnTo>
                  <a:pt x="3760016" y="1877903"/>
                </a:lnTo>
                <a:lnTo>
                  <a:pt x="3761020" y="1877844"/>
                </a:lnTo>
                <a:lnTo>
                  <a:pt x="3776066" y="1851012"/>
                </a:lnTo>
                <a:lnTo>
                  <a:pt x="3777738" y="1829211"/>
                </a:lnTo>
                <a:lnTo>
                  <a:pt x="3777738" y="1807410"/>
                </a:lnTo>
                <a:lnTo>
                  <a:pt x="3779409" y="1785609"/>
                </a:lnTo>
                <a:close/>
                <a:moveTo>
                  <a:pt x="1546837" y="1759544"/>
                </a:moveTo>
                <a:lnTo>
                  <a:pt x="1548943" y="1759544"/>
                </a:lnTo>
                <a:lnTo>
                  <a:pt x="1548943" y="1761051"/>
                </a:lnTo>
                <a:lnTo>
                  <a:pt x="1546837" y="1761051"/>
                </a:lnTo>
                <a:close/>
                <a:moveTo>
                  <a:pt x="1548943" y="1758038"/>
                </a:moveTo>
                <a:lnTo>
                  <a:pt x="1551053" y="1758038"/>
                </a:lnTo>
                <a:lnTo>
                  <a:pt x="1553169" y="1758038"/>
                </a:lnTo>
                <a:lnTo>
                  <a:pt x="1553169" y="1759544"/>
                </a:lnTo>
                <a:lnTo>
                  <a:pt x="1551053" y="1759544"/>
                </a:lnTo>
                <a:lnTo>
                  <a:pt x="1548943" y="1759544"/>
                </a:lnTo>
                <a:close/>
                <a:moveTo>
                  <a:pt x="5069263" y="1753072"/>
                </a:moveTo>
                <a:lnTo>
                  <a:pt x="5064226" y="1755178"/>
                </a:lnTo>
                <a:lnTo>
                  <a:pt x="5045819" y="1761893"/>
                </a:lnTo>
                <a:lnTo>
                  <a:pt x="5027412" y="1770288"/>
                </a:lnTo>
                <a:lnTo>
                  <a:pt x="5026383" y="1770526"/>
                </a:lnTo>
                <a:lnTo>
                  <a:pt x="5023140" y="1781755"/>
                </a:lnTo>
                <a:lnTo>
                  <a:pt x="5041667" y="1811751"/>
                </a:lnTo>
                <a:lnTo>
                  <a:pt x="5051350" y="1826557"/>
                </a:lnTo>
                <a:lnTo>
                  <a:pt x="5042281" y="1812382"/>
                </a:lnTo>
                <a:lnTo>
                  <a:pt x="5024039" y="1782192"/>
                </a:lnTo>
                <a:lnTo>
                  <a:pt x="5027355" y="1770452"/>
                </a:lnTo>
                <a:lnTo>
                  <a:pt x="5045598" y="1762066"/>
                </a:lnTo>
                <a:lnTo>
                  <a:pt x="5063840" y="1755357"/>
                </a:lnTo>
                <a:close/>
                <a:moveTo>
                  <a:pt x="6391077" y="1747628"/>
                </a:moveTo>
                <a:lnTo>
                  <a:pt x="6389166" y="1748102"/>
                </a:lnTo>
                <a:lnTo>
                  <a:pt x="6382404" y="1756482"/>
                </a:lnTo>
                <a:lnTo>
                  <a:pt x="6417904" y="1781623"/>
                </a:lnTo>
                <a:lnTo>
                  <a:pt x="6433118" y="1801736"/>
                </a:lnTo>
                <a:lnTo>
                  <a:pt x="6450023" y="1821848"/>
                </a:lnTo>
                <a:lnTo>
                  <a:pt x="6461856" y="1838609"/>
                </a:lnTo>
                <a:lnTo>
                  <a:pt x="6487213" y="1858722"/>
                </a:lnTo>
                <a:lnTo>
                  <a:pt x="6483832" y="1865426"/>
                </a:lnTo>
                <a:lnTo>
                  <a:pt x="6492284" y="1875482"/>
                </a:lnTo>
                <a:lnTo>
                  <a:pt x="6497298" y="1898681"/>
                </a:lnTo>
                <a:lnTo>
                  <a:pt x="6497985" y="1898316"/>
                </a:lnTo>
                <a:lnTo>
                  <a:pt x="6497978" y="1898208"/>
                </a:lnTo>
                <a:lnTo>
                  <a:pt x="6492967" y="1874783"/>
                </a:lnTo>
                <a:lnTo>
                  <a:pt x="6484616" y="1864743"/>
                </a:lnTo>
                <a:lnTo>
                  <a:pt x="6487956" y="1858051"/>
                </a:lnTo>
                <a:lnTo>
                  <a:pt x="6462903" y="1837972"/>
                </a:lnTo>
                <a:lnTo>
                  <a:pt x="6451212" y="1821240"/>
                </a:lnTo>
                <a:lnTo>
                  <a:pt x="6434510" y="1801162"/>
                </a:lnTo>
                <a:lnTo>
                  <a:pt x="6419478" y="1781083"/>
                </a:lnTo>
                <a:lnTo>
                  <a:pt x="6384403" y="1755985"/>
                </a:lnTo>
                <a:close/>
                <a:moveTo>
                  <a:pt x="1575761" y="1747493"/>
                </a:moveTo>
                <a:lnTo>
                  <a:pt x="1579525" y="1747493"/>
                </a:lnTo>
                <a:lnTo>
                  <a:pt x="1579525" y="1750506"/>
                </a:lnTo>
                <a:lnTo>
                  <a:pt x="1575761" y="1750506"/>
                </a:lnTo>
                <a:close/>
                <a:moveTo>
                  <a:pt x="1753783" y="1744480"/>
                </a:moveTo>
                <a:lnTo>
                  <a:pt x="1780513" y="1746128"/>
                </a:lnTo>
                <a:lnTo>
                  <a:pt x="1795946" y="1747650"/>
                </a:lnTo>
                <a:lnTo>
                  <a:pt x="1807646" y="1744480"/>
                </a:lnTo>
                <a:lnTo>
                  <a:pt x="1844368" y="1754422"/>
                </a:lnTo>
                <a:lnTo>
                  <a:pt x="1860108" y="1759394"/>
                </a:lnTo>
                <a:lnTo>
                  <a:pt x="1853111" y="1766022"/>
                </a:lnTo>
                <a:lnTo>
                  <a:pt x="1884589" y="1779279"/>
                </a:lnTo>
                <a:lnTo>
                  <a:pt x="1872342" y="1790879"/>
                </a:lnTo>
                <a:lnTo>
                  <a:pt x="1837372" y="1789222"/>
                </a:lnTo>
                <a:lnTo>
                  <a:pt x="1821634" y="1787564"/>
                </a:lnTo>
                <a:lnTo>
                  <a:pt x="1809401" y="1794193"/>
                </a:lnTo>
                <a:lnTo>
                  <a:pt x="1797153" y="1810764"/>
                </a:lnTo>
                <a:lnTo>
                  <a:pt x="1788411" y="1797507"/>
                </a:lnTo>
                <a:lnTo>
                  <a:pt x="1788374" y="1797073"/>
                </a:lnTo>
                <a:lnTo>
                  <a:pt x="1763804" y="1795558"/>
                </a:lnTo>
                <a:lnTo>
                  <a:pt x="1737081" y="1795558"/>
                </a:lnTo>
                <a:lnTo>
                  <a:pt x="1720381" y="1785672"/>
                </a:lnTo>
                <a:lnTo>
                  <a:pt x="1733746" y="1780729"/>
                </a:lnTo>
                <a:lnTo>
                  <a:pt x="1757129" y="1780729"/>
                </a:lnTo>
                <a:lnTo>
                  <a:pt x="1777167" y="1784024"/>
                </a:lnTo>
                <a:lnTo>
                  <a:pt x="1768821" y="1759309"/>
                </a:lnTo>
                <a:lnTo>
                  <a:pt x="1758793" y="1749423"/>
                </a:lnTo>
                <a:close/>
                <a:moveTo>
                  <a:pt x="1586304" y="1744480"/>
                </a:moveTo>
                <a:lnTo>
                  <a:pt x="1586304" y="1747493"/>
                </a:lnTo>
                <a:lnTo>
                  <a:pt x="1585300" y="1747493"/>
                </a:lnTo>
                <a:close/>
                <a:moveTo>
                  <a:pt x="6551157" y="1739961"/>
                </a:moveTo>
                <a:lnTo>
                  <a:pt x="6561487" y="1739961"/>
                </a:lnTo>
                <a:lnTo>
                  <a:pt x="6566652" y="1750205"/>
                </a:lnTo>
                <a:lnTo>
                  <a:pt x="6556322" y="1770693"/>
                </a:lnTo>
                <a:lnTo>
                  <a:pt x="6539106" y="1789474"/>
                </a:lnTo>
                <a:lnTo>
                  <a:pt x="6528776" y="1791181"/>
                </a:lnTo>
                <a:lnTo>
                  <a:pt x="6508116" y="1780937"/>
                </a:lnTo>
                <a:lnTo>
                  <a:pt x="6506394" y="1757034"/>
                </a:lnTo>
                <a:lnTo>
                  <a:pt x="6525332" y="1745083"/>
                </a:lnTo>
                <a:close/>
                <a:moveTo>
                  <a:pt x="6276389" y="1727351"/>
                </a:moveTo>
                <a:lnTo>
                  <a:pt x="6263025" y="1730310"/>
                </a:lnTo>
                <a:lnTo>
                  <a:pt x="6251257" y="1745388"/>
                </a:lnTo>
                <a:lnTo>
                  <a:pt x="6227721" y="1748739"/>
                </a:lnTo>
                <a:lnTo>
                  <a:pt x="6220997" y="1783922"/>
                </a:lnTo>
                <a:lnTo>
                  <a:pt x="6212591" y="1780571"/>
                </a:lnTo>
                <a:lnTo>
                  <a:pt x="6213380" y="1781750"/>
                </a:lnTo>
                <a:lnTo>
                  <a:pt x="6220986" y="1784798"/>
                </a:lnTo>
                <a:lnTo>
                  <a:pt x="6227667" y="1749661"/>
                </a:lnTo>
                <a:lnTo>
                  <a:pt x="6251049" y="1746314"/>
                </a:lnTo>
                <a:lnTo>
                  <a:pt x="6262741" y="1731255"/>
                </a:lnTo>
                <a:lnTo>
                  <a:pt x="6276512" y="1728190"/>
                </a:lnTo>
                <a:lnTo>
                  <a:pt x="6275906" y="1727989"/>
                </a:lnTo>
                <a:close/>
                <a:moveTo>
                  <a:pt x="3698039" y="1715878"/>
                </a:moveTo>
                <a:lnTo>
                  <a:pt x="3698039" y="1716241"/>
                </a:lnTo>
                <a:lnTo>
                  <a:pt x="3711399" y="1726262"/>
                </a:lnTo>
                <a:lnTo>
                  <a:pt x="3748104" y="1741278"/>
                </a:lnTo>
                <a:lnTo>
                  <a:pt x="3748059" y="1740652"/>
                </a:lnTo>
                <a:lnTo>
                  <a:pt x="3711073" y="1725602"/>
                </a:lnTo>
                <a:close/>
                <a:moveTo>
                  <a:pt x="6379393" y="1709135"/>
                </a:moveTo>
                <a:lnTo>
                  <a:pt x="6377820" y="1710036"/>
                </a:lnTo>
                <a:lnTo>
                  <a:pt x="6392547" y="1724637"/>
                </a:lnTo>
                <a:lnTo>
                  <a:pt x="6400999" y="1731341"/>
                </a:lnTo>
                <a:lnTo>
                  <a:pt x="6402685" y="1744714"/>
                </a:lnTo>
                <a:lnTo>
                  <a:pt x="6404446" y="1744273"/>
                </a:lnTo>
                <a:lnTo>
                  <a:pt x="6402775" y="1730887"/>
                </a:lnTo>
                <a:lnTo>
                  <a:pt x="6394424" y="1724194"/>
                </a:lnTo>
                <a:close/>
                <a:moveTo>
                  <a:pt x="3869233" y="1709084"/>
                </a:moveTo>
                <a:lnTo>
                  <a:pt x="3862380" y="1713896"/>
                </a:lnTo>
                <a:lnTo>
                  <a:pt x="3840524" y="1733963"/>
                </a:lnTo>
                <a:lnTo>
                  <a:pt x="3820500" y="1755541"/>
                </a:lnTo>
                <a:lnTo>
                  <a:pt x="3821204" y="1755423"/>
                </a:lnTo>
                <a:lnTo>
                  <a:pt x="3841266" y="1733622"/>
                </a:lnTo>
                <a:lnTo>
                  <a:pt x="3862999" y="1713498"/>
                </a:lnTo>
                <a:close/>
                <a:moveTo>
                  <a:pt x="1767078" y="1700793"/>
                </a:moveTo>
                <a:lnTo>
                  <a:pt x="1767078" y="1705312"/>
                </a:lnTo>
                <a:lnTo>
                  <a:pt x="1753520" y="1709832"/>
                </a:lnTo>
                <a:close/>
                <a:moveTo>
                  <a:pt x="6298763" y="1692585"/>
                </a:moveTo>
                <a:lnTo>
                  <a:pt x="6298693" y="1692725"/>
                </a:lnTo>
                <a:lnTo>
                  <a:pt x="6301263" y="1697820"/>
                </a:lnTo>
                <a:lnTo>
                  <a:pt x="6301437" y="1697935"/>
                </a:lnTo>
                <a:close/>
                <a:moveTo>
                  <a:pt x="1786665" y="1684222"/>
                </a:moveTo>
                <a:lnTo>
                  <a:pt x="1794201" y="1687235"/>
                </a:lnTo>
                <a:lnTo>
                  <a:pt x="1791684" y="1687235"/>
                </a:lnTo>
                <a:lnTo>
                  <a:pt x="1786665" y="1687235"/>
                </a:lnTo>
                <a:close/>
                <a:moveTo>
                  <a:pt x="1510610" y="1679702"/>
                </a:moveTo>
                <a:lnTo>
                  <a:pt x="1523040" y="1690247"/>
                </a:lnTo>
                <a:lnTo>
                  <a:pt x="1506462" y="1693260"/>
                </a:lnTo>
                <a:close/>
                <a:moveTo>
                  <a:pt x="6631430" y="1670664"/>
                </a:moveTo>
                <a:lnTo>
                  <a:pt x="6629547" y="1673677"/>
                </a:lnTo>
                <a:lnTo>
                  <a:pt x="6623898" y="1673677"/>
                </a:lnTo>
                <a:close/>
                <a:moveTo>
                  <a:pt x="4484847" y="1669293"/>
                </a:moveTo>
                <a:lnTo>
                  <a:pt x="4484613" y="1670446"/>
                </a:lnTo>
                <a:lnTo>
                  <a:pt x="4485946" y="1677090"/>
                </a:lnTo>
                <a:lnTo>
                  <a:pt x="4486449" y="1677165"/>
                </a:lnTo>
                <a:close/>
                <a:moveTo>
                  <a:pt x="6345513" y="1660656"/>
                </a:moveTo>
                <a:lnTo>
                  <a:pt x="6342331" y="1663840"/>
                </a:lnTo>
                <a:lnTo>
                  <a:pt x="6342648" y="1663959"/>
                </a:lnTo>
                <a:lnTo>
                  <a:pt x="6345945" y="1660656"/>
                </a:lnTo>
                <a:close/>
                <a:moveTo>
                  <a:pt x="6327119" y="1660656"/>
                </a:moveTo>
                <a:lnTo>
                  <a:pt x="6320788" y="1668574"/>
                </a:lnTo>
                <a:lnTo>
                  <a:pt x="6340143" y="1687764"/>
                </a:lnTo>
                <a:lnTo>
                  <a:pt x="6345214" y="1699496"/>
                </a:lnTo>
                <a:lnTo>
                  <a:pt x="6365500" y="1716257"/>
                </a:lnTo>
                <a:lnTo>
                  <a:pt x="6367117" y="1715340"/>
                </a:lnTo>
                <a:lnTo>
                  <a:pt x="6347659" y="1699096"/>
                </a:lnTo>
                <a:lnTo>
                  <a:pt x="6342648" y="1687384"/>
                </a:lnTo>
                <a:lnTo>
                  <a:pt x="6322606" y="1667305"/>
                </a:lnTo>
                <a:lnTo>
                  <a:pt x="6327732" y="1660886"/>
                </a:lnTo>
                <a:close/>
                <a:moveTo>
                  <a:pt x="1750510" y="1660118"/>
                </a:moveTo>
                <a:lnTo>
                  <a:pt x="1753520" y="1664336"/>
                </a:lnTo>
                <a:lnTo>
                  <a:pt x="1744484" y="1670663"/>
                </a:lnTo>
                <a:close/>
                <a:moveTo>
                  <a:pt x="1553050" y="1643547"/>
                </a:moveTo>
                <a:lnTo>
                  <a:pt x="1563081" y="1643547"/>
                </a:lnTo>
                <a:lnTo>
                  <a:pt x="1581472" y="1648621"/>
                </a:lnTo>
                <a:lnTo>
                  <a:pt x="1601538" y="1657079"/>
                </a:lnTo>
                <a:lnTo>
                  <a:pt x="1629957" y="1672302"/>
                </a:lnTo>
                <a:lnTo>
                  <a:pt x="1656705" y="1684142"/>
                </a:lnTo>
                <a:lnTo>
                  <a:pt x="1656705" y="1682450"/>
                </a:lnTo>
                <a:lnTo>
                  <a:pt x="1658378" y="1689216"/>
                </a:lnTo>
                <a:lnTo>
                  <a:pt x="1678436" y="1695982"/>
                </a:lnTo>
                <a:lnTo>
                  <a:pt x="1696825" y="1704439"/>
                </a:lnTo>
                <a:lnTo>
                  <a:pt x="1698497" y="1712897"/>
                </a:lnTo>
                <a:lnTo>
                  <a:pt x="1716891" y="1723045"/>
                </a:lnTo>
                <a:lnTo>
                  <a:pt x="1736948" y="1733194"/>
                </a:lnTo>
                <a:lnTo>
                  <a:pt x="1713546" y="1736577"/>
                </a:lnTo>
                <a:lnTo>
                  <a:pt x="1693489" y="1738268"/>
                </a:lnTo>
                <a:lnTo>
                  <a:pt x="1668406" y="1739960"/>
                </a:lnTo>
                <a:lnTo>
                  <a:pt x="1641656" y="1739960"/>
                </a:lnTo>
                <a:lnTo>
                  <a:pt x="1658378" y="1723045"/>
                </a:lnTo>
                <a:lnTo>
                  <a:pt x="1626612" y="1706131"/>
                </a:lnTo>
                <a:lnTo>
                  <a:pt x="1618250" y="1687525"/>
                </a:lnTo>
                <a:lnTo>
                  <a:pt x="1581472" y="1679067"/>
                </a:lnTo>
                <a:lnTo>
                  <a:pt x="1573117" y="1675685"/>
                </a:lnTo>
                <a:lnTo>
                  <a:pt x="1559738" y="1672302"/>
                </a:lnTo>
                <a:lnTo>
                  <a:pt x="1538005" y="1663844"/>
                </a:lnTo>
                <a:lnTo>
                  <a:pt x="1549716" y="1658770"/>
                </a:lnTo>
                <a:lnTo>
                  <a:pt x="1516277" y="1658770"/>
                </a:lnTo>
                <a:lnTo>
                  <a:pt x="1496210" y="1668919"/>
                </a:lnTo>
                <a:lnTo>
                  <a:pt x="1472804" y="1679067"/>
                </a:lnTo>
                <a:lnTo>
                  <a:pt x="1462782" y="1682450"/>
                </a:lnTo>
                <a:lnTo>
                  <a:pt x="1477819" y="1673993"/>
                </a:lnTo>
                <a:lnTo>
                  <a:pt x="1491202" y="1655387"/>
                </a:lnTo>
                <a:lnTo>
                  <a:pt x="1521295" y="1648621"/>
                </a:lnTo>
                <a:close/>
                <a:moveTo>
                  <a:pt x="6390663" y="1642253"/>
                </a:moveTo>
                <a:lnTo>
                  <a:pt x="6378533" y="1658939"/>
                </a:lnTo>
                <a:lnTo>
                  <a:pt x="6379393" y="1658939"/>
                </a:lnTo>
                <a:lnTo>
                  <a:pt x="6391361" y="1642453"/>
                </a:lnTo>
                <a:close/>
                <a:moveTo>
                  <a:pt x="5013633" y="1640028"/>
                </a:moveTo>
                <a:lnTo>
                  <a:pt x="5017372" y="1649406"/>
                </a:lnTo>
                <a:lnTo>
                  <a:pt x="5055859" y="1657801"/>
                </a:lnTo>
                <a:lnTo>
                  <a:pt x="5096019" y="1664516"/>
                </a:lnTo>
                <a:lnTo>
                  <a:pt x="5097076" y="1663102"/>
                </a:lnTo>
                <a:lnTo>
                  <a:pt x="5056276" y="1656502"/>
                </a:lnTo>
                <a:lnTo>
                  <a:pt x="5017008" y="1648217"/>
                </a:lnTo>
                <a:close/>
                <a:moveTo>
                  <a:pt x="3600762" y="1634057"/>
                </a:moveTo>
                <a:lnTo>
                  <a:pt x="3601182" y="1634407"/>
                </a:lnTo>
                <a:lnTo>
                  <a:pt x="3621222" y="1647768"/>
                </a:lnTo>
                <a:lnTo>
                  <a:pt x="3639591" y="1661128"/>
                </a:lnTo>
                <a:lnTo>
                  <a:pt x="3659630" y="1677829"/>
                </a:lnTo>
                <a:lnTo>
                  <a:pt x="3679670" y="1691190"/>
                </a:lnTo>
                <a:lnTo>
                  <a:pt x="3697623" y="1705880"/>
                </a:lnTo>
                <a:lnTo>
                  <a:pt x="3697623" y="1705535"/>
                </a:lnTo>
                <a:lnTo>
                  <a:pt x="3679130" y="1690484"/>
                </a:lnTo>
                <a:lnTo>
                  <a:pt x="3658956" y="1677106"/>
                </a:lnTo>
                <a:lnTo>
                  <a:pt x="3638782" y="1660383"/>
                </a:lnTo>
                <a:lnTo>
                  <a:pt x="3620289" y="1647005"/>
                </a:lnTo>
                <a:close/>
                <a:moveTo>
                  <a:pt x="3979627" y="1632699"/>
                </a:moveTo>
                <a:lnTo>
                  <a:pt x="3979831" y="1633132"/>
                </a:lnTo>
                <a:lnTo>
                  <a:pt x="3980026" y="1633002"/>
                </a:lnTo>
                <a:lnTo>
                  <a:pt x="4016623" y="1643014"/>
                </a:lnTo>
                <a:lnTo>
                  <a:pt x="4016254" y="1642729"/>
                </a:lnTo>
                <a:close/>
                <a:moveTo>
                  <a:pt x="4083126" y="1632657"/>
                </a:moveTo>
                <a:lnTo>
                  <a:pt x="4056377" y="1647765"/>
                </a:lnTo>
                <a:lnTo>
                  <a:pt x="4038063" y="1659467"/>
                </a:lnTo>
                <a:lnTo>
                  <a:pt x="4038539" y="1659834"/>
                </a:lnTo>
                <a:lnTo>
                  <a:pt x="4056928" y="1648095"/>
                </a:lnTo>
                <a:lnTo>
                  <a:pt x="4058372" y="1648095"/>
                </a:lnTo>
                <a:lnTo>
                  <a:pt x="4058371" y="1648077"/>
                </a:lnTo>
                <a:lnTo>
                  <a:pt x="4083324" y="1633002"/>
                </a:lnTo>
                <a:lnTo>
                  <a:pt x="4109942" y="1648077"/>
                </a:lnTo>
                <a:lnTo>
                  <a:pt x="4136559" y="1663152"/>
                </a:lnTo>
                <a:lnTo>
                  <a:pt x="4161512" y="1678227"/>
                </a:lnTo>
                <a:lnTo>
                  <a:pt x="4188130" y="1693302"/>
                </a:lnTo>
                <a:lnTo>
                  <a:pt x="4213083" y="1708378"/>
                </a:lnTo>
                <a:lnTo>
                  <a:pt x="4241364" y="1723453"/>
                </a:lnTo>
                <a:lnTo>
                  <a:pt x="4267981" y="1738528"/>
                </a:lnTo>
                <a:lnTo>
                  <a:pt x="4292935" y="1753603"/>
                </a:lnTo>
                <a:lnTo>
                  <a:pt x="4292935" y="1780403"/>
                </a:lnTo>
                <a:lnTo>
                  <a:pt x="4296262" y="1810553"/>
                </a:lnTo>
                <a:lnTo>
                  <a:pt x="4296262" y="1839029"/>
                </a:lnTo>
                <a:lnTo>
                  <a:pt x="4297874" y="1866610"/>
                </a:lnTo>
                <a:lnTo>
                  <a:pt x="4299209" y="1866610"/>
                </a:lnTo>
                <a:lnTo>
                  <a:pt x="4297527" y="1838098"/>
                </a:lnTo>
                <a:lnTo>
                  <a:pt x="4297527" y="1809586"/>
                </a:lnTo>
                <a:lnTo>
                  <a:pt x="4294162" y="1779397"/>
                </a:lnTo>
                <a:lnTo>
                  <a:pt x="4294162" y="1752563"/>
                </a:lnTo>
                <a:lnTo>
                  <a:pt x="4294162" y="1738410"/>
                </a:lnTo>
                <a:lnTo>
                  <a:pt x="4293773" y="1738410"/>
                </a:lnTo>
                <a:lnTo>
                  <a:pt x="4293773" y="1753518"/>
                </a:lnTo>
                <a:lnTo>
                  <a:pt x="4268696" y="1738410"/>
                </a:lnTo>
                <a:lnTo>
                  <a:pt x="4241947" y="1723303"/>
                </a:lnTo>
                <a:lnTo>
                  <a:pt x="4213527" y="1708195"/>
                </a:lnTo>
                <a:lnTo>
                  <a:pt x="4188450" y="1693087"/>
                </a:lnTo>
                <a:lnTo>
                  <a:pt x="4161701" y="1677980"/>
                </a:lnTo>
                <a:lnTo>
                  <a:pt x="4136624" y="1662872"/>
                </a:lnTo>
                <a:lnTo>
                  <a:pt x="4109875" y="1647765"/>
                </a:lnTo>
                <a:close/>
                <a:moveTo>
                  <a:pt x="5116863" y="1617449"/>
                </a:moveTo>
                <a:lnTo>
                  <a:pt x="5107496" y="1620046"/>
                </a:lnTo>
                <a:lnTo>
                  <a:pt x="5107423" y="1620568"/>
                </a:lnTo>
                <a:lnTo>
                  <a:pt x="5116907" y="1617827"/>
                </a:lnTo>
                <a:close/>
                <a:moveTo>
                  <a:pt x="5000639" y="1617415"/>
                </a:moveTo>
                <a:lnTo>
                  <a:pt x="5000639" y="1617507"/>
                </a:lnTo>
                <a:lnTo>
                  <a:pt x="5006970" y="1623859"/>
                </a:lnTo>
                <a:lnTo>
                  <a:pt x="5006764" y="1623360"/>
                </a:lnTo>
                <a:close/>
                <a:moveTo>
                  <a:pt x="1654097" y="1613418"/>
                </a:moveTo>
                <a:lnTo>
                  <a:pt x="1659517" y="1615175"/>
                </a:lnTo>
                <a:lnTo>
                  <a:pt x="1663133" y="1620448"/>
                </a:lnTo>
                <a:lnTo>
                  <a:pt x="1659517" y="1623963"/>
                </a:lnTo>
                <a:close/>
                <a:moveTo>
                  <a:pt x="3497657" y="1588615"/>
                </a:moveTo>
                <a:lnTo>
                  <a:pt x="3497731" y="1589315"/>
                </a:lnTo>
                <a:lnTo>
                  <a:pt x="3521025" y="1589315"/>
                </a:lnTo>
                <a:lnTo>
                  <a:pt x="3544078" y="1589315"/>
                </a:lnTo>
                <a:lnTo>
                  <a:pt x="3543140" y="1588615"/>
                </a:lnTo>
                <a:lnTo>
                  <a:pt x="3521177" y="1588615"/>
                </a:lnTo>
                <a:close/>
                <a:moveTo>
                  <a:pt x="5116033" y="1588561"/>
                </a:moveTo>
                <a:lnTo>
                  <a:pt x="5116935" y="1596002"/>
                </a:lnTo>
                <a:lnTo>
                  <a:pt x="5119003" y="1594328"/>
                </a:lnTo>
                <a:close/>
                <a:moveTo>
                  <a:pt x="6803952" y="1583289"/>
                </a:moveTo>
                <a:lnTo>
                  <a:pt x="6821244" y="1588363"/>
                </a:lnTo>
                <a:lnTo>
                  <a:pt x="6818100" y="1610352"/>
                </a:lnTo>
                <a:lnTo>
                  <a:pt x="6814956" y="1634033"/>
                </a:lnTo>
                <a:lnTo>
                  <a:pt x="6811812" y="1657713"/>
                </a:lnTo>
                <a:lnTo>
                  <a:pt x="6810240" y="1679702"/>
                </a:lnTo>
                <a:lnTo>
                  <a:pt x="6789805" y="1656021"/>
                </a:lnTo>
                <a:lnTo>
                  <a:pt x="6785089" y="1620501"/>
                </a:lnTo>
                <a:lnTo>
                  <a:pt x="6794521" y="1603586"/>
                </a:lnTo>
                <a:close/>
                <a:moveTo>
                  <a:pt x="1652587" y="1583289"/>
                </a:moveTo>
                <a:lnTo>
                  <a:pt x="1657107" y="1605670"/>
                </a:lnTo>
                <a:lnTo>
                  <a:pt x="1648071" y="1607392"/>
                </a:lnTo>
                <a:lnTo>
                  <a:pt x="1643556" y="1600505"/>
                </a:lnTo>
                <a:close/>
                <a:moveTo>
                  <a:pt x="5963681" y="1582089"/>
                </a:moveTo>
                <a:lnTo>
                  <a:pt x="5953954" y="1586968"/>
                </a:lnTo>
                <a:lnTo>
                  <a:pt x="5945589" y="1598715"/>
                </a:lnTo>
                <a:lnTo>
                  <a:pt x="5946273" y="1599287"/>
                </a:lnTo>
                <a:lnTo>
                  <a:pt x="5954439" y="1587763"/>
                </a:lnTo>
                <a:lnTo>
                  <a:pt x="5964393" y="1582747"/>
                </a:lnTo>
                <a:close/>
                <a:moveTo>
                  <a:pt x="6205478" y="1573407"/>
                </a:moveTo>
                <a:lnTo>
                  <a:pt x="6192418" y="1592930"/>
                </a:lnTo>
                <a:lnTo>
                  <a:pt x="6192691" y="1593882"/>
                </a:lnTo>
                <a:lnTo>
                  <a:pt x="6205050" y="1575334"/>
                </a:lnTo>
                <a:close/>
                <a:moveTo>
                  <a:pt x="1690252" y="1572744"/>
                </a:moveTo>
                <a:lnTo>
                  <a:pt x="1703814" y="1585722"/>
                </a:lnTo>
                <a:lnTo>
                  <a:pt x="1699933" y="1596847"/>
                </a:lnTo>
                <a:lnTo>
                  <a:pt x="1698004" y="1594993"/>
                </a:lnTo>
                <a:lnTo>
                  <a:pt x="1701871" y="1585722"/>
                </a:lnTo>
                <a:lnTo>
                  <a:pt x="1698004" y="1582014"/>
                </a:lnTo>
                <a:close/>
                <a:moveTo>
                  <a:pt x="5482331" y="1565180"/>
                </a:moveTo>
                <a:lnTo>
                  <a:pt x="5482504" y="1565698"/>
                </a:lnTo>
                <a:lnTo>
                  <a:pt x="5492338" y="1567328"/>
                </a:lnTo>
                <a:lnTo>
                  <a:pt x="5492186" y="1566828"/>
                </a:lnTo>
                <a:close/>
                <a:moveTo>
                  <a:pt x="3911544" y="1554623"/>
                </a:moveTo>
                <a:lnTo>
                  <a:pt x="3911134" y="1555031"/>
                </a:lnTo>
                <a:lnTo>
                  <a:pt x="3927946" y="1578443"/>
                </a:lnTo>
                <a:lnTo>
                  <a:pt x="3938033" y="1605199"/>
                </a:lnTo>
                <a:lnTo>
                  <a:pt x="3968266" y="1608540"/>
                </a:lnTo>
                <a:lnTo>
                  <a:pt x="3967772" y="1607478"/>
                </a:lnTo>
                <a:lnTo>
                  <a:pt x="3937679" y="1604120"/>
                </a:lnTo>
                <a:lnTo>
                  <a:pt x="3927649" y="1577262"/>
                </a:lnTo>
                <a:close/>
                <a:moveTo>
                  <a:pt x="4969806" y="1553160"/>
                </a:moveTo>
                <a:lnTo>
                  <a:pt x="4974325" y="1555169"/>
                </a:lnTo>
                <a:lnTo>
                  <a:pt x="4969806" y="1559186"/>
                </a:lnTo>
                <a:close/>
                <a:moveTo>
                  <a:pt x="5943915" y="1541654"/>
                </a:moveTo>
                <a:lnTo>
                  <a:pt x="5943915" y="1563472"/>
                </a:lnTo>
                <a:lnTo>
                  <a:pt x="5944485" y="1563995"/>
                </a:lnTo>
                <a:lnTo>
                  <a:pt x="5944485" y="1542615"/>
                </a:lnTo>
                <a:lnTo>
                  <a:pt x="5961075" y="1547631"/>
                </a:lnTo>
                <a:lnTo>
                  <a:pt x="5969370" y="1557664"/>
                </a:lnTo>
                <a:lnTo>
                  <a:pt x="5976006" y="1552648"/>
                </a:lnTo>
                <a:lnTo>
                  <a:pt x="5985960" y="1576058"/>
                </a:lnTo>
                <a:lnTo>
                  <a:pt x="6014163" y="1579403"/>
                </a:lnTo>
                <a:lnTo>
                  <a:pt x="6040707" y="1582747"/>
                </a:lnTo>
                <a:lnTo>
                  <a:pt x="6055639" y="1592780"/>
                </a:lnTo>
                <a:lnTo>
                  <a:pt x="6050967" y="1603767"/>
                </a:lnTo>
                <a:lnTo>
                  <a:pt x="6050992" y="1603750"/>
                </a:lnTo>
                <a:lnTo>
                  <a:pt x="6056011" y="1592002"/>
                </a:lnTo>
                <a:lnTo>
                  <a:pt x="6040954" y="1581933"/>
                </a:lnTo>
                <a:lnTo>
                  <a:pt x="6014184" y="1578576"/>
                </a:lnTo>
                <a:lnTo>
                  <a:pt x="5985742" y="1575220"/>
                </a:lnTo>
                <a:lnTo>
                  <a:pt x="5975704" y="1551724"/>
                </a:lnTo>
                <a:lnTo>
                  <a:pt x="5969012" y="1556759"/>
                </a:lnTo>
                <a:lnTo>
                  <a:pt x="5960646" y="1546689"/>
                </a:lnTo>
                <a:close/>
                <a:moveTo>
                  <a:pt x="1636020" y="1539602"/>
                </a:moveTo>
                <a:lnTo>
                  <a:pt x="1645055" y="1539602"/>
                </a:lnTo>
                <a:lnTo>
                  <a:pt x="1663132" y="1539602"/>
                </a:lnTo>
                <a:lnTo>
                  <a:pt x="1652286" y="1542615"/>
                </a:lnTo>
                <a:close/>
                <a:moveTo>
                  <a:pt x="5455914" y="1535210"/>
                </a:moveTo>
                <a:lnTo>
                  <a:pt x="5455723" y="1535734"/>
                </a:lnTo>
                <a:lnTo>
                  <a:pt x="5475668" y="1545652"/>
                </a:lnTo>
                <a:lnTo>
                  <a:pt x="5475455" y="1545011"/>
                </a:lnTo>
                <a:close/>
                <a:moveTo>
                  <a:pt x="6965487" y="1533576"/>
                </a:moveTo>
                <a:lnTo>
                  <a:pt x="6968877" y="1535208"/>
                </a:lnTo>
                <a:lnTo>
                  <a:pt x="6955319" y="1553160"/>
                </a:lnTo>
                <a:close/>
                <a:moveTo>
                  <a:pt x="1666148" y="1529056"/>
                </a:moveTo>
                <a:lnTo>
                  <a:pt x="1687236" y="1548551"/>
                </a:lnTo>
                <a:lnTo>
                  <a:pt x="1675735" y="1559185"/>
                </a:lnTo>
                <a:lnTo>
                  <a:pt x="1679567" y="1546779"/>
                </a:lnTo>
                <a:close/>
                <a:moveTo>
                  <a:pt x="3443764" y="1519913"/>
                </a:moveTo>
                <a:lnTo>
                  <a:pt x="3443764" y="1521038"/>
                </a:lnTo>
                <a:lnTo>
                  <a:pt x="3443764" y="1558499"/>
                </a:lnTo>
                <a:lnTo>
                  <a:pt x="3445578" y="1558499"/>
                </a:lnTo>
                <a:lnTo>
                  <a:pt x="3445578" y="1521116"/>
                </a:lnTo>
                <a:close/>
                <a:moveTo>
                  <a:pt x="6020314" y="1506404"/>
                </a:moveTo>
                <a:lnTo>
                  <a:pt x="6019437" y="1506741"/>
                </a:lnTo>
                <a:lnTo>
                  <a:pt x="6018754" y="1506741"/>
                </a:lnTo>
                <a:lnTo>
                  <a:pt x="6024948" y="1514051"/>
                </a:lnTo>
                <a:lnTo>
                  <a:pt x="6034671" y="1528397"/>
                </a:lnTo>
                <a:lnTo>
                  <a:pt x="6035934" y="1528228"/>
                </a:lnTo>
                <a:lnTo>
                  <a:pt x="6025896" y="1513123"/>
                </a:lnTo>
                <a:close/>
                <a:moveTo>
                  <a:pt x="3262989" y="1498927"/>
                </a:moveTo>
                <a:lnTo>
                  <a:pt x="3273534" y="1498927"/>
                </a:lnTo>
                <a:lnTo>
                  <a:pt x="3271776" y="1503446"/>
                </a:lnTo>
                <a:close/>
                <a:moveTo>
                  <a:pt x="3253950" y="1482356"/>
                </a:moveTo>
                <a:lnTo>
                  <a:pt x="3240392" y="1495914"/>
                </a:lnTo>
                <a:lnTo>
                  <a:pt x="3240392" y="1484293"/>
                </a:lnTo>
                <a:close/>
                <a:moveTo>
                  <a:pt x="3320234" y="1473317"/>
                </a:moveTo>
                <a:lnTo>
                  <a:pt x="3318393" y="1486205"/>
                </a:lnTo>
                <a:lnTo>
                  <a:pt x="3303663" y="1489888"/>
                </a:lnTo>
                <a:close/>
                <a:moveTo>
                  <a:pt x="6134646" y="1469907"/>
                </a:moveTo>
                <a:lnTo>
                  <a:pt x="6134646" y="1481236"/>
                </a:lnTo>
                <a:lnTo>
                  <a:pt x="6134818" y="1481301"/>
                </a:lnTo>
                <a:lnTo>
                  <a:pt x="6134818" y="1469935"/>
                </a:lnTo>
                <a:close/>
                <a:moveTo>
                  <a:pt x="1387437" y="1463783"/>
                </a:moveTo>
                <a:lnTo>
                  <a:pt x="1387952" y="1464170"/>
                </a:lnTo>
                <a:lnTo>
                  <a:pt x="1382930" y="1469203"/>
                </a:lnTo>
                <a:close/>
                <a:moveTo>
                  <a:pt x="6125413" y="1461222"/>
                </a:moveTo>
                <a:lnTo>
                  <a:pt x="6124607" y="1464453"/>
                </a:lnTo>
                <a:lnTo>
                  <a:pt x="6125691" y="1464635"/>
                </a:lnTo>
                <a:lnTo>
                  <a:pt x="6126457" y="1461570"/>
                </a:lnTo>
                <a:close/>
                <a:moveTo>
                  <a:pt x="3330779" y="1459759"/>
                </a:moveTo>
                <a:lnTo>
                  <a:pt x="3327264" y="1462772"/>
                </a:lnTo>
                <a:lnTo>
                  <a:pt x="3320234" y="1462772"/>
                </a:lnTo>
                <a:close/>
                <a:moveTo>
                  <a:pt x="1255508" y="1452269"/>
                </a:moveTo>
                <a:lnTo>
                  <a:pt x="1255718" y="1452426"/>
                </a:lnTo>
                <a:lnTo>
                  <a:pt x="1252370" y="1454104"/>
                </a:lnTo>
                <a:close/>
                <a:moveTo>
                  <a:pt x="1001359" y="1444089"/>
                </a:moveTo>
                <a:lnTo>
                  <a:pt x="1001697" y="1445598"/>
                </a:lnTo>
                <a:lnTo>
                  <a:pt x="1016808" y="1457279"/>
                </a:lnTo>
                <a:lnTo>
                  <a:pt x="1031927" y="1468960"/>
                </a:lnTo>
                <a:lnTo>
                  <a:pt x="1050389" y="1447267"/>
                </a:lnTo>
                <a:lnTo>
                  <a:pt x="1087328" y="1450604"/>
                </a:lnTo>
                <a:lnTo>
                  <a:pt x="1087359" y="1450673"/>
                </a:lnTo>
                <a:lnTo>
                  <a:pt x="1086660" y="1449071"/>
                </a:lnTo>
                <a:lnTo>
                  <a:pt x="1049836" y="1445715"/>
                </a:lnTo>
                <a:lnTo>
                  <a:pt x="1031423" y="1467526"/>
                </a:lnTo>
                <a:lnTo>
                  <a:pt x="1016358" y="1455781"/>
                </a:lnTo>
                <a:close/>
                <a:moveTo>
                  <a:pt x="3909632" y="1437437"/>
                </a:moveTo>
                <a:lnTo>
                  <a:pt x="3909453" y="1437972"/>
                </a:lnTo>
                <a:lnTo>
                  <a:pt x="3920961" y="1473949"/>
                </a:lnTo>
                <a:lnTo>
                  <a:pt x="3920961" y="1473188"/>
                </a:lnTo>
                <a:close/>
                <a:moveTo>
                  <a:pt x="5731466" y="1433451"/>
                </a:moveTo>
                <a:lnTo>
                  <a:pt x="5718051" y="1454384"/>
                </a:lnTo>
                <a:lnTo>
                  <a:pt x="5718051" y="1472845"/>
                </a:lnTo>
                <a:lnTo>
                  <a:pt x="5749839" y="1491306"/>
                </a:lnTo>
                <a:lnTo>
                  <a:pt x="5783301" y="1506410"/>
                </a:lnTo>
                <a:lnTo>
                  <a:pt x="5808397" y="1513123"/>
                </a:lnTo>
                <a:lnTo>
                  <a:pt x="5840185" y="1516480"/>
                </a:lnTo>
                <a:lnTo>
                  <a:pt x="5855243" y="1531584"/>
                </a:lnTo>
                <a:lnTo>
                  <a:pt x="5873646" y="1536619"/>
                </a:lnTo>
                <a:lnTo>
                  <a:pt x="5907108" y="1541654"/>
                </a:lnTo>
                <a:lnTo>
                  <a:pt x="5935550" y="1543332"/>
                </a:lnTo>
                <a:lnTo>
                  <a:pt x="5927864" y="1504784"/>
                </a:lnTo>
                <a:lnTo>
                  <a:pt x="5927466" y="1505068"/>
                </a:lnTo>
                <a:lnTo>
                  <a:pt x="5926527" y="1504912"/>
                </a:lnTo>
                <a:lnTo>
                  <a:pt x="5933940" y="1542615"/>
                </a:lnTo>
                <a:lnTo>
                  <a:pt x="5905966" y="1540941"/>
                </a:lnTo>
                <a:lnTo>
                  <a:pt x="5873056" y="1535919"/>
                </a:lnTo>
                <a:lnTo>
                  <a:pt x="5854955" y="1530898"/>
                </a:lnTo>
                <a:lnTo>
                  <a:pt x="5840145" y="1515833"/>
                </a:lnTo>
                <a:lnTo>
                  <a:pt x="5808881" y="1512486"/>
                </a:lnTo>
                <a:lnTo>
                  <a:pt x="5784198" y="1505790"/>
                </a:lnTo>
                <a:lnTo>
                  <a:pt x="5751288" y="1490726"/>
                </a:lnTo>
                <a:lnTo>
                  <a:pt x="5720023" y="1472313"/>
                </a:lnTo>
                <a:lnTo>
                  <a:pt x="5720023" y="1453901"/>
                </a:lnTo>
                <a:lnTo>
                  <a:pt x="5732508" y="1434146"/>
                </a:lnTo>
                <a:close/>
                <a:moveTo>
                  <a:pt x="5356966" y="1429195"/>
                </a:moveTo>
                <a:lnTo>
                  <a:pt x="5356801" y="1429965"/>
                </a:lnTo>
                <a:lnTo>
                  <a:pt x="5356801" y="1442543"/>
                </a:lnTo>
                <a:lnTo>
                  <a:pt x="5356966" y="1442510"/>
                </a:lnTo>
                <a:close/>
                <a:moveTo>
                  <a:pt x="5361852" y="1406517"/>
                </a:moveTo>
                <a:lnTo>
                  <a:pt x="5361817" y="1406531"/>
                </a:lnTo>
                <a:lnTo>
                  <a:pt x="5357025" y="1428919"/>
                </a:lnTo>
                <a:close/>
                <a:moveTo>
                  <a:pt x="3925977" y="1395294"/>
                </a:moveTo>
                <a:lnTo>
                  <a:pt x="3925385" y="1395818"/>
                </a:lnTo>
                <a:lnTo>
                  <a:pt x="3925385" y="1418321"/>
                </a:lnTo>
                <a:lnTo>
                  <a:pt x="3925977" y="1417793"/>
                </a:lnTo>
                <a:close/>
                <a:moveTo>
                  <a:pt x="4622276" y="1387375"/>
                </a:moveTo>
                <a:lnTo>
                  <a:pt x="4604552" y="1394506"/>
                </a:lnTo>
                <a:lnTo>
                  <a:pt x="4635224" y="1424477"/>
                </a:lnTo>
                <a:lnTo>
                  <a:pt x="4623296" y="1437797"/>
                </a:lnTo>
                <a:lnTo>
                  <a:pt x="4604552" y="1442792"/>
                </a:lnTo>
                <a:lnTo>
                  <a:pt x="4589261" y="1462714"/>
                </a:lnTo>
                <a:lnTo>
                  <a:pt x="4590670" y="1463046"/>
                </a:lnTo>
                <a:lnTo>
                  <a:pt x="4605730" y="1442899"/>
                </a:lnTo>
                <a:lnTo>
                  <a:pt x="4624137" y="1437863"/>
                </a:lnTo>
                <a:lnTo>
                  <a:pt x="4635850" y="1424431"/>
                </a:lnTo>
                <a:lnTo>
                  <a:pt x="4605730" y="1394211"/>
                </a:lnTo>
                <a:close/>
                <a:moveTo>
                  <a:pt x="5556344" y="1385790"/>
                </a:moveTo>
                <a:lnTo>
                  <a:pt x="5556153" y="1385911"/>
                </a:lnTo>
                <a:lnTo>
                  <a:pt x="5562336" y="1405894"/>
                </a:lnTo>
                <a:lnTo>
                  <a:pt x="5562455" y="1405714"/>
                </a:lnTo>
                <a:close/>
                <a:moveTo>
                  <a:pt x="2035227" y="1366359"/>
                </a:moveTo>
                <a:lnTo>
                  <a:pt x="2035227" y="1367865"/>
                </a:lnTo>
                <a:lnTo>
                  <a:pt x="2031460" y="1369372"/>
                </a:lnTo>
                <a:lnTo>
                  <a:pt x="2031460" y="1367865"/>
                </a:lnTo>
                <a:close/>
                <a:moveTo>
                  <a:pt x="6957579" y="1361839"/>
                </a:moveTo>
                <a:lnTo>
                  <a:pt x="6958332" y="1369371"/>
                </a:lnTo>
                <a:lnTo>
                  <a:pt x="6955319" y="1369371"/>
                </a:lnTo>
                <a:close/>
                <a:moveTo>
                  <a:pt x="5418889" y="1356116"/>
                </a:moveTo>
                <a:lnTo>
                  <a:pt x="5418671" y="1356316"/>
                </a:lnTo>
                <a:lnTo>
                  <a:pt x="5417027" y="1387575"/>
                </a:lnTo>
                <a:lnTo>
                  <a:pt x="5417224" y="1387575"/>
                </a:lnTo>
                <a:close/>
                <a:moveTo>
                  <a:pt x="5671919" y="1352574"/>
                </a:moveTo>
                <a:lnTo>
                  <a:pt x="5667859" y="1362079"/>
                </a:lnTo>
                <a:lnTo>
                  <a:pt x="5652801" y="1360400"/>
                </a:lnTo>
                <a:lnTo>
                  <a:pt x="5654367" y="1364664"/>
                </a:lnTo>
                <a:lnTo>
                  <a:pt x="5668277" y="1366210"/>
                </a:lnTo>
                <a:lnTo>
                  <a:pt x="5673294" y="1354499"/>
                </a:lnTo>
                <a:close/>
                <a:moveTo>
                  <a:pt x="5534393" y="1328107"/>
                </a:moveTo>
                <a:lnTo>
                  <a:pt x="5534393" y="1329311"/>
                </a:lnTo>
                <a:lnTo>
                  <a:pt x="5539415" y="1345958"/>
                </a:lnTo>
                <a:lnTo>
                  <a:pt x="5552805" y="1354281"/>
                </a:lnTo>
                <a:lnTo>
                  <a:pt x="5562849" y="1364269"/>
                </a:lnTo>
                <a:lnTo>
                  <a:pt x="5572980" y="1372906"/>
                </a:lnTo>
                <a:lnTo>
                  <a:pt x="5574167" y="1372148"/>
                </a:lnTo>
                <a:lnTo>
                  <a:pt x="5562455" y="1362079"/>
                </a:lnTo>
                <a:lnTo>
                  <a:pt x="5552417" y="1352009"/>
                </a:lnTo>
                <a:lnTo>
                  <a:pt x="5539032" y="1343618"/>
                </a:lnTo>
                <a:close/>
                <a:moveTo>
                  <a:pt x="5425712" y="1322785"/>
                </a:moveTo>
                <a:lnTo>
                  <a:pt x="5425360" y="1322839"/>
                </a:lnTo>
                <a:lnTo>
                  <a:pt x="5438715" y="1337880"/>
                </a:lnTo>
                <a:lnTo>
                  <a:pt x="5438984" y="1337634"/>
                </a:lnTo>
                <a:close/>
                <a:moveTo>
                  <a:pt x="6961043" y="1322671"/>
                </a:moveTo>
                <a:lnTo>
                  <a:pt x="6975279" y="1329189"/>
                </a:lnTo>
                <a:lnTo>
                  <a:pt x="6983188" y="1335706"/>
                </a:lnTo>
                <a:lnTo>
                  <a:pt x="6984770" y="1338965"/>
                </a:lnTo>
                <a:lnTo>
                  <a:pt x="6999006" y="1348742"/>
                </a:lnTo>
                <a:lnTo>
                  <a:pt x="6997424" y="1371554"/>
                </a:lnTo>
                <a:lnTo>
                  <a:pt x="6994261" y="1392736"/>
                </a:lnTo>
                <a:lnTo>
                  <a:pt x="6987934" y="1402513"/>
                </a:lnTo>
                <a:lnTo>
                  <a:pt x="6978443" y="1386219"/>
                </a:lnTo>
                <a:lnTo>
                  <a:pt x="6980025" y="1400883"/>
                </a:lnTo>
                <a:lnTo>
                  <a:pt x="6972116" y="1392736"/>
                </a:lnTo>
                <a:lnTo>
                  <a:pt x="6965789" y="1371554"/>
                </a:lnTo>
                <a:lnTo>
                  <a:pt x="6965789" y="1358518"/>
                </a:lnTo>
                <a:lnTo>
                  <a:pt x="6951553" y="1343853"/>
                </a:lnTo>
                <a:lnTo>
                  <a:pt x="6959462" y="1358518"/>
                </a:lnTo>
                <a:lnTo>
                  <a:pt x="6949971" y="1358518"/>
                </a:lnTo>
                <a:lnTo>
                  <a:pt x="6943644" y="1347112"/>
                </a:lnTo>
                <a:lnTo>
                  <a:pt x="6946807" y="1347112"/>
                </a:lnTo>
                <a:lnTo>
                  <a:pt x="6935735" y="1337336"/>
                </a:lnTo>
                <a:close/>
                <a:moveTo>
                  <a:pt x="5656147" y="1317241"/>
                </a:moveTo>
                <a:lnTo>
                  <a:pt x="5656147" y="1326835"/>
                </a:lnTo>
                <a:lnTo>
                  <a:pt x="5656572" y="1327432"/>
                </a:lnTo>
                <a:lnTo>
                  <a:pt x="5656572" y="1319366"/>
                </a:lnTo>
                <a:close/>
                <a:moveTo>
                  <a:pt x="5654474" y="1310789"/>
                </a:moveTo>
                <a:lnTo>
                  <a:pt x="5654474" y="1313409"/>
                </a:lnTo>
                <a:lnTo>
                  <a:pt x="5655609" y="1314547"/>
                </a:lnTo>
                <a:lnTo>
                  <a:pt x="5654900" y="1311001"/>
                </a:lnTo>
                <a:close/>
                <a:moveTo>
                  <a:pt x="7039513" y="1309113"/>
                </a:moveTo>
                <a:lnTo>
                  <a:pt x="7051229" y="1317165"/>
                </a:lnTo>
                <a:lnTo>
                  <a:pt x="7056251" y="1325216"/>
                </a:lnTo>
                <a:lnTo>
                  <a:pt x="7044534" y="1338099"/>
                </a:lnTo>
                <a:lnTo>
                  <a:pt x="7024448" y="1338099"/>
                </a:lnTo>
                <a:lnTo>
                  <a:pt x="7022774" y="1355813"/>
                </a:lnTo>
                <a:lnTo>
                  <a:pt x="7006036" y="1344540"/>
                </a:lnTo>
                <a:lnTo>
                  <a:pt x="7001015" y="1334878"/>
                </a:lnTo>
                <a:lnTo>
                  <a:pt x="6995993" y="1336489"/>
                </a:lnTo>
                <a:lnTo>
                  <a:pt x="7011057" y="1318775"/>
                </a:lnTo>
                <a:lnTo>
                  <a:pt x="7024448" y="1317165"/>
                </a:lnTo>
                <a:close/>
                <a:moveTo>
                  <a:pt x="5522676" y="1305501"/>
                </a:moveTo>
                <a:lnTo>
                  <a:pt x="5522676" y="1307670"/>
                </a:lnTo>
                <a:lnTo>
                  <a:pt x="5534013" y="1322165"/>
                </a:lnTo>
                <a:lnTo>
                  <a:pt x="5534013" y="1320122"/>
                </a:lnTo>
                <a:close/>
                <a:moveTo>
                  <a:pt x="4258978" y="1271452"/>
                </a:moveTo>
                <a:lnTo>
                  <a:pt x="4271066" y="1271452"/>
                </a:lnTo>
                <a:lnTo>
                  <a:pt x="4310785" y="1278817"/>
                </a:lnTo>
                <a:lnTo>
                  <a:pt x="4328055" y="1282499"/>
                </a:lnTo>
                <a:lnTo>
                  <a:pt x="4307332" y="1288023"/>
                </a:lnTo>
                <a:lnTo>
                  <a:pt x="4281428" y="1286182"/>
                </a:lnTo>
                <a:lnTo>
                  <a:pt x="4257251" y="1282499"/>
                </a:lnTo>
                <a:close/>
                <a:moveTo>
                  <a:pt x="4531427" y="1268439"/>
                </a:moveTo>
                <a:lnTo>
                  <a:pt x="4514418" y="1284296"/>
                </a:lnTo>
                <a:lnTo>
                  <a:pt x="4517820" y="1289053"/>
                </a:lnTo>
                <a:lnTo>
                  <a:pt x="4487205" y="1298568"/>
                </a:lnTo>
                <a:lnTo>
                  <a:pt x="4478701" y="1285882"/>
                </a:lnTo>
                <a:lnTo>
                  <a:pt x="4499111" y="1277953"/>
                </a:lnTo>
                <a:close/>
                <a:moveTo>
                  <a:pt x="4822465" y="1266335"/>
                </a:moveTo>
                <a:lnTo>
                  <a:pt x="4822465" y="1278492"/>
                </a:lnTo>
                <a:lnTo>
                  <a:pt x="4814058" y="1306715"/>
                </a:lnTo>
                <a:lnTo>
                  <a:pt x="4814191" y="1308028"/>
                </a:lnTo>
                <a:lnTo>
                  <a:pt x="4822510" y="1279700"/>
                </a:lnTo>
                <a:lnTo>
                  <a:pt x="4822510" y="1266355"/>
                </a:lnTo>
                <a:close/>
                <a:moveTo>
                  <a:pt x="4026763" y="1257894"/>
                </a:moveTo>
                <a:lnTo>
                  <a:pt x="4032789" y="1260907"/>
                </a:lnTo>
                <a:lnTo>
                  <a:pt x="4030780" y="1262413"/>
                </a:lnTo>
                <a:close/>
                <a:moveTo>
                  <a:pt x="4571660" y="1257135"/>
                </a:moveTo>
                <a:lnTo>
                  <a:pt x="4567689" y="1261144"/>
                </a:lnTo>
                <a:lnTo>
                  <a:pt x="4567727" y="1261222"/>
                </a:lnTo>
                <a:close/>
                <a:moveTo>
                  <a:pt x="4580656" y="1238388"/>
                </a:moveTo>
                <a:lnTo>
                  <a:pt x="4579779" y="1238831"/>
                </a:lnTo>
                <a:lnTo>
                  <a:pt x="4576490" y="1252118"/>
                </a:lnTo>
                <a:lnTo>
                  <a:pt x="4577640" y="1250922"/>
                </a:lnTo>
                <a:close/>
                <a:moveTo>
                  <a:pt x="1782978" y="1235999"/>
                </a:moveTo>
                <a:lnTo>
                  <a:pt x="1784652" y="1262843"/>
                </a:lnTo>
                <a:lnTo>
                  <a:pt x="1781871" y="1248208"/>
                </a:lnTo>
                <a:close/>
                <a:moveTo>
                  <a:pt x="4718140" y="1224994"/>
                </a:moveTo>
                <a:lnTo>
                  <a:pt x="4696602" y="1245772"/>
                </a:lnTo>
                <a:lnTo>
                  <a:pt x="4696602" y="1246727"/>
                </a:lnTo>
                <a:lnTo>
                  <a:pt x="4719899" y="1225367"/>
                </a:lnTo>
                <a:lnTo>
                  <a:pt x="4719911" y="1225351"/>
                </a:lnTo>
                <a:close/>
                <a:moveTo>
                  <a:pt x="4724934" y="1218617"/>
                </a:moveTo>
                <a:lnTo>
                  <a:pt x="4720841" y="1224127"/>
                </a:lnTo>
                <a:lnTo>
                  <a:pt x="4724944" y="1218726"/>
                </a:lnTo>
                <a:lnTo>
                  <a:pt x="4760052" y="1218726"/>
                </a:lnTo>
                <a:lnTo>
                  <a:pt x="4759971" y="1218617"/>
                </a:lnTo>
                <a:close/>
                <a:moveTo>
                  <a:pt x="5498096" y="1217050"/>
                </a:moveTo>
                <a:lnTo>
                  <a:pt x="5477813" y="1218709"/>
                </a:lnTo>
                <a:lnTo>
                  <a:pt x="5477464" y="1218899"/>
                </a:lnTo>
                <a:lnTo>
                  <a:pt x="5495591" y="1217387"/>
                </a:lnTo>
                <a:lnTo>
                  <a:pt x="5503952" y="1219061"/>
                </a:lnTo>
                <a:lnTo>
                  <a:pt x="5525690" y="1222408"/>
                </a:lnTo>
                <a:lnTo>
                  <a:pt x="5524018" y="1222408"/>
                </a:lnTo>
                <a:lnTo>
                  <a:pt x="5517329" y="1222408"/>
                </a:lnTo>
                <a:lnTo>
                  <a:pt x="5517329" y="1227430"/>
                </a:lnTo>
                <a:lnTo>
                  <a:pt x="5509666" y="1229135"/>
                </a:lnTo>
                <a:lnTo>
                  <a:pt x="5487230" y="1234125"/>
                </a:lnTo>
                <a:lnTo>
                  <a:pt x="5457131" y="1242495"/>
                </a:lnTo>
                <a:lnTo>
                  <a:pt x="5445426" y="1259233"/>
                </a:lnTo>
                <a:lnTo>
                  <a:pt x="5458803" y="1284341"/>
                </a:lnTo>
                <a:lnTo>
                  <a:pt x="5452114" y="1306101"/>
                </a:lnTo>
                <a:lnTo>
                  <a:pt x="5447149" y="1319354"/>
                </a:lnTo>
                <a:lnTo>
                  <a:pt x="5447353" y="1319322"/>
                </a:lnTo>
                <a:lnTo>
                  <a:pt x="5452375" y="1306005"/>
                </a:lnTo>
                <a:lnTo>
                  <a:pt x="5459070" y="1284364"/>
                </a:lnTo>
                <a:lnTo>
                  <a:pt x="5445680" y="1259393"/>
                </a:lnTo>
                <a:lnTo>
                  <a:pt x="5457396" y="1242746"/>
                </a:lnTo>
                <a:lnTo>
                  <a:pt x="5487526" y="1234423"/>
                </a:lnTo>
                <a:lnTo>
                  <a:pt x="5509811" y="1229497"/>
                </a:lnTo>
                <a:lnTo>
                  <a:pt x="5517655" y="1227764"/>
                </a:lnTo>
                <a:lnTo>
                  <a:pt x="5517780" y="1227799"/>
                </a:lnTo>
                <a:lnTo>
                  <a:pt x="5517780" y="1224006"/>
                </a:lnTo>
                <a:lnTo>
                  <a:pt x="5524469" y="1224006"/>
                </a:lnTo>
                <a:lnTo>
                  <a:pt x="5526141" y="1224006"/>
                </a:lnTo>
                <a:lnTo>
                  <a:pt x="5527228" y="1221832"/>
                </a:lnTo>
                <a:lnTo>
                  <a:pt x="5506546" y="1218709"/>
                </a:lnTo>
                <a:close/>
                <a:moveTo>
                  <a:pt x="1798043" y="1204122"/>
                </a:moveTo>
                <a:lnTo>
                  <a:pt x="1784652" y="1217544"/>
                </a:lnTo>
                <a:lnTo>
                  <a:pt x="1791347" y="1207478"/>
                </a:lnTo>
                <a:close/>
                <a:moveTo>
                  <a:pt x="4764664" y="1203552"/>
                </a:moveTo>
                <a:lnTo>
                  <a:pt x="4779993" y="1223670"/>
                </a:lnTo>
                <a:lnTo>
                  <a:pt x="4765264" y="1225323"/>
                </a:lnTo>
                <a:lnTo>
                  <a:pt x="4765297" y="1225367"/>
                </a:lnTo>
                <a:lnTo>
                  <a:pt x="4780167" y="1223735"/>
                </a:lnTo>
                <a:close/>
                <a:moveTo>
                  <a:pt x="7086381" y="1188597"/>
                </a:moveTo>
                <a:lnTo>
                  <a:pt x="7089394" y="1197636"/>
                </a:lnTo>
                <a:lnTo>
                  <a:pt x="7086381" y="1197636"/>
                </a:lnTo>
                <a:close/>
                <a:moveTo>
                  <a:pt x="4174396" y="1188597"/>
                </a:moveTo>
                <a:lnTo>
                  <a:pt x="4180422" y="1191610"/>
                </a:lnTo>
                <a:lnTo>
                  <a:pt x="4175601" y="1191610"/>
                </a:lnTo>
                <a:close/>
                <a:moveTo>
                  <a:pt x="4053879" y="1188597"/>
                </a:moveTo>
                <a:lnTo>
                  <a:pt x="4043635" y="1219453"/>
                </a:lnTo>
                <a:lnTo>
                  <a:pt x="4043635" y="1238310"/>
                </a:lnTo>
                <a:lnTo>
                  <a:pt x="4012903" y="1226310"/>
                </a:lnTo>
                <a:lnTo>
                  <a:pt x="3982172" y="1212596"/>
                </a:lnTo>
                <a:lnTo>
                  <a:pt x="3977050" y="1197168"/>
                </a:lnTo>
                <a:lnTo>
                  <a:pt x="3999245" y="1195454"/>
                </a:lnTo>
                <a:lnTo>
                  <a:pt x="4026562" y="1193740"/>
                </a:lnTo>
                <a:close/>
                <a:moveTo>
                  <a:pt x="5423728" y="1185533"/>
                </a:moveTo>
                <a:lnTo>
                  <a:pt x="5422332" y="1186218"/>
                </a:lnTo>
                <a:lnTo>
                  <a:pt x="5428704" y="1198975"/>
                </a:lnTo>
                <a:lnTo>
                  <a:pt x="5435393" y="1198975"/>
                </a:lnTo>
                <a:lnTo>
                  <a:pt x="5445426" y="1235799"/>
                </a:lnTo>
                <a:lnTo>
                  <a:pt x="5447248" y="1234786"/>
                </a:lnTo>
                <a:lnTo>
                  <a:pt x="5437249" y="1198803"/>
                </a:lnTo>
                <a:lnTo>
                  <a:pt x="5430489" y="1198803"/>
                </a:lnTo>
                <a:close/>
                <a:moveTo>
                  <a:pt x="4314497" y="1181064"/>
                </a:moveTo>
                <a:lnTo>
                  <a:pt x="4312488" y="1188596"/>
                </a:lnTo>
                <a:lnTo>
                  <a:pt x="4308471" y="1182947"/>
                </a:lnTo>
                <a:close/>
                <a:moveTo>
                  <a:pt x="5348544" y="1171782"/>
                </a:moveTo>
                <a:lnTo>
                  <a:pt x="5354950" y="1181384"/>
                </a:lnTo>
                <a:lnTo>
                  <a:pt x="5348220" y="1201561"/>
                </a:lnTo>
                <a:lnTo>
                  <a:pt x="5343172" y="1221738"/>
                </a:lnTo>
                <a:lnTo>
                  <a:pt x="5317934" y="1216694"/>
                </a:lnTo>
                <a:lnTo>
                  <a:pt x="5295075" y="1213430"/>
                </a:lnTo>
                <a:lnTo>
                  <a:pt x="5295201" y="1213655"/>
                </a:lnTo>
                <a:lnTo>
                  <a:pt x="5285121" y="1222031"/>
                </a:lnTo>
                <a:lnTo>
                  <a:pt x="5276721" y="1228731"/>
                </a:lnTo>
                <a:lnTo>
                  <a:pt x="5276588" y="1229063"/>
                </a:lnTo>
                <a:lnTo>
                  <a:pt x="5284897" y="1222408"/>
                </a:lnTo>
                <a:lnTo>
                  <a:pt x="5294930" y="1214039"/>
                </a:lnTo>
                <a:lnTo>
                  <a:pt x="5318341" y="1217387"/>
                </a:lnTo>
                <a:lnTo>
                  <a:pt x="5343423" y="1222408"/>
                </a:lnTo>
                <a:lnTo>
                  <a:pt x="5351784" y="1225756"/>
                </a:lnTo>
                <a:lnTo>
                  <a:pt x="5365161" y="1224082"/>
                </a:lnTo>
                <a:lnTo>
                  <a:pt x="5381883" y="1224082"/>
                </a:lnTo>
                <a:lnTo>
                  <a:pt x="5382181" y="1223685"/>
                </a:lnTo>
                <a:lnTo>
                  <a:pt x="5366262" y="1223685"/>
                </a:lnTo>
                <a:lnTo>
                  <a:pt x="5352741" y="1225344"/>
                </a:lnTo>
                <a:lnTo>
                  <a:pt x="5344290" y="1222026"/>
                </a:lnTo>
                <a:lnTo>
                  <a:pt x="5349360" y="1202121"/>
                </a:lnTo>
                <a:lnTo>
                  <a:pt x="5356121" y="1182215"/>
                </a:lnTo>
                <a:lnTo>
                  <a:pt x="5349360" y="1172263"/>
                </a:lnTo>
                <a:close/>
                <a:moveTo>
                  <a:pt x="4234654" y="1167506"/>
                </a:moveTo>
                <a:lnTo>
                  <a:pt x="4252606" y="1174285"/>
                </a:lnTo>
                <a:lnTo>
                  <a:pt x="4273822" y="1194622"/>
                </a:lnTo>
                <a:lnTo>
                  <a:pt x="4254238" y="1181064"/>
                </a:lnTo>
                <a:close/>
                <a:moveTo>
                  <a:pt x="4303951" y="1158467"/>
                </a:moveTo>
                <a:lnTo>
                  <a:pt x="4318865" y="1161480"/>
                </a:lnTo>
                <a:lnTo>
                  <a:pt x="4320522" y="1164493"/>
                </a:lnTo>
                <a:lnTo>
                  <a:pt x="4310579" y="1162986"/>
                </a:lnTo>
                <a:close/>
                <a:moveTo>
                  <a:pt x="4783442" y="1152647"/>
                </a:moveTo>
                <a:lnTo>
                  <a:pt x="4783597" y="1152742"/>
                </a:lnTo>
                <a:lnTo>
                  <a:pt x="4789838" y="1154349"/>
                </a:lnTo>
                <a:lnTo>
                  <a:pt x="4793924" y="1154349"/>
                </a:lnTo>
                <a:lnTo>
                  <a:pt x="4792961" y="1153847"/>
                </a:lnTo>
                <a:lnTo>
                  <a:pt x="4788048" y="1153847"/>
                </a:lnTo>
                <a:close/>
                <a:moveTo>
                  <a:pt x="4763985" y="1147018"/>
                </a:moveTo>
                <a:lnTo>
                  <a:pt x="4754966" y="1154606"/>
                </a:lnTo>
                <a:lnTo>
                  <a:pt x="4756635" y="1171451"/>
                </a:lnTo>
                <a:lnTo>
                  <a:pt x="4763308" y="1201772"/>
                </a:lnTo>
                <a:lnTo>
                  <a:pt x="4764215" y="1202962"/>
                </a:lnTo>
                <a:lnTo>
                  <a:pt x="4757554" y="1172943"/>
                </a:lnTo>
                <a:lnTo>
                  <a:pt x="4755889" y="1156262"/>
                </a:lnTo>
                <a:lnTo>
                  <a:pt x="4765882" y="1147922"/>
                </a:lnTo>
                <a:lnTo>
                  <a:pt x="4767547" y="1149590"/>
                </a:lnTo>
                <a:lnTo>
                  <a:pt x="4772544" y="1156262"/>
                </a:lnTo>
                <a:lnTo>
                  <a:pt x="4796727" y="1169718"/>
                </a:lnTo>
                <a:lnTo>
                  <a:pt x="4772675" y="1155956"/>
                </a:lnTo>
                <a:lnTo>
                  <a:pt x="4767994" y="1149529"/>
                </a:lnTo>
                <a:lnTo>
                  <a:pt x="4766434" y="1147922"/>
                </a:lnTo>
                <a:lnTo>
                  <a:pt x="4774756" y="1147922"/>
                </a:lnTo>
                <a:lnTo>
                  <a:pt x="4773311" y="1147018"/>
                </a:lnTo>
                <a:close/>
                <a:moveTo>
                  <a:pt x="3745431" y="1141896"/>
                </a:moveTo>
                <a:lnTo>
                  <a:pt x="3755600" y="1146039"/>
                </a:lnTo>
                <a:lnTo>
                  <a:pt x="3740347" y="1158467"/>
                </a:lnTo>
                <a:lnTo>
                  <a:pt x="3728484" y="1146039"/>
                </a:lnTo>
                <a:close/>
                <a:moveTo>
                  <a:pt x="4809203" y="1126696"/>
                </a:moveTo>
                <a:lnTo>
                  <a:pt x="4801148" y="1136774"/>
                </a:lnTo>
                <a:lnTo>
                  <a:pt x="4819160" y="1164091"/>
                </a:lnTo>
                <a:lnTo>
                  <a:pt x="4809950" y="1167292"/>
                </a:lnTo>
                <a:lnTo>
                  <a:pt x="4800819" y="1171994"/>
                </a:lnTo>
                <a:lnTo>
                  <a:pt x="4802523" y="1172943"/>
                </a:lnTo>
                <a:lnTo>
                  <a:pt x="4822510" y="1164603"/>
                </a:lnTo>
                <a:lnTo>
                  <a:pt x="4844865" y="1148611"/>
                </a:lnTo>
                <a:lnTo>
                  <a:pt x="4844055" y="1147023"/>
                </a:lnTo>
                <a:lnTo>
                  <a:pt x="4820104" y="1163789"/>
                </a:lnTo>
                <a:lnTo>
                  <a:pt x="4801286" y="1136964"/>
                </a:lnTo>
                <a:lnTo>
                  <a:pt x="4809840" y="1126905"/>
                </a:lnTo>
                <a:close/>
                <a:moveTo>
                  <a:pt x="5517206" y="1124519"/>
                </a:moveTo>
                <a:lnTo>
                  <a:pt x="5505389" y="1126217"/>
                </a:lnTo>
                <a:lnTo>
                  <a:pt x="5486821" y="1136401"/>
                </a:lnTo>
                <a:lnTo>
                  <a:pt x="5486719" y="1136623"/>
                </a:lnTo>
                <a:lnTo>
                  <a:pt x="5504403" y="1126973"/>
                </a:lnTo>
                <a:lnTo>
                  <a:pt x="5516108" y="1125300"/>
                </a:lnTo>
                <a:lnTo>
                  <a:pt x="5529486" y="1128646"/>
                </a:lnTo>
                <a:lnTo>
                  <a:pt x="5530254" y="1127800"/>
                </a:lnTo>
                <a:close/>
                <a:moveTo>
                  <a:pt x="5402344" y="1123412"/>
                </a:moveTo>
                <a:lnTo>
                  <a:pt x="5389925" y="1127475"/>
                </a:lnTo>
                <a:lnTo>
                  <a:pt x="5389941" y="1127570"/>
                </a:lnTo>
                <a:close/>
                <a:moveTo>
                  <a:pt x="5140338" y="1105998"/>
                </a:moveTo>
                <a:lnTo>
                  <a:pt x="5140639" y="1106450"/>
                </a:lnTo>
                <a:lnTo>
                  <a:pt x="5172560" y="1118175"/>
                </a:lnTo>
                <a:lnTo>
                  <a:pt x="5194400" y="1131576"/>
                </a:lnTo>
                <a:lnTo>
                  <a:pt x="5231303" y="1153653"/>
                </a:lnTo>
                <a:lnTo>
                  <a:pt x="5193426" y="1130942"/>
                </a:lnTo>
                <a:lnTo>
                  <a:pt x="5171554" y="1117491"/>
                </a:lnTo>
                <a:close/>
                <a:moveTo>
                  <a:pt x="1920734" y="1105930"/>
                </a:moveTo>
                <a:lnTo>
                  <a:pt x="1904808" y="1111014"/>
                </a:lnTo>
                <a:lnTo>
                  <a:pt x="1905506" y="1109531"/>
                </a:lnTo>
                <a:close/>
                <a:moveTo>
                  <a:pt x="1907994" y="1104235"/>
                </a:moveTo>
                <a:lnTo>
                  <a:pt x="1905506" y="1109531"/>
                </a:lnTo>
                <a:lnTo>
                  <a:pt x="1892068" y="1112709"/>
                </a:lnTo>
                <a:lnTo>
                  <a:pt x="1864995" y="1117793"/>
                </a:lnTo>
                <a:close/>
                <a:moveTo>
                  <a:pt x="5574020" y="1102599"/>
                </a:moveTo>
                <a:lnTo>
                  <a:pt x="5547592" y="1109243"/>
                </a:lnTo>
                <a:lnTo>
                  <a:pt x="5546828" y="1110088"/>
                </a:lnTo>
                <a:lnTo>
                  <a:pt x="5572963" y="1103551"/>
                </a:lnTo>
                <a:close/>
                <a:moveTo>
                  <a:pt x="3892311" y="1101222"/>
                </a:moveTo>
                <a:lnTo>
                  <a:pt x="3909259" y="1123137"/>
                </a:lnTo>
                <a:lnTo>
                  <a:pt x="3902480" y="1158539"/>
                </a:lnTo>
                <a:lnTo>
                  <a:pt x="3890617" y="1161911"/>
                </a:lnTo>
                <a:lnTo>
                  <a:pt x="3880448" y="1172026"/>
                </a:lnTo>
                <a:lnTo>
                  <a:pt x="3875364" y="1155168"/>
                </a:lnTo>
                <a:lnTo>
                  <a:pt x="3870280" y="1133252"/>
                </a:lnTo>
                <a:lnTo>
                  <a:pt x="3868585" y="1111337"/>
                </a:lnTo>
                <a:close/>
                <a:moveTo>
                  <a:pt x="7091659" y="1095196"/>
                </a:moveTo>
                <a:lnTo>
                  <a:pt x="7103298" y="1098504"/>
                </a:lnTo>
                <a:lnTo>
                  <a:pt x="7124913" y="1124967"/>
                </a:lnTo>
                <a:lnTo>
                  <a:pt x="7151515" y="1151430"/>
                </a:lnTo>
                <a:lnTo>
                  <a:pt x="7153178" y="1186163"/>
                </a:lnTo>
                <a:lnTo>
                  <a:pt x="7148190" y="1196086"/>
                </a:lnTo>
                <a:lnTo>
                  <a:pt x="7161491" y="1234127"/>
                </a:lnTo>
                <a:lnTo>
                  <a:pt x="7179781" y="1262244"/>
                </a:lnTo>
                <a:lnTo>
                  <a:pt x="7169805" y="1290361"/>
                </a:lnTo>
                <a:lnTo>
                  <a:pt x="7163154" y="1273822"/>
                </a:lnTo>
                <a:lnTo>
                  <a:pt x="7158166" y="1265552"/>
                </a:lnTo>
                <a:lnTo>
                  <a:pt x="7159829" y="1280438"/>
                </a:lnTo>
                <a:lnTo>
                  <a:pt x="7148190" y="1283745"/>
                </a:lnTo>
                <a:lnTo>
                  <a:pt x="7144865" y="1295323"/>
                </a:lnTo>
                <a:lnTo>
                  <a:pt x="7139877" y="1282092"/>
                </a:lnTo>
                <a:lnTo>
                  <a:pt x="7133226" y="1296977"/>
                </a:lnTo>
                <a:lnTo>
                  <a:pt x="7104960" y="1295323"/>
                </a:lnTo>
                <a:lnTo>
                  <a:pt x="7098310" y="1292015"/>
                </a:lnTo>
                <a:lnTo>
                  <a:pt x="7089996" y="1285399"/>
                </a:lnTo>
                <a:lnTo>
                  <a:pt x="7093322" y="1300285"/>
                </a:lnTo>
                <a:lnTo>
                  <a:pt x="7099972" y="1306901"/>
                </a:lnTo>
                <a:lnTo>
                  <a:pt x="7089996" y="1320132"/>
                </a:lnTo>
                <a:lnTo>
                  <a:pt x="7085008" y="1331710"/>
                </a:lnTo>
                <a:lnTo>
                  <a:pt x="7061731" y="1313516"/>
                </a:lnTo>
                <a:lnTo>
                  <a:pt x="7060068" y="1293669"/>
                </a:lnTo>
                <a:lnTo>
                  <a:pt x="7028477" y="1296977"/>
                </a:lnTo>
                <a:lnTo>
                  <a:pt x="6993561" y="1305247"/>
                </a:lnTo>
                <a:lnTo>
                  <a:pt x="6983585" y="1316824"/>
                </a:lnTo>
                <a:lnTo>
                  <a:pt x="6955319" y="1313516"/>
                </a:lnTo>
                <a:lnTo>
                  <a:pt x="6960307" y="1303593"/>
                </a:lnTo>
                <a:lnTo>
                  <a:pt x="6978597" y="1285399"/>
                </a:lnTo>
                <a:lnTo>
                  <a:pt x="6993561" y="1270514"/>
                </a:lnTo>
                <a:lnTo>
                  <a:pt x="7018501" y="1267206"/>
                </a:lnTo>
                <a:lnTo>
                  <a:pt x="7043441" y="1265552"/>
                </a:lnTo>
                <a:lnTo>
                  <a:pt x="7050092" y="1270514"/>
                </a:lnTo>
                <a:lnTo>
                  <a:pt x="7063393" y="1262244"/>
                </a:lnTo>
                <a:lnTo>
                  <a:pt x="7060068" y="1245705"/>
                </a:lnTo>
                <a:lnTo>
                  <a:pt x="7058405" y="1222550"/>
                </a:lnTo>
                <a:lnTo>
                  <a:pt x="7068381" y="1215934"/>
                </a:lnTo>
                <a:lnTo>
                  <a:pt x="7065056" y="1224204"/>
                </a:lnTo>
                <a:lnTo>
                  <a:pt x="7075032" y="1234127"/>
                </a:lnTo>
                <a:lnTo>
                  <a:pt x="7088334" y="1222550"/>
                </a:lnTo>
                <a:lnTo>
                  <a:pt x="7099972" y="1210972"/>
                </a:lnTo>
                <a:lnTo>
                  <a:pt x="7103298" y="1187817"/>
                </a:lnTo>
                <a:lnTo>
                  <a:pt x="7104960" y="1164662"/>
                </a:lnTo>
                <a:lnTo>
                  <a:pt x="7091659" y="1143160"/>
                </a:lnTo>
                <a:lnTo>
                  <a:pt x="7081683" y="1116697"/>
                </a:lnTo>
                <a:lnTo>
                  <a:pt x="7083345" y="1103466"/>
                </a:lnTo>
                <a:lnTo>
                  <a:pt x="7098310" y="1111735"/>
                </a:lnTo>
                <a:lnTo>
                  <a:pt x="7103298" y="1106773"/>
                </a:lnTo>
                <a:lnTo>
                  <a:pt x="7099972" y="1101812"/>
                </a:lnTo>
                <a:lnTo>
                  <a:pt x="7089996" y="1101812"/>
                </a:lnTo>
                <a:close/>
                <a:moveTo>
                  <a:pt x="4801088" y="1095146"/>
                </a:moveTo>
                <a:lnTo>
                  <a:pt x="4799510" y="1123116"/>
                </a:lnTo>
                <a:lnTo>
                  <a:pt x="4799600" y="1123147"/>
                </a:lnTo>
                <a:lnTo>
                  <a:pt x="4801280" y="1095160"/>
                </a:lnTo>
                <a:close/>
                <a:moveTo>
                  <a:pt x="5388070" y="1086075"/>
                </a:moveTo>
                <a:lnTo>
                  <a:pt x="5371775" y="1102358"/>
                </a:lnTo>
                <a:lnTo>
                  <a:pt x="5344855" y="1124217"/>
                </a:lnTo>
                <a:lnTo>
                  <a:pt x="5321299" y="1147756"/>
                </a:lnTo>
                <a:lnTo>
                  <a:pt x="5331395" y="1161207"/>
                </a:lnTo>
                <a:lnTo>
                  <a:pt x="5331803" y="1161452"/>
                </a:lnTo>
                <a:lnTo>
                  <a:pt x="5322318" y="1149039"/>
                </a:lnTo>
                <a:lnTo>
                  <a:pt x="5345980" y="1125816"/>
                </a:lnTo>
                <a:lnTo>
                  <a:pt x="5373023" y="1104252"/>
                </a:lnTo>
                <a:lnTo>
                  <a:pt x="5389925" y="1087664"/>
                </a:lnTo>
                <a:lnTo>
                  <a:pt x="5424845" y="1092560"/>
                </a:lnTo>
                <a:lnTo>
                  <a:pt x="5424361" y="1092268"/>
                </a:lnTo>
                <a:lnTo>
                  <a:pt x="5388912" y="1087176"/>
                </a:lnTo>
                <a:close/>
                <a:moveTo>
                  <a:pt x="3510045" y="1083468"/>
                </a:moveTo>
                <a:lnTo>
                  <a:pt x="3514567" y="1095738"/>
                </a:lnTo>
                <a:lnTo>
                  <a:pt x="3499596" y="1110972"/>
                </a:lnTo>
                <a:lnTo>
                  <a:pt x="3492949" y="1146486"/>
                </a:lnTo>
                <a:lnTo>
                  <a:pt x="3494447" y="1146238"/>
                </a:lnTo>
                <a:lnTo>
                  <a:pt x="3501085" y="1111578"/>
                </a:lnTo>
                <a:lnTo>
                  <a:pt x="3516022" y="1096724"/>
                </a:lnTo>
                <a:lnTo>
                  <a:pt x="3511043" y="1083520"/>
                </a:lnTo>
                <a:close/>
                <a:moveTo>
                  <a:pt x="6770207" y="1082823"/>
                </a:moveTo>
                <a:lnTo>
                  <a:pt x="6768577" y="1083475"/>
                </a:lnTo>
                <a:lnTo>
                  <a:pt x="6776591" y="1095502"/>
                </a:lnTo>
                <a:lnTo>
                  <a:pt x="6779126" y="1096206"/>
                </a:lnTo>
                <a:close/>
                <a:moveTo>
                  <a:pt x="1972122" y="1074937"/>
                </a:moveTo>
                <a:lnTo>
                  <a:pt x="1973796" y="1083326"/>
                </a:lnTo>
                <a:lnTo>
                  <a:pt x="1973281" y="1083068"/>
                </a:lnTo>
                <a:close/>
                <a:moveTo>
                  <a:pt x="4206715" y="1067009"/>
                </a:moveTo>
                <a:lnTo>
                  <a:pt x="4198594" y="1070260"/>
                </a:lnTo>
                <a:lnTo>
                  <a:pt x="4193721" y="1071886"/>
                </a:lnTo>
                <a:lnTo>
                  <a:pt x="4190473" y="1071886"/>
                </a:lnTo>
                <a:lnTo>
                  <a:pt x="4187225" y="1070260"/>
                </a:lnTo>
                <a:lnTo>
                  <a:pt x="4182352" y="1075136"/>
                </a:lnTo>
                <a:lnTo>
                  <a:pt x="4177480" y="1073511"/>
                </a:lnTo>
                <a:lnTo>
                  <a:pt x="4169359" y="1075136"/>
                </a:lnTo>
                <a:lnTo>
                  <a:pt x="4169359" y="1076076"/>
                </a:lnTo>
                <a:lnTo>
                  <a:pt x="4177241" y="1074552"/>
                </a:lnTo>
                <a:lnTo>
                  <a:pt x="4182263" y="1076170"/>
                </a:lnTo>
                <a:lnTo>
                  <a:pt x="4187284" y="1071316"/>
                </a:lnTo>
                <a:lnTo>
                  <a:pt x="4190632" y="1072934"/>
                </a:lnTo>
                <a:lnTo>
                  <a:pt x="4193980" y="1072934"/>
                </a:lnTo>
                <a:lnTo>
                  <a:pt x="4199001" y="1071316"/>
                </a:lnTo>
                <a:lnTo>
                  <a:pt x="4207370" y="1068080"/>
                </a:lnTo>
                <a:lnTo>
                  <a:pt x="4212392" y="1074552"/>
                </a:lnTo>
                <a:lnTo>
                  <a:pt x="4216757" y="1073145"/>
                </a:lnTo>
                <a:lnTo>
                  <a:pt x="4216121" y="1072510"/>
                </a:lnTo>
                <a:lnTo>
                  <a:pt x="4215787" y="1072110"/>
                </a:lnTo>
                <a:lnTo>
                  <a:pt x="4211587" y="1073511"/>
                </a:lnTo>
                <a:close/>
                <a:moveTo>
                  <a:pt x="3711530" y="1061695"/>
                </a:moveTo>
                <a:lnTo>
                  <a:pt x="3711470" y="1061876"/>
                </a:lnTo>
                <a:lnTo>
                  <a:pt x="3711559" y="1061695"/>
                </a:lnTo>
                <a:close/>
                <a:moveTo>
                  <a:pt x="5085744" y="1053598"/>
                </a:moveTo>
                <a:lnTo>
                  <a:pt x="5065554" y="1075456"/>
                </a:lnTo>
                <a:lnTo>
                  <a:pt x="5053776" y="1082182"/>
                </a:lnTo>
                <a:lnTo>
                  <a:pt x="5060506" y="1097314"/>
                </a:lnTo>
                <a:lnTo>
                  <a:pt x="5028248" y="1092709"/>
                </a:lnTo>
                <a:lnTo>
                  <a:pt x="5028333" y="1093193"/>
                </a:lnTo>
                <a:lnTo>
                  <a:pt x="5026301" y="1092431"/>
                </a:lnTo>
                <a:lnTo>
                  <a:pt x="5025173" y="1092270"/>
                </a:lnTo>
                <a:lnTo>
                  <a:pt x="5025123" y="1091989"/>
                </a:lnTo>
                <a:lnTo>
                  <a:pt x="5001590" y="1083163"/>
                </a:lnTo>
                <a:lnTo>
                  <a:pt x="4973176" y="1074804"/>
                </a:lnTo>
                <a:lnTo>
                  <a:pt x="4974847" y="1054742"/>
                </a:lnTo>
                <a:lnTo>
                  <a:pt x="4972620" y="1054742"/>
                </a:lnTo>
                <a:lnTo>
                  <a:pt x="4970958" y="1074623"/>
                </a:lnTo>
                <a:lnTo>
                  <a:pt x="4999518" y="1082998"/>
                </a:lnTo>
                <a:lnTo>
                  <a:pt x="5026399" y="1093049"/>
                </a:lnTo>
                <a:lnTo>
                  <a:pt x="5061679" y="1098074"/>
                </a:lnTo>
                <a:lnTo>
                  <a:pt x="5054959" y="1082998"/>
                </a:lnTo>
                <a:lnTo>
                  <a:pt x="5066719" y="1076298"/>
                </a:lnTo>
                <a:lnTo>
                  <a:pt x="5086879" y="1054522"/>
                </a:lnTo>
                <a:lnTo>
                  <a:pt x="5119558" y="1075701"/>
                </a:lnTo>
                <a:lnTo>
                  <a:pt x="5119395" y="1075456"/>
                </a:lnTo>
                <a:close/>
                <a:moveTo>
                  <a:pt x="6791988" y="1053361"/>
                </a:moveTo>
                <a:lnTo>
                  <a:pt x="6791988" y="1066702"/>
                </a:lnTo>
                <a:lnTo>
                  <a:pt x="6792366" y="1066408"/>
                </a:lnTo>
                <a:lnTo>
                  <a:pt x="6792366" y="1053561"/>
                </a:lnTo>
                <a:close/>
                <a:moveTo>
                  <a:pt x="5608079" y="1051642"/>
                </a:moveTo>
                <a:lnTo>
                  <a:pt x="5603817" y="1055904"/>
                </a:lnTo>
                <a:lnTo>
                  <a:pt x="5604883" y="1056559"/>
                </a:lnTo>
                <a:lnTo>
                  <a:pt x="5608079" y="1053361"/>
                </a:lnTo>
                <a:close/>
                <a:moveTo>
                  <a:pt x="3891761" y="1051509"/>
                </a:moveTo>
                <a:lnTo>
                  <a:pt x="3898714" y="1069461"/>
                </a:lnTo>
                <a:lnTo>
                  <a:pt x="3891761" y="1090677"/>
                </a:lnTo>
                <a:lnTo>
                  <a:pt x="3881331" y="1084149"/>
                </a:lnTo>
                <a:lnTo>
                  <a:pt x="3876117" y="1069461"/>
                </a:lnTo>
                <a:close/>
                <a:moveTo>
                  <a:pt x="5275875" y="1050297"/>
                </a:moveTo>
                <a:lnTo>
                  <a:pt x="5277553" y="1073775"/>
                </a:lnTo>
                <a:lnTo>
                  <a:pt x="5279024" y="1074461"/>
                </a:lnTo>
                <a:lnTo>
                  <a:pt x="5277377" y="1051398"/>
                </a:lnTo>
                <a:close/>
                <a:moveTo>
                  <a:pt x="5452878" y="1043039"/>
                </a:moveTo>
                <a:lnTo>
                  <a:pt x="5437836" y="1058086"/>
                </a:lnTo>
                <a:lnTo>
                  <a:pt x="5414435" y="1056414"/>
                </a:lnTo>
                <a:lnTo>
                  <a:pt x="5387692" y="1053070"/>
                </a:lnTo>
                <a:lnTo>
                  <a:pt x="5387453" y="1053256"/>
                </a:lnTo>
                <a:lnTo>
                  <a:pt x="5414233" y="1056623"/>
                </a:lnTo>
                <a:lnTo>
                  <a:pt x="5437866" y="1058320"/>
                </a:lnTo>
                <a:lnTo>
                  <a:pt x="5453049" y="1043053"/>
                </a:lnTo>
                <a:close/>
                <a:moveTo>
                  <a:pt x="4083814" y="1040959"/>
                </a:moveTo>
                <a:lnTo>
                  <a:pt x="4083898" y="1041219"/>
                </a:lnTo>
                <a:lnTo>
                  <a:pt x="4092492" y="1047096"/>
                </a:lnTo>
                <a:lnTo>
                  <a:pt x="4092492" y="1046957"/>
                </a:lnTo>
                <a:close/>
                <a:moveTo>
                  <a:pt x="5573222" y="1038024"/>
                </a:moveTo>
                <a:lnTo>
                  <a:pt x="5539793" y="1041368"/>
                </a:lnTo>
                <a:lnTo>
                  <a:pt x="5508036" y="1044711"/>
                </a:lnTo>
                <a:lnTo>
                  <a:pt x="5474626" y="1044711"/>
                </a:lnTo>
                <a:lnTo>
                  <a:pt x="5475004" y="1044741"/>
                </a:lnTo>
                <a:lnTo>
                  <a:pt x="5508766" y="1044741"/>
                </a:lnTo>
                <a:lnTo>
                  <a:pt x="5540839" y="1041346"/>
                </a:lnTo>
                <a:lnTo>
                  <a:pt x="5573314" y="1038080"/>
                </a:lnTo>
                <a:close/>
                <a:moveTo>
                  <a:pt x="4076334" y="1031826"/>
                </a:moveTo>
                <a:lnTo>
                  <a:pt x="4077211" y="1032643"/>
                </a:lnTo>
                <a:lnTo>
                  <a:pt x="4081097" y="1035301"/>
                </a:lnTo>
                <a:lnTo>
                  <a:pt x="4081021" y="1035065"/>
                </a:lnTo>
                <a:close/>
                <a:moveTo>
                  <a:pt x="4208369" y="1030923"/>
                </a:moveTo>
                <a:lnTo>
                  <a:pt x="4208339" y="1031251"/>
                </a:lnTo>
                <a:lnTo>
                  <a:pt x="4217708" y="1045315"/>
                </a:lnTo>
                <a:lnTo>
                  <a:pt x="4217838" y="1045099"/>
                </a:lnTo>
                <a:close/>
                <a:moveTo>
                  <a:pt x="3487808" y="1027405"/>
                </a:moveTo>
                <a:lnTo>
                  <a:pt x="3517682" y="1032356"/>
                </a:lnTo>
                <a:lnTo>
                  <a:pt x="3544236" y="1034007"/>
                </a:lnTo>
                <a:lnTo>
                  <a:pt x="3570791" y="1035657"/>
                </a:lnTo>
                <a:lnTo>
                  <a:pt x="3597345" y="1035657"/>
                </a:lnTo>
                <a:lnTo>
                  <a:pt x="3625560" y="1037308"/>
                </a:lnTo>
                <a:lnTo>
                  <a:pt x="3637177" y="1047210"/>
                </a:lnTo>
                <a:lnTo>
                  <a:pt x="3703563" y="1062064"/>
                </a:lnTo>
                <a:lnTo>
                  <a:pt x="3703563" y="1063715"/>
                </a:lnTo>
                <a:lnTo>
                  <a:pt x="3708542" y="1065365"/>
                </a:lnTo>
                <a:lnTo>
                  <a:pt x="3745055" y="1065365"/>
                </a:lnTo>
                <a:lnTo>
                  <a:pt x="3738416" y="1086821"/>
                </a:lnTo>
                <a:lnTo>
                  <a:pt x="3713521" y="1101675"/>
                </a:lnTo>
                <a:lnTo>
                  <a:pt x="3686967" y="1114879"/>
                </a:lnTo>
                <a:lnTo>
                  <a:pt x="3673690" y="1134685"/>
                </a:lnTo>
                <a:lnTo>
                  <a:pt x="3658753" y="1156140"/>
                </a:lnTo>
                <a:lnTo>
                  <a:pt x="3668711" y="1177596"/>
                </a:lnTo>
                <a:lnTo>
                  <a:pt x="3648795" y="1202353"/>
                </a:lnTo>
                <a:lnTo>
                  <a:pt x="3643816" y="1210605"/>
                </a:lnTo>
                <a:lnTo>
                  <a:pt x="3623900" y="1220508"/>
                </a:lnTo>
                <a:lnTo>
                  <a:pt x="3610623" y="1232061"/>
                </a:lnTo>
                <a:lnTo>
                  <a:pt x="3584068" y="1235362"/>
                </a:lnTo>
                <a:lnTo>
                  <a:pt x="3554194" y="1240314"/>
                </a:lnTo>
                <a:lnTo>
                  <a:pt x="3535938" y="1251867"/>
                </a:lnTo>
                <a:lnTo>
                  <a:pt x="3534279" y="1251867"/>
                </a:lnTo>
                <a:lnTo>
                  <a:pt x="3517682" y="1250216"/>
                </a:lnTo>
                <a:lnTo>
                  <a:pt x="3511043" y="1230411"/>
                </a:lnTo>
                <a:lnTo>
                  <a:pt x="3494447" y="1220508"/>
                </a:lnTo>
                <a:lnTo>
                  <a:pt x="3486149" y="1222159"/>
                </a:lnTo>
                <a:lnTo>
                  <a:pt x="3484489" y="1213906"/>
                </a:lnTo>
                <a:lnTo>
                  <a:pt x="3494447" y="1195751"/>
                </a:lnTo>
                <a:lnTo>
                  <a:pt x="3491127" y="1187499"/>
                </a:lnTo>
                <a:lnTo>
                  <a:pt x="3494447" y="1172645"/>
                </a:lnTo>
                <a:lnTo>
                  <a:pt x="3484513" y="1147947"/>
                </a:lnTo>
                <a:lnTo>
                  <a:pt x="3482963" y="1148210"/>
                </a:lnTo>
                <a:lnTo>
                  <a:pt x="3492943" y="1173600"/>
                </a:lnTo>
                <a:lnTo>
                  <a:pt x="3489616" y="1188834"/>
                </a:lnTo>
                <a:lnTo>
                  <a:pt x="3492943" y="1197297"/>
                </a:lnTo>
                <a:lnTo>
                  <a:pt x="3482963" y="1215916"/>
                </a:lnTo>
                <a:lnTo>
                  <a:pt x="3484626" y="1224380"/>
                </a:lnTo>
                <a:lnTo>
                  <a:pt x="3448032" y="1227765"/>
                </a:lnTo>
                <a:lnTo>
                  <a:pt x="3449695" y="1185449"/>
                </a:lnTo>
                <a:lnTo>
                  <a:pt x="3446368" y="1183756"/>
                </a:lnTo>
                <a:lnTo>
                  <a:pt x="3434725" y="1176985"/>
                </a:lnTo>
                <a:lnTo>
                  <a:pt x="3438052" y="1156674"/>
                </a:lnTo>
                <a:lnTo>
                  <a:pt x="3448032" y="1134669"/>
                </a:lnTo>
                <a:lnTo>
                  <a:pt x="3456349" y="1114357"/>
                </a:lnTo>
                <a:lnTo>
                  <a:pt x="3456349" y="1077119"/>
                </a:lnTo>
                <a:lnTo>
                  <a:pt x="3457570" y="1077119"/>
                </a:lnTo>
                <a:lnTo>
                  <a:pt x="3456275" y="1071967"/>
                </a:lnTo>
                <a:lnTo>
                  <a:pt x="3454615" y="1065365"/>
                </a:lnTo>
                <a:lnTo>
                  <a:pt x="3454615" y="1062064"/>
                </a:lnTo>
                <a:lnTo>
                  <a:pt x="3451296" y="1055463"/>
                </a:lnTo>
                <a:lnTo>
                  <a:pt x="3451296" y="1043909"/>
                </a:lnTo>
                <a:close/>
                <a:moveTo>
                  <a:pt x="4136581" y="1016474"/>
                </a:moveTo>
                <a:lnTo>
                  <a:pt x="4128541" y="1021475"/>
                </a:lnTo>
                <a:lnTo>
                  <a:pt x="4135095" y="1024873"/>
                </a:lnTo>
                <a:lnTo>
                  <a:pt x="4135095" y="1031668"/>
                </a:lnTo>
                <a:lnTo>
                  <a:pt x="4120348" y="1033367"/>
                </a:lnTo>
                <a:lnTo>
                  <a:pt x="4126902" y="1040162"/>
                </a:lnTo>
                <a:lnTo>
                  <a:pt x="4125553" y="1041560"/>
                </a:lnTo>
                <a:lnTo>
                  <a:pt x="4128755" y="1042628"/>
                </a:lnTo>
                <a:lnTo>
                  <a:pt x="4130379" y="1041003"/>
                </a:lnTo>
                <a:lnTo>
                  <a:pt x="4123883" y="1034501"/>
                </a:lnTo>
                <a:lnTo>
                  <a:pt x="4138500" y="1032876"/>
                </a:lnTo>
                <a:lnTo>
                  <a:pt x="4138500" y="1026374"/>
                </a:lnTo>
                <a:lnTo>
                  <a:pt x="4132003" y="1023124"/>
                </a:lnTo>
                <a:lnTo>
                  <a:pt x="4140124" y="1018247"/>
                </a:lnTo>
                <a:close/>
                <a:moveTo>
                  <a:pt x="4058821" y="1015378"/>
                </a:moveTo>
                <a:lnTo>
                  <a:pt x="4058821" y="1015493"/>
                </a:lnTo>
                <a:lnTo>
                  <a:pt x="4070516" y="1026400"/>
                </a:lnTo>
                <a:close/>
                <a:moveTo>
                  <a:pt x="4053634" y="1011445"/>
                </a:moveTo>
                <a:lnTo>
                  <a:pt x="4053806" y="1012063"/>
                </a:lnTo>
                <a:lnTo>
                  <a:pt x="4058081" y="1013525"/>
                </a:lnTo>
                <a:lnTo>
                  <a:pt x="4058081" y="1012981"/>
                </a:lnTo>
                <a:close/>
                <a:moveTo>
                  <a:pt x="7166223" y="1007821"/>
                </a:moveTo>
                <a:lnTo>
                  <a:pt x="7155678" y="1024392"/>
                </a:lnTo>
                <a:lnTo>
                  <a:pt x="7155678" y="1012340"/>
                </a:lnTo>
                <a:close/>
                <a:moveTo>
                  <a:pt x="2095749" y="1002263"/>
                </a:moveTo>
                <a:lnTo>
                  <a:pt x="2095371" y="1002695"/>
                </a:lnTo>
                <a:lnTo>
                  <a:pt x="2089071" y="1005612"/>
                </a:lnTo>
                <a:close/>
                <a:moveTo>
                  <a:pt x="6792774" y="997465"/>
                </a:moveTo>
                <a:lnTo>
                  <a:pt x="6791988" y="999825"/>
                </a:lnTo>
                <a:lnTo>
                  <a:pt x="6808710" y="1026593"/>
                </a:lnTo>
                <a:lnTo>
                  <a:pt x="6822949" y="1051919"/>
                </a:lnTo>
                <a:lnTo>
                  <a:pt x="6824513" y="1050877"/>
                </a:lnTo>
                <a:lnTo>
                  <a:pt x="6809451" y="1024123"/>
                </a:lnTo>
                <a:close/>
                <a:moveTo>
                  <a:pt x="5123149" y="995221"/>
                </a:moveTo>
                <a:lnTo>
                  <a:pt x="5146315" y="1023333"/>
                </a:lnTo>
                <a:lnTo>
                  <a:pt x="5147662" y="1023417"/>
                </a:lnTo>
                <a:lnTo>
                  <a:pt x="5125277" y="996229"/>
                </a:lnTo>
                <a:close/>
                <a:moveTo>
                  <a:pt x="4043775" y="994638"/>
                </a:moveTo>
                <a:lnTo>
                  <a:pt x="4043775" y="994912"/>
                </a:lnTo>
                <a:lnTo>
                  <a:pt x="4049967" y="999676"/>
                </a:lnTo>
                <a:lnTo>
                  <a:pt x="4049888" y="999391"/>
                </a:lnTo>
                <a:close/>
                <a:moveTo>
                  <a:pt x="4128334" y="993867"/>
                </a:moveTo>
                <a:lnTo>
                  <a:pt x="4128541" y="994295"/>
                </a:lnTo>
                <a:lnTo>
                  <a:pt x="4126902" y="999391"/>
                </a:lnTo>
                <a:lnTo>
                  <a:pt x="4121986" y="1004488"/>
                </a:lnTo>
                <a:lnTo>
                  <a:pt x="4121986" y="1006186"/>
                </a:lnTo>
                <a:lnTo>
                  <a:pt x="4126902" y="1011283"/>
                </a:lnTo>
                <a:lnTo>
                  <a:pt x="4129786" y="1012777"/>
                </a:lnTo>
                <a:lnTo>
                  <a:pt x="4125507" y="1008495"/>
                </a:lnTo>
                <a:lnTo>
                  <a:pt x="4125507" y="1006870"/>
                </a:lnTo>
                <a:lnTo>
                  <a:pt x="4130379" y="1001994"/>
                </a:lnTo>
                <a:lnTo>
                  <a:pt x="4132003" y="997117"/>
                </a:lnTo>
                <a:lnTo>
                  <a:pt x="4130379" y="993867"/>
                </a:lnTo>
                <a:close/>
                <a:moveTo>
                  <a:pt x="4110892" y="984622"/>
                </a:moveTo>
                <a:lnTo>
                  <a:pt x="4115432" y="990897"/>
                </a:lnTo>
                <a:lnTo>
                  <a:pt x="4116907" y="990897"/>
                </a:lnTo>
                <a:lnTo>
                  <a:pt x="4112319" y="984622"/>
                </a:lnTo>
                <a:close/>
                <a:moveTo>
                  <a:pt x="4128633" y="983440"/>
                </a:moveTo>
                <a:lnTo>
                  <a:pt x="4124022" y="984622"/>
                </a:lnTo>
                <a:lnTo>
                  <a:pt x="4122492" y="990897"/>
                </a:lnTo>
                <a:lnTo>
                  <a:pt x="4124625" y="990897"/>
                </a:lnTo>
                <a:lnTo>
                  <a:pt x="4125507" y="987365"/>
                </a:lnTo>
                <a:lnTo>
                  <a:pt x="4132003" y="985740"/>
                </a:lnTo>
                <a:lnTo>
                  <a:pt x="4132003" y="984114"/>
                </a:lnTo>
                <a:close/>
                <a:moveTo>
                  <a:pt x="4097273" y="982907"/>
                </a:moveTo>
                <a:lnTo>
                  <a:pt x="4097094" y="983091"/>
                </a:lnTo>
                <a:lnTo>
                  <a:pt x="4099046" y="984102"/>
                </a:lnTo>
                <a:lnTo>
                  <a:pt x="4099603" y="984102"/>
                </a:lnTo>
                <a:close/>
                <a:moveTo>
                  <a:pt x="5598294" y="982855"/>
                </a:moveTo>
                <a:lnTo>
                  <a:pt x="5569879" y="994557"/>
                </a:lnTo>
                <a:lnTo>
                  <a:pt x="5572114" y="995451"/>
                </a:lnTo>
                <a:lnTo>
                  <a:pt x="5598045" y="984768"/>
                </a:lnTo>
                <a:lnTo>
                  <a:pt x="5633161" y="988114"/>
                </a:lnTo>
                <a:lnTo>
                  <a:pt x="5631353" y="986004"/>
                </a:lnTo>
                <a:close/>
                <a:moveTo>
                  <a:pt x="4050462" y="981192"/>
                </a:moveTo>
                <a:lnTo>
                  <a:pt x="4050297" y="981234"/>
                </a:lnTo>
                <a:lnTo>
                  <a:pt x="4056443" y="989199"/>
                </a:lnTo>
                <a:lnTo>
                  <a:pt x="4056555" y="989005"/>
                </a:lnTo>
                <a:close/>
                <a:moveTo>
                  <a:pt x="7199365" y="977692"/>
                </a:moveTo>
                <a:lnTo>
                  <a:pt x="7194846" y="982713"/>
                </a:lnTo>
                <a:lnTo>
                  <a:pt x="7185807" y="996104"/>
                </a:lnTo>
                <a:lnTo>
                  <a:pt x="7176768" y="1007821"/>
                </a:lnTo>
                <a:lnTo>
                  <a:pt x="7181287" y="986061"/>
                </a:lnTo>
                <a:close/>
                <a:moveTo>
                  <a:pt x="1709123" y="976780"/>
                </a:moveTo>
                <a:lnTo>
                  <a:pt x="1702633" y="1002795"/>
                </a:lnTo>
                <a:lnTo>
                  <a:pt x="1699286" y="1031316"/>
                </a:lnTo>
                <a:lnTo>
                  <a:pt x="1687569" y="1046416"/>
                </a:lnTo>
                <a:lnTo>
                  <a:pt x="1657440" y="1074937"/>
                </a:lnTo>
                <a:lnTo>
                  <a:pt x="1657939" y="1075812"/>
                </a:lnTo>
                <a:lnTo>
                  <a:pt x="1687886" y="1047475"/>
                </a:lnTo>
                <a:lnTo>
                  <a:pt x="1699587" y="1032404"/>
                </a:lnTo>
                <a:lnTo>
                  <a:pt x="1702932" y="1003937"/>
                </a:lnTo>
                <a:lnTo>
                  <a:pt x="1709624" y="977145"/>
                </a:lnTo>
                <a:close/>
                <a:moveTo>
                  <a:pt x="7035161" y="974679"/>
                </a:moveTo>
                <a:lnTo>
                  <a:pt x="7075488" y="994765"/>
                </a:lnTo>
                <a:lnTo>
                  <a:pt x="7114134" y="1014851"/>
                </a:lnTo>
                <a:lnTo>
                  <a:pt x="7137658" y="1021547"/>
                </a:lnTo>
                <a:lnTo>
                  <a:pt x="7144379" y="1011504"/>
                </a:lnTo>
                <a:lnTo>
                  <a:pt x="7154461" y="1033264"/>
                </a:lnTo>
                <a:lnTo>
                  <a:pt x="7166223" y="1041633"/>
                </a:lnTo>
                <a:lnTo>
                  <a:pt x="7146060" y="1051676"/>
                </a:lnTo>
                <a:lnTo>
                  <a:pt x="7134298" y="1071762"/>
                </a:lnTo>
                <a:lnTo>
                  <a:pt x="7132617" y="1076784"/>
                </a:lnTo>
                <a:lnTo>
                  <a:pt x="7082209" y="1063393"/>
                </a:lnTo>
                <a:lnTo>
                  <a:pt x="7072127" y="1066740"/>
                </a:lnTo>
                <a:lnTo>
                  <a:pt x="7057005" y="1066740"/>
                </a:lnTo>
                <a:lnTo>
                  <a:pt x="7087250" y="1086827"/>
                </a:lnTo>
                <a:lnTo>
                  <a:pt x="7075488" y="1088500"/>
                </a:lnTo>
                <a:lnTo>
                  <a:pt x="7070447" y="1095196"/>
                </a:lnTo>
                <a:lnTo>
                  <a:pt x="7051964" y="1073436"/>
                </a:lnTo>
                <a:lnTo>
                  <a:pt x="7046923" y="1056697"/>
                </a:lnTo>
                <a:lnTo>
                  <a:pt x="7045243" y="1044980"/>
                </a:lnTo>
                <a:lnTo>
                  <a:pt x="7050284" y="1041633"/>
                </a:lnTo>
                <a:lnTo>
                  <a:pt x="7067086" y="1041633"/>
                </a:lnTo>
                <a:lnTo>
                  <a:pt x="7055324" y="1016525"/>
                </a:lnTo>
                <a:lnTo>
                  <a:pt x="7043562" y="991417"/>
                </a:lnTo>
                <a:close/>
                <a:moveTo>
                  <a:pt x="4121363" y="974642"/>
                </a:moveTo>
                <a:lnTo>
                  <a:pt x="4120678" y="976047"/>
                </a:lnTo>
                <a:lnTo>
                  <a:pt x="4122350" y="979477"/>
                </a:lnTo>
                <a:lnTo>
                  <a:pt x="4122381" y="979483"/>
                </a:lnTo>
                <a:lnTo>
                  <a:pt x="4122259" y="979238"/>
                </a:lnTo>
                <a:lnTo>
                  <a:pt x="4123883" y="975987"/>
                </a:lnTo>
                <a:lnTo>
                  <a:pt x="4122259" y="975987"/>
                </a:lnTo>
                <a:close/>
                <a:moveTo>
                  <a:pt x="4011376" y="972449"/>
                </a:moveTo>
                <a:lnTo>
                  <a:pt x="4010165" y="974332"/>
                </a:lnTo>
                <a:lnTo>
                  <a:pt x="4010339" y="974332"/>
                </a:lnTo>
                <a:lnTo>
                  <a:pt x="4011504" y="972538"/>
                </a:lnTo>
                <a:close/>
                <a:moveTo>
                  <a:pt x="4030400" y="968056"/>
                </a:moveTo>
                <a:lnTo>
                  <a:pt x="4028234" y="968954"/>
                </a:lnTo>
                <a:lnTo>
                  <a:pt x="4028234" y="972449"/>
                </a:lnTo>
                <a:lnTo>
                  <a:pt x="4028839" y="974332"/>
                </a:lnTo>
                <a:lnTo>
                  <a:pt x="4032072" y="974332"/>
                </a:lnTo>
                <a:lnTo>
                  <a:pt x="4030400" y="969187"/>
                </a:lnTo>
                <a:close/>
                <a:moveTo>
                  <a:pt x="5061762" y="962793"/>
                </a:moveTo>
                <a:lnTo>
                  <a:pt x="5061734" y="962804"/>
                </a:lnTo>
                <a:lnTo>
                  <a:pt x="5090792" y="979616"/>
                </a:lnTo>
                <a:lnTo>
                  <a:pt x="5090914" y="979674"/>
                </a:lnTo>
                <a:close/>
                <a:moveTo>
                  <a:pt x="4152813" y="961349"/>
                </a:moveTo>
                <a:lnTo>
                  <a:pt x="4182352" y="993867"/>
                </a:lnTo>
                <a:lnTo>
                  <a:pt x="4192097" y="998743"/>
                </a:lnTo>
                <a:lnTo>
                  <a:pt x="4200218" y="1001994"/>
                </a:lnTo>
                <a:lnTo>
                  <a:pt x="4208339" y="1003619"/>
                </a:lnTo>
                <a:lnTo>
                  <a:pt x="4209615" y="1011284"/>
                </a:lnTo>
                <a:lnTo>
                  <a:pt x="4209995" y="1011758"/>
                </a:lnTo>
                <a:lnTo>
                  <a:pt x="4208392" y="1002266"/>
                </a:lnTo>
                <a:lnTo>
                  <a:pt x="4199905" y="1000590"/>
                </a:lnTo>
                <a:lnTo>
                  <a:pt x="4191417" y="997238"/>
                </a:lnTo>
                <a:lnTo>
                  <a:pt x="4181231" y="992210"/>
                </a:lnTo>
                <a:close/>
                <a:moveTo>
                  <a:pt x="4148007" y="956130"/>
                </a:moveTo>
                <a:lnTo>
                  <a:pt x="4114935" y="963779"/>
                </a:lnTo>
                <a:lnTo>
                  <a:pt x="4116428" y="966076"/>
                </a:lnTo>
                <a:lnTo>
                  <a:pt x="4149836" y="958116"/>
                </a:lnTo>
                <a:close/>
                <a:moveTo>
                  <a:pt x="1692901" y="955377"/>
                </a:moveTo>
                <a:lnTo>
                  <a:pt x="1692321" y="955493"/>
                </a:lnTo>
                <a:lnTo>
                  <a:pt x="1690917" y="962529"/>
                </a:lnTo>
                <a:lnTo>
                  <a:pt x="1691402" y="962883"/>
                </a:lnTo>
                <a:close/>
                <a:moveTo>
                  <a:pt x="5812564" y="954657"/>
                </a:moveTo>
                <a:lnTo>
                  <a:pt x="5813758" y="958001"/>
                </a:lnTo>
                <a:lnTo>
                  <a:pt x="5823791" y="983095"/>
                </a:lnTo>
                <a:lnTo>
                  <a:pt x="5850546" y="986441"/>
                </a:lnTo>
                <a:lnTo>
                  <a:pt x="5878973" y="993133"/>
                </a:lnTo>
                <a:lnTo>
                  <a:pt x="5914089" y="1003171"/>
                </a:lnTo>
                <a:lnTo>
                  <a:pt x="5947533" y="1013209"/>
                </a:lnTo>
                <a:lnTo>
                  <a:pt x="5969271" y="1036631"/>
                </a:lnTo>
                <a:lnTo>
                  <a:pt x="5991010" y="1058380"/>
                </a:lnTo>
                <a:lnTo>
                  <a:pt x="6026126" y="1060053"/>
                </a:lnTo>
                <a:lnTo>
                  <a:pt x="6057897" y="1063399"/>
                </a:lnTo>
                <a:lnTo>
                  <a:pt x="6091341" y="1065072"/>
                </a:lnTo>
                <a:lnTo>
                  <a:pt x="6126457" y="1066745"/>
                </a:lnTo>
                <a:lnTo>
                  <a:pt x="6136490" y="1075110"/>
                </a:lnTo>
                <a:lnTo>
                  <a:pt x="6166589" y="1080129"/>
                </a:lnTo>
                <a:lnTo>
                  <a:pt x="6196689" y="1086821"/>
                </a:lnTo>
                <a:lnTo>
                  <a:pt x="6215083" y="1095186"/>
                </a:lnTo>
                <a:lnTo>
                  <a:pt x="6231805" y="1083475"/>
                </a:lnTo>
                <a:lnTo>
                  <a:pt x="6248527" y="1073437"/>
                </a:lnTo>
                <a:lnTo>
                  <a:pt x="6278626" y="1070091"/>
                </a:lnTo>
                <a:lnTo>
                  <a:pt x="6307053" y="1068418"/>
                </a:lnTo>
                <a:lnTo>
                  <a:pt x="6328792" y="1048342"/>
                </a:lnTo>
                <a:lnTo>
                  <a:pt x="6350530" y="1029939"/>
                </a:lnTo>
                <a:lnTo>
                  <a:pt x="6348385" y="1028032"/>
                </a:lnTo>
                <a:lnTo>
                  <a:pt x="6329133" y="1044164"/>
                </a:lnTo>
                <a:lnTo>
                  <a:pt x="6307326" y="1064098"/>
                </a:lnTo>
                <a:lnTo>
                  <a:pt x="6278810" y="1065759"/>
                </a:lnTo>
                <a:lnTo>
                  <a:pt x="6248616" y="1069082"/>
                </a:lnTo>
                <a:lnTo>
                  <a:pt x="6231842" y="1079049"/>
                </a:lnTo>
                <a:lnTo>
                  <a:pt x="6215067" y="1090677"/>
                </a:lnTo>
                <a:lnTo>
                  <a:pt x="6196616" y="1082371"/>
                </a:lnTo>
                <a:lnTo>
                  <a:pt x="6166422" y="1075726"/>
                </a:lnTo>
                <a:lnTo>
                  <a:pt x="6136228" y="1070743"/>
                </a:lnTo>
                <a:lnTo>
                  <a:pt x="6126164" y="1062437"/>
                </a:lnTo>
                <a:lnTo>
                  <a:pt x="6090938" y="1060776"/>
                </a:lnTo>
                <a:lnTo>
                  <a:pt x="6057389" y="1059114"/>
                </a:lnTo>
                <a:lnTo>
                  <a:pt x="6025518" y="1055792"/>
                </a:lnTo>
                <a:lnTo>
                  <a:pt x="5990292" y="1054131"/>
                </a:lnTo>
                <a:lnTo>
                  <a:pt x="5968485" y="1032536"/>
                </a:lnTo>
                <a:lnTo>
                  <a:pt x="5946679" y="1009279"/>
                </a:lnTo>
                <a:lnTo>
                  <a:pt x="5913130" y="999312"/>
                </a:lnTo>
                <a:lnTo>
                  <a:pt x="5877904" y="989345"/>
                </a:lnTo>
                <a:lnTo>
                  <a:pt x="5849388" y="982700"/>
                </a:lnTo>
                <a:lnTo>
                  <a:pt x="5822549" y="979378"/>
                </a:lnTo>
                <a:close/>
                <a:moveTo>
                  <a:pt x="4037795" y="952497"/>
                </a:moveTo>
                <a:lnTo>
                  <a:pt x="4034977" y="953227"/>
                </a:lnTo>
                <a:lnTo>
                  <a:pt x="4036663" y="958470"/>
                </a:lnTo>
                <a:lnTo>
                  <a:pt x="4036663" y="961965"/>
                </a:lnTo>
                <a:lnTo>
                  <a:pt x="4037508" y="962840"/>
                </a:lnTo>
                <a:lnTo>
                  <a:pt x="4038759" y="962326"/>
                </a:lnTo>
                <a:lnTo>
                  <a:pt x="4042103" y="962326"/>
                </a:lnTo>
                <a:lnTo>
                  <a:pt x="4038759" y="958896"/>
                </a:lnTo>
                <a:lnTo>
                  <a:pt x="4038759" y="955466"/>
                </a:lnTo>
                <a:close/>
                <a:moveTo>
                  <a:pt x="7048513" y="947496"/>
                </a:moveTo>
                <a:lnTo>
                  <a:pt x="7049260" y="947839"/>
                </a:lnTo>
                <a:lnTo>
                  <a:pt x="7059265" y="961121"/>
                </a:lnTo>
                <a:close/>
                <a:moveTo>
                  <a:pt x="1682711" y="945218"/>
                </a:moveTo>
                <a:lnTo>
                  <a:pt x="1684222" y="955818"/>
                </a:lnTo>
                <a:lnTo>
                  <a:pt x="1684370" y="955789"/>
                </a:lnTo>
                <a:lnTo>
                  <a:pt x="1682877" y="945329"/>
                </a:lnTo>
                <a:close/>
                <a:moveTo>
                  <a:pt x="6446553" y="941171"/>
                </a:moveTo>
                <a:lnTo>
                  <a:pt x="6418036" y="954460"/>
                </a:lnTo>
                <a:lnTo>
                  <a:pt x="6413004" y="974394"/>
                </a:lnTo>
                <a:lnTo>
                  <a:pt x="6389520" y="981039"/>
                </a:lnTo>
                <a:lnTo>
                  <a:pt x="6367713" y="994329"/>
                </a:lnTo>
                <a:lnTo>
                  <a:pt x="6330810" y="984361"/>
                </a:lnTo>
                <a:lnTo>
                  <a:pt x="6331530" y="988405"/>
                </a:lnTo>
                <a:lnTo>
                  <a:pt x="6367252" y="998152"/>
                </a:lnTo>
                <a:lnTo>
                  <a:pt x="6388990" y="984768"/>
                </a:lnTo>
                <a:lnTo>
                  <a:pt x="6412401" y="978076"/>
                </a:lnTo>
                <a:lnTo>
                  <a:pt x="6417418" y="958001"/>
                </a:lnTo>
                <a:lnTo>
                  <a:pt x="6445845" y="944617"/>
                </a:lnTo>
                <a:lnTo>
                  <a:pt x="6485978" y="944617"/>
                </a:lnTo>
                <a:lnTo>
                  <a:pt x="6484447" y="941171"/>
                </a:lnTo>
                <a:close/>
                <a:moveTo>
                  <a:pt x="4052108" y="939767"/>
                </a:moveTo>
                <a:lnTo>
                  <a:pt x="4056131" y="942269"/>
                </a:lnTo>
                <a:lnTo>
                  <a:pt x="4056274" y="942195"/>
                </a:lnTo>
                <a:close/>
                <a:moveTo>
                  <a:pt x="3915719" y="934897"/>
                </a:moveTo>
                <a:lnTo>
                  <a:pt x="3910086" y="940634"/>
                </a:lnTo>
                <a:lnTo>
                  <a:pt x="3906732" y="949171"/>
                </a:lnTo>
                <a:lnTo>
                  <a:pt x="3888290" y="949171"/>
                </a:lnTo>
                <a:lnTo>
                  <a:pt x="3879996" y="960996"/>
                </a:lnTo>
                <a:lnTo>
                  <a:pt x="3880435" y="961308"/>
                </a:lnTo>
                <a:lnTo>
                  <a:pt x="3888712" y="949519"/>
                </a:lnTo>
                <a:lnTo>
                  <a:pt x="3906921" y="949519"/>
                </a:lnTo>
                <a:lnTo>
                  <a:pt x="3910231" y="941097"/>
                </a:lnTo>
                <a:lnTo>
                  <a:pt x="3916172" y="935053"/>
                </a:lnTo>
                <a:close/>
                <a:moveTo>
                  <a:pt x="2075561" y="926867"/>
                </a:moveTo>
                <a:lnTo>
                  <a:pt x="2065858" y="962529"/>
                </a:lnTo>
                <a:lnTo>
                  <a:pt x="2065936" y="962767"/>
                </a:lnTo>
                <a:lnTo>
                  <a:pt x="2075690" y="926910"/>
                </a:lnTo>
                <a:close/>
                <a:moveTo>
                  <a:pt x="5616679" y="924342"/>
                </a:moveTo>
                <a:lnTo>
                  <a:pt x="5616926" y="926320"/>
                </a:lnTo>
                <a:lnTo>
                  <a:pt x="5654900" y="934579"/>
                </a:lnTo>
                <a:lnTo>
                  <a:pt x="5676638" y="929560"/>
                </a:lnTo>
                <a:lnTo>
                  <a:pt x="5675987" y="927885"/>
                </a:lnTo>
                <a:lnTo>
                  <a:pt x="5655122" y="932701"/>
                </a:lnTo>
                <a:close/>
                <a:moveTo>
                  <a:pt x="3892716" y="915780"/>
                </a:moveTo>
                <a:lnTo>
                  <a:pt x="3891644" y="920146"/>
                </a:lnTo>
                <a:lnTo>
                  <a:pt x="3891644" y="923561"/>
                </a:lnTo>
                <a:lnTo>
                  <a:pt x="3891644" y="925268"/>
                </a:lnTo>
                <a:lnTo>
                  <a:pt x="3892688" y="925268"/>
                </a:lnTo>
                <a:lnTo>
                  <a:pt x="3892688" y="923530"/>
                </a:lnTo>
                <a:lnTo>
                  <a:pt x="3892688" y="920447"/>
                </a:lnTo>
                <a:lnTo>
                  <a:pt x="3893153" y="921609"/>
                </a:lnTo>
                <a:lnTo>
                  <a:pt x="3894349" y="916664"/>
                </a:lnTo>
                <a:lnTo>
                  <a:pt x="3897551" y="916995"/>
                </a:lnTo>
                <a:close/>
                <a:moveTo>
                  <a:pt x="6367042" y="893163"/>
                </a:moveTo>
                <a:lnTo>
                  <a:pt x="6361004" y="894658"/>
                </a:lnTo>
                <a:lnTo>
                  <a:pt x="6364634" y="896755"/>
                </a:lnTo>
                <a:lnTo>
                  <a:pt x="6367252" y="896100"/>
                </a:lnTo>
                <a:close/>
                <a:moveTo>
                  <a:pt x="4317499" y="881173"/>
                </a:moveTo>
                <a:lnTo>
                  <a:pt x="4319151" y="882772"/>
                </a:lnTo>
                <a:lnTo>
                  <a:pt x="4317604" y="881215"/>
                </a:lnTo>
                <a:close/>
                <a:moveTo>
                  <a:pt x="3988121" y="880331"/>
                </a:moveTo>
                <a:lnTo>
                  <a:pt x="3970170" y="895090"/>
                </a:lnTo>
                <a:lnTo>
                  <a:pt x="3975217" y="910304"/>
                </a:lnTo>
                <a:lnTo>
                  <a:pt x="3966806" y="913685"/>
                </a:lnTo>
                <a:lnTo>
                  <a:pt x="3938208" y="913685"/>
                </a:lnTo>
                <a:lnTo>
                  <a:pt x="3918022" y="913685"/>
                </a:lnTo>
                <a:lnTo>
                  <a:pt x="3912139" y="919596"/>
                </a:lnTo>
                <a:lnTo>
                  <a:pt x="3914285" y="921814"/>
                </a:lnTo>
                <a:lnTo>
                  <a:pt x="3920930" y="914947"/>
                </a:lnTo>
                <a:lnTo>
                  <a:pt x="3940866" y="914947"/>
                </a:lnTo>
                <a:lnTo>
                  <a:pt x="3969109" y="914947"/>
                </a:lnTo>
                <a:lnTo>
                  <a:pt x="3977415" y="911514"/>
                </a:lnTo>
                <a:lnTo>
                  <a:pt x="3972431" y="896064"/>
                </a:lnTo>
                <a:lnTo>
                  <a:pt x="3989451" y="881675"/>
                </a:lnTo>
                <a:close/>
                <a:moveTo>
                  <a:pt x="5706063" y="872326"/>
                </a:moveTo>
                <a:lnTo>
                  <a:pt x="5706738" y="874351"/>
                </a:lnTo>
                <a:lnTo>
                  <a:pt x="5716771" y="884389"/>
                </a:lnTo>
                <a:lnTo>
                  <a:pt x="5750215" y="906138"/>
                </a:lnTo>
                <a:lnTo>
                  <a:pt x="5768609" y="909484"/>
                </a:lnTo>
                <a:lnTo>
                  <a:pt x="5805287" y="934504"/>
                </a:lnTo>
                <a:lnTo>
                  <a:pt x="5804097" y="931204"/>
                </a:lnTo>
                <a:lnTo>
                  <a:pt x="5767194" y="906286"/>
                </a:lnTo>
                <a:lnTo>
                  <a:pt x="5748742" y="902964"/>
                </a:lnTo>
                <a:lnTo>
                  <a:pt x="5715194" y="881368"/>
                </a:lnTo>
                <a:close/>
                <a:moveTo>
                  <a:pt x="1472261" y="861604"/>
                </a:moveTo>
                <a:lnTo>
                  <a:pt x="1471390" y="862476"/>
                </a:lnTo>
                <a:lnTo>
                  <a:pt x="1469970" y="875287"/>
                </a:lnTo>
                <a:lnTo>
                  <a:pt x="1470721" y="875476"/>
                </a:lnTo>
                <a:close/>
                <a:moveTo>
                  <a:pt x="3777896" y="841431"/>
                </a:moveTo>
                <a:lnTo>
                  <a:pt x="3777697" y="841464"/>
                </a:lnTo>
                <a:lnTo>
                  <a:pt x="3778214" y="842510"/>
                </a:lnTo>
                <a:lnTo>
                  <a:pt x="3778509" y="842659"/>
                </a:lnTo>
                <a:close/>
                <a:moveTo>
                  <a:pt x="6411960" y="836111"/>
                </a:moveTo>
                <a:lnTo>
                  <a:pt x="6396077" y="853567"/>
                </a:lnTo>
                <a:lnTo>
                  <a:pt x="6361096" y="846910"/>
                </a:lnTo>
                <a:lnTo>
                  <a:pt x="6361648" y="849463"/>
                </a:lnTo>
                <a:lnTo>
                  <a:pt x="6395679" y="855948"/>
                </a:lnTo>
                <a:lnTo>
                  <a:pt x="6412401" y="837545"/>
                </a:lnTo>
                <a:close/>
                <a:moveTo>
                  <a:pt x="4507237" y="831517"/>
                </a:moveTo>
                <a:lnTo>
                  <a:pt x="4512149" y="835636"/>
                </a:lnTo>
                <a:lnTo>
                  <a:pt x="4528920" y="833948"/>
                </a:lnTo>
                <a:lnTo>
                  <a:pt x="4562462" y="844077"/>
                </a:lnTo>
                <a:lnTo>
                  <a:pt x="4598816" y="855720"/>
                </a:lnTo>
                <a:lnTo>
                  <a:pt x="4598656" y="855239"/>
                </a:lnTo>
                <a:lnTo>
                  <a:pt x="4561837" y="843535"/>
                </a:lnTo>
                <a:lnTo>
                  <a:pt x="4528366" y="833502"/>
                </a:lnTo>
                <a:lnTo>
                  <a:pt x="4511630" y="835174"/>
                </a:lnTo>
                <a:close/>
                <a:moveTo>
                  <a:pt x="5829412" y="825070"/>
                </a:moveTo>
                <a:lnTo>
                  <a:pt x="5837646" y="834855"/>
                </a:lnTo>
                <a:lnTo>
                  <a:pt x="5838663" y="835038"/>
                </a:lnTo>
                <a:lnTo>
                  <a:pt x="5830408" y="825141"/>
                </a:lnTo>
                <a:close/>
                <a:moveTo>
                  <a:pt x="7243052" y="824033"/>
                </a:moveTo>
                <a:lnTo>
                  <a:pt x="7250584" y="825539"/>
                </a:lnTo>
                <a:lnTo>
                  <a:pt x="7244558" y="840604"/>
                </a:lnTo>
                <a:close/>
                <a:moveTo>
                  <a:pt x="3799986" y="813305"/>
                </a:moveTo>
                <a:lnTo>
                  <a:pt x="3800613" y="815189"/>
                </a:lnTo>
                <a:lnTo>
                  <a:pt x="3805402" y="819024"/>
                </a:lnTo>
                <a:lnTo>
                  <a:pt x="3805490" y="817345"/>
                </a:lnTo>
                <a:close/>
                <a:moveTo>
                  <a:pt x="4762666" y="810092"/>
                </a:moveTo>
                <a:lnTo>
                  <a:pt x="4759319" y="841862"/>
                </a:lnTo>
                <a:lnTo>
                  <a:pt x="4754298" y="873633"/>
                </a:lnTo>
                <a:lnTo>
                  <a:pt x="4782749" y="895370"/>
                </a:lnTo>
                <a:lnTo>
                  <a:pt x="4811200" y="917108"/>
                </a:lnTo>
                <a:lnTo>
                  <a:pt x="4829609" y="945534"/>
                </a:lnTo>
                <a:lnTo>
                  <a:pt x="4832956" y="952222"/>
                </a:lnTo>
                <a:lnTo>
                  <a:pt x="4821241" y="960583"/>
                </a:lnTo>
                <a:lnTo>
                  <a:pt x="4794464" y="970616"/>
                </a:lnTo>
                <a:lnTo>
                  <a:pt x="4782749" y="1000714"/>
                </a:lnTo>
                <a:lnTo>
                  <a:pt x="4791117" y="1007402"/>
                </a:lnTo>
                <a:lnTo>
                  <a:pt x="4804506" y="1030812"/>
                </a:lnTo>
                <a:lnTo>
                  <a:pt x="4806179" y="1022451"/>
                </a:lnTo>
                <a:lnTo>
                  <a:pt x="4809526" y="1042517"/>
                </a:lnTo>
                <a:lnTo>
                  <a:pt x="4831283" y="1064254"/>
                </a:lnTo>
                <a:lnTo>
                  <a:pt x="4851366" y="1087664"/>
                </a:lnTo>
                <a:lnTo>
                  <a:pt x="4811200" y="1080975"/>
                </a:lnTo>
                <a:lnTo>
                  <a:pt x="4774381" y="1065926"/>
                </a:lnTo>
                <a:lnTo>
                  <a:pt x="4739236" y="1052549"/>
                </a:lnTo>
                <a:lnTo>
                  <a:pt x="4702417" y="1037500"/>
                </a:lnTo>
                <a:lnTo>
                  <a:pt x="4686147" y="1030850"/>
                </a:lnTo>
                <a:lnTo>
                  <a:pt x="4701594" y="1037295"/>
                </a:lnTo>
                <a:lnTo>
                  <a:pt x="4738326" y="1052622"/>
                </a:lnTo>
                <a:lnTo>
                  <a:pt x="4773389" y="1066246"/>
                </a:lnTo>
                <a:lnTo>
                  <a:pt x="4810122" y="1081572"/>
                </a:lnTo>
                <a:lnTo>
                  <a:pt x="4810060" y="1081674"/>
                </a:lnTo>
                <a:lnTo>
                  <a:pt x="4850898" y="1088344"/>
                </a:lnTo>
                <a:lnTo>
                  <a:pt x="4864583" y="1106786"/>
                </a:lnTo>
                <a:lnTo>
                  <a:pt x="4900509" y="1126905"/>
                </a:lnTo>
                <a:lnTo>
                  <a:pt x="4883401" y="1131934"/>
                </a:lnTo>
                <a:lnTo>
                  <a:pt x="4874848" y="1165465"/>
                </a:lnTo>
                <a:lnTo>
                  <a:pt x="4873143" y="1185518"/>
                </a:lnTo>
                <a:lnTo>
                  <a:pt x="4874141" y="1186288"/>
                </a:lnTo>
                <a:lnTo>
                  <a:pt x="4887465" y="1212977"/>
                </a:lnTo>
                <a:lnTo>
                  <a:pt x="4915779" y="1224653"/>
                </a:lnTo>
                <a:lnTo>
                  <a:pt x="4940762" y="1232994"/>
                </a:lnTo>
                <a:lnTo>
                  <a:pt x="4964079" y="1239666"/>
                </a:lnTo>
                <a:lnTo>
                  <a:pt x="4985731" y="1236330"/>
                </a:lnTo>
                <a:lnTo>
                  <a:pt x="5004052" y="1232994"/>
                </a:lnTo>
                <a:lnTo>
                  <a:pt x="5007383" y="1227989"/>
                </a:lnTo>
                <a:lnTo>
                  <a:pt x="5004052" y="1217981"/>
                </a:lnTo>
                <a:lnTo>
                  <a:pt x="5012380" y="1217981"/>
                </a:lnTo>
                <a:lnTo>
                  <a:pt x="5030700" y="1199632"/>
                </a:lnTo>
                <a:lnTo>
                  <a:pt x="5057349" y="1196296"/>
                </a:lnTo>
                <a:lnTo>
                  <a:pt x="5082332" y="1194628"/>
                </a:lnTo>
                <a:lnTo>
                  <a:pt x="5122304" y="1207972"/>
                </a:lnTo>
                <a:lnTo>
                  <a:pt x="5143956" y="1222985"/>
                </a:lnTo>
                <a:lnTo>
                  <a:pt x="5165608" y="1236330"/>
                </a:lnTo>
                <a:lnTo>
                  <a:pt x="5187260" y="1239666"/>
                </a:lnTo>
                <a:lnTo>
                  <a:pt x="5197253" y="1269691"/>
                </a:lnTo>
                <a:lnTo>
                  <a:pt x="5192256" y="1304721"/>
                </a:lnTo>
                <a:lnTo>
                  <a:pt x="5190591" y="1308057"/>
                </a:lnTo>
                <a:lnTo>
                  <a:pt x="5190591" y="1324738"/>
                </a:lnTo>
                <a:lnTo>
                  <a:pt x="5200584" y="1333078"/>
                </a:lnTo>
                <a:lnTo>
                  <a:pt x="5197253" y="1338082"/>
                </a:lnTo>
                <a:lnTo>
                  <a:pt x="5203915" y="1363103"/>
                </a:lnTo>
                <a:lnTo>
                  <a:pt x="5207246" y="1388124"/>
                </a:lnTo>
                <a:lnTo>
                  <a:pt x="5233894" y="1396465"/>
                </a:lnTo>
                <a:lnTo>
                  <a:pt x="5237225" y="1408141"/>
                </a:lnTo>
                <a:lnTo>
                  <a:pt x="5220570" y="1443171"/>
                </a:lnTo>
                <a:lnTo>
                  <a:pt x="5237225" y="1463188"/>
                </a:lnTo>
                <a:lnTo>
                  <a:pt x="5255546" y="1483204"/>
                </a:lnTo>
                <a:lnTo>
                  <a:pt x="5275533" y="1493213"/>
                </a:lnTo>
                <a:lnTo>
                  <a:pt x="5283860" y="1523238"/>
                </a:lnTo>
                <a:lnTo>
                  <a:pt x="5292188" y="1526574"/>
                </a:lnTo>
                <a:lnTo>
                  <a:pt x="5292188" y="1537936"/>
                </a:lnTo>
                <a:lnTo>
                  <a:pt x="5293360" y="1537398"/>
                </a:lnTo>
                <a:lnTo>
                  <a:pt x="5293360" y="1525745"/>
                </a:lnTo>
                <a:lnTo>
                  <a:pt x="5284991" y="1522416"/>
                </a:lnTo>
                <a:lnTo>
                  <a:pt x="5276622" y="1492451"/>
                </a:lnTo>
                <a:lnTo>
                  <a:pt x="5256535" y="1482463"/>
                </a:lnTo>
                <a:lnTo>
                  <a:pt x="5238123" y="1462487"/>
                </a:lnTo>
                <a:lnTo>
                  <a:pt x="5222271" y="1443568"/>
                </a:lnTo>
                <a:lnTo>
                  <a:pt x="5221355" y="1443356"/>
                </a:lnTo>
                <a:lnTo>
                  <a:pt x="5221622" y="1442794"/>
                </a:lnTo>
                <a:lnTo>
                  <a:pt x="5221385" y="1442510"/>
                </a:lnTo>
                <a:lnTo>
                  <a:pt x="5221720" y="1442587"/>
                </a:lnTo>
                <a:lnTo>
                  <a:pt x="5238077" y="1408205"/>
                </a:lnTo>
                <a:lnTo>
                  <a:pt x="5234732" y="1396488"/>
                </a:lnTo>
                <a:lnTo>
                  <a:pt x="5207977" y="1388119"/>
                </a:lnTo>
                <a:lnTo>
                  <a:pt x="5204633" y="1363012"/>
                </a:lnTo>
                <a:lnTo>
                  <a:pt x="5197944" y="1337904"/>
                </a:lnTo>
                <a:lnTo>
                  <a:pt x="5201289" y="1332882"/>
                </a:lnTo>
                <a:lnTo>
                  <a:pt x="5191256" y="1324513"/>
                </a:lnTo>
                <a:lnTo>
                  <a:pt x="5191256" y="1307775"/>
                </a:lnTo>
                <a:lnTo>
                  <a:pt x="5192928" y="1304427"/>
                </a:lnTo>
                <a:lnTo>
                  <a:pt x="5197944" y="1269276"/>
                </a:lnTo>
                <a:lnTo>
                  <a:pt x="5223027" y="1277645"/>
                </a:lnTo>
                <a:lnTo>
                  <a:pt x="5236404" y="1279319"/>
                </a:lnTo>
                <a:lnTo>
                  <a:pt x="5244765" y="1265928"/>
                </a:lnTo>
                <a:lnTo>
                  <a:pt x="5266503" y="1254212"/>
                </a:lnTo>
                <a:lnTo>
                  <a:pt x="5267668" y="1251297"/>
                </a:lnTo>
                <a:lnTo>
                  <a:pt x="5266641" y="1253858"/>
                </a:lnTo>
                <a:lnTo>
                  <a:pt x="5244800" y="1265583"/>
                </a:lnTo>
                <a:lnTo>
                  <a:pt x="5236400" y="1278984"/>
                </a:lnTo>
                <a:lnTo>
                  <a:pt x="5222960" y="1277309"/>
                </a:lnTo>
                <a:lnTo>
                  <a:pt x="5197760" y="1268933"/>
                </a:lnTo>
                <a:lnTo>
                  <a:pt x="5187680" y="1238782"/>
                </a:lnTo>
                <a:lnTo>
                  <a:pt x="5165840" y="1235432"/>
                </a:lnTo>
                <a:lnTo>
                  <a:pt x="5144000" y="1222031"/>
                </a:lnTo>
                <a:lnTo>
                  <a:pt x="5122159" y="1206955"/>
                </a:lnTo>
                <a:lnTo>
                  <a:pt x="5081839" y="1193554"/>
                </a:lnTo>
                <a:lnTo>
                  <a:pt x="5056639" y="1195229"/>
                </a:lnTo>
                <a:lnTo>
                  <a:pt x="5029759" y="1198580"/>
                </a:lnTo>
                <a:lnTo>
                  <a:pt x="5011278" y="1217006"/>
                </a:lnTo>
                <a:lnTo>
                  <a:pt x="5002878" y="1217006"/>
                </a:lnTo>
                <a:lnTo>
                  <a:pt x="4996158" y="1193554"/>
                </a:lnTo>
                <a:lnTo>
                  <a:pt x="4989438" y="1166753"/>
                </a:lnTo>
                <a:lnTo>
                  <a:pt x="4974318" y="1156702"/>
                </a:lnTo>
                <a:lnTo>
                  <a:pt x="4972638" y="1158377"/>
                </a:lnTo>
                <a:lnTo>
                  <a:pt x="4975998" y="1153352"/>
                </a:lnTo>
                <a:lnTo>
                  <a:pt x="4981038" y="1148327"/>
                </a:lnTo>
                <a:lnTo>
                  <a:pt x="4974318" y="1138276"/>
                </a:lnTo>
                <a:lnTo>
                  <a:pt x="4962558" y="1141627"/>
                </a:lnTo>
                <a:lnTo>
                  <a:pt x="4962558" y="1143302"/>
                </a:lnTo>
                <a:lnTo>
                  <a:pt x="4954158" y="1113150"/>
                </a:lnTo>
                <a:lnTo>
                  <a:pt x="4959198" y="1111475"/>
                </a:lnTo>
                <a:lnTo>
                  <a:pt x="4972638" y="1111475"/>
                </a:lnTo>
                <a:lnTo>
                  <a:pt x="4984398" y="1118175"/>
                </a:lnTo>
                <a:lnTo>
                  <a:pt x="4991118" y="1116500"/>
                </a:lnTo>
                <a:lnTo>
                  <a:pt x="4992798" y="1113150"/>
                </a:lnTo>
                <a:lnTo>
                  <a:pt x="4996158" y="1104775"/>
                </a:lnTo>
                <a:lnTo>
                  <a:pt x="4972638" y="1077973"/>
                </a:lnTo>
                <a:lnTo>
                  <a:pt x="4950798" y="1076298"/>
                </a:lnTo>
                <a:lnTo>
                  <a:pt x="4952478" y="1101424"/>
                </a:lnTo>
                <a:lnTo>
                  <a:pt x="4952478" y="1104775"/>
                </a:lnTo>
                <a:lnTo>
                  <a:pt x="4935678" y="1072948"/>
                </a:lnTo>
                <a:lnTo>
                  <a:pt x="4939038" y="1057872"/>
                </a:lnTo>
                <a:lnTo>
                  <a:pt x="4930638" y="1054522"/>
                </a:lnTo>
                <a:lnTo>
                  <a:pt x="4932533" y="1054522"/>
                </a:lnTo>
                <a:lnTo>
                  <a:pt x="4913004" y="1046383"/>
                </a:lnTo>
                <a:lnTo>
                  <a:pt x="4902975" y="1041368"/>
                </a:lnTo>
                <a:lnTo>
                  <a:pt x="4881247" y="1011275"/>
                </a:lnTo>
                <a:lnTo>
                  <a:pt x="4867875" y="1002916"/>
                </a:lnTo>
                <a:lnTo>
                  <a:pt x="4896290" y="1001244"/>
                </a:lnTo>
                <a:lnTo>
                  <a:pt x="4884589" y="991214"/>
                </a:lnTo>
                <a:lnTo>
                  <a:pt x="4897961" y="977839"/>
                </a:lnTo>
                <a:lnTo>
                  <a:pt x="4928047" y="977839"/>
                </a:lnTo>
                <a:lnTo>
                  <a:pt x="4923033" y="966137"/>
                </a:lnTo>
                <a:lnTo>
                  <a:pt x="4916347" y="934372"/>
                </a:lnTo>
                <a:lnTo>
                  <a:pt x="4884589" y="932701"/>
                </a:lnTo>
                <a:lnTo>
                  <a:pt x="4864532" y="931029"/>
                </a:lnTo>
                <a:lnTo>
                  <a:pt x="4834446" y="944403"/>
                </a:lnTo>
                <a:lnTo>
                  <a:pt x="4831103" y="946075"/>
                </a:lnTo>
                <a:lnTo>
                  <a:pt x="4812718" y="917654"/>
                </a:lnTo>
                <a:lnTo>
                  <a:pt x="4784303" y="895921"/>
                </a:lnTo>
                <a:lnTo>
                  <a:pt x="4755889" y="874188"/>
                </a:lnTo>
                <a:lnTo>
                  <a:pt x="4760903" y="842423"/>
                </a:lnTo>
                <a:lnTo>
                  <a:pt x="4764237" y="810739"/>
                </a:lnTo>
                <a:close/>
                <a:moveTo>
                  <a:pt x="2395290" y="799930"/>
                </a:moveTo>
                <a:lnTo>
                  <a:pt x="2405405" y="799930"/>
                </a:lnTo>
                <a:lnTo>
                  <a:pt x="2390226" y="806523"/>
                </a:lnTo>
                <a:lnTo>
                  <a:pt x="2393599" y="811468"/>
                </a:lnTo>
                <a:lnTo>
                  <a:pt x="2383480" y="821357"/>
                </a:lnTo>
                <a:lnTo>
                  <a:pt x="2354808" y="854322"/>
                </a:lnTo>
                <a:lnTo>
                  <a:pt x="2376734" y="839488"/>
                </a:lnTo>
                <a:lnTo>
                  <a:pt x="2373363" y="844433"/>
                </a:lnTo>
                <a:lnTo>
                  <a:pt x="2390226" y="842784"/>
                </a:lnTo>
                <a:lnTo>
                  <a:pt x="2375054" y="851026"/>
                </a:lnTo>
                <a:lnTo>
                  <a:pt x="2375054" y="855970"/>
                </a:lnTo>
                <a:lnTo>
                  <a:pt x="2391913" y="860915"/>
                </a:lnTo>
                <a:lnTo>
                  <a:pt x="2386854" y="865860"/>
                </a:lnTo>
                <a:lnTo>
                  <a:pt x="2410471" y="855970"/>
                </a:lnTo>
                <a:lnTo>
                  <a:pt x="2407092" y="862563"/>
                </a:lnTo>
                <a:lnTo>
                  <a:pt x="2430702" y="860915"/>
                </a:lnTo>
                <a:lnTo>
                  <a:pt x="2413838" y="875749"/>
                </a:lnTo>
                <a:lnTo>
                  <a:pt x="2417217" y="882342"/>
                </a:lnTo>
                <a:lnTo>
                  <a:pt x="2410471" y="888935"/>
                </a:lnTo>
                <a:lnTo>
                  <a:pt x="2437449" y="882342"/>
                </a:lnTo>
                <a:lnTo>
                  <a:pt x="2412152" y="898825"/>
                </a:lnTo>
                <a:lnTo>
                  <a:pt x="2413838" y="902121"/>
                </a:lnTo>
                <a:lnTo>
                  <a:pt x="2412152" y="902121"/>
                </a:lnTo>
                <a:lnTo>
                  <a:pt x="2412152" y="912011"/>
                </a:lnTo>
                <a:lnTo>
                  <a:pt x="2435762" y="893880"/>
                </a:lnTo>
                <a:lnTo>
                  <a:pt x="2423956" y="912011"/>
                </a:lnTo>
                <a:lnTo>
                  <a:pt x="2435762" y="905418"/>
                </a:lnTo>
                <a:lnTo>
                  <a:pt x="2437449" y="913659"/>
                </a:lnTo>
                <a:lnTo>
                  <a:pt x="2417217" y="940031"/>
                </a:lnTo>
                <a:lnTo>
                  <a:pt x="2407092" y="935086"/>
                </a:lnTo>
                <a:lnTo>
                  <a:pt x="2407092" y="925197"/>
                </a:lnTo>
                <a:lnTo>
                  <a:pt x="2395290" y="931790"/>
                </a:lnTo>
                <a:lnTo>
                  <a:pt x="2407092" y="912011"/>
                </a:lnTo>
                <a:lnTo>
                  <a:pt x="2402035" y="903769"/>
                </a:lnTo>
                <a:lnTo>
                  <a:pt x="2390226" y="918604"/>
                </a:lnTo>
                <a:lnTo>
                  <a:pt x="2395290" y="912011"/>
                </a:lnTo>
                <a:lnTo>
                  <a:pt x="2356495" y="933438"/>
                </a:lnTo>
                <a:lnTo>
                  <a:pt x="2356495" y="925197"/>
                </a:lnTo>
                <a:lnTo>
                  <a:pt x="2386854" y="910362"/>
                </a:lnTo>
                <a:lnTo>
                  <a:pt x="2380109" y="912011"/>
                </a:lnTo>
                <a:lnTo>
                  <a:pt x="2385167" y="905418"/>
                </a:lnTo>
                <a:lnTo>
                  <a:pt x="2373363" y="910362"/>
                </a:lnTo>
                <a:lnTo>
                  <a:pt x="2363241" y="915307"/>
                </a:lnTo>
                <a:lnTo>
                  <a:pt x="2353127" y="913659"/>
                </a:lnTo>
                <a:lnTo>
                  <a:pt x="2361563" y="910362"/>
                </a:lnTo>
                <a:lnTo>
                  <a:pt x="2363241" y="905418"/>
                </a:lnTo>
                <a:lnTo>
                  <a:pt x="2319390" y="912011"/>
                </a:lnTo>
                <a:lnTo>
                  <a:pt x="2282293" y="908714"/>
                </a:lnTo>
                <a:lnTo>
                  <a:pt x="2290718" y="895528"/>
                </a:lnTo>
                <a:lnTo>
                  <a:pt x="2309274" y="883990"/>
                </a:lnTo>
                <a:lnTo>
                  <a:pt x="2290718" y="883990"/>
                </a:lnTo>
                <a:lnTo>
                  <a:pt x="2299151" y="880694"/>
                </a:lnTo>
                <a:lnTo>
                  <a:pt x="2321077" y="869156"/>
                </a:lnTo>
                <a:lnTo>
                  <a:pt x="2322764" y="870804"/>
                </a:lnTo>
                <a:lnTo>
                  <a:pt x="2326137" y="864212"/>
                </a:lnTo>
                <a:lnTo>
                  <a:pt x="2321077" y="859267"/>
                </a:lnTo>
                <a:lnTo>
                  <a:pt x="2331201" y="854322"/>
                </a:lnTo>
                <a:lnTo>
                  <a:pt x="2354808" y="823005"/>
                </a:lnTo>
                <a:lnTo>
                  <a:pt x="2383480" y="801578"/>
                </a:lnTo>
                <a:close/>
                <a:moveTo>
                  <a:pt x="5910740" y="783338"/>
                </a:moveTo>
                <a:lnTo>
                  <a:pt x="5910698" y="783587"/>
                </a:lnTo>
                <a:lnTo>
                  <a:pt x="5950034" y="793326"/>
                </a:lnTo>
                <a:lnTo>
                  <a:pt x="5990292" y="801632"/>
                </a:lnTo>
                <a:lnTo>
                  <a:pt x="6008744" y="819905"/>
                </a:lnTo>
                <a:lnTo>
                  <a:pt x="6037326" y="832771"/>
                </a:lnTo>
                <a:lnTo>
                  <a:pt x="6009481" y="820125"/>
                </a:lnTo>
                <a:lnTo>
                  <a:pt x="5991071" y="801732"/>
                </a:lnTo>
                <a:lnTo>
                  <a:pt x="5950906" y="793371"/>
                </a:lnTo>
                <a:close/>
                <a:moveTo>
                  <a:pt x="4863081" y="781666"/>
                </a:moveTo>
                <a:lnTo>
                  <a:pt x="4831283" y="783338"/>
                </a:lnTo>
                <a:lnTo>
                  <a:pt x="4812874" y="795043"/>
                </a:lnTo>
                <a:lnTo>
                  <a:pt x="4794464" y="810092"/>
                </a:lnTo>
                <a:lnTo>
                  <a:pt x="4791135" y="821733"/>
                </a:lnTo>
                <a:lnTo>
                  <a:pt x="4792660" y="822362"/>
                </a:lnTo>
                <a:lnTo>
                  <a:pt x="4796003" y="810659"/>
                </a:lnTo>
                <a:lnTo>
                  <a:pt x="4814389" y="795613"/>
                </a:lnTo>
                <a:lnTo>
                  <a:pt x="4832775" y="783910"/>
                </a:lnTo>
                <a:lnTo>
                  <a:pt x="4864452" y="782243"/>
                </a:lnTo>
                <a:close/>
                <a:moveTo>
                  <a:pt x="4192606" y="775426"/>
                </a:moveTo>
                <a:lnTo>
                  <a:pt x="4191379" y="776903"/>
                </a:lnTo>
                <a:lnTo>
                  <a:pt x="4206401" y="785281"/>
                </a:lnTo>
                <a:lnTo>
                  <a:pt x="4218084" y="817116"/>
                </a:lnTo>
                <a:lnTo>
                  <a:pt x="4216415" y="832196"/>
                </a:lnTo>
                <a:lnTo>
                  <a:pt x="4193048" y="862356"/>
                </a:lnTo>
                <a:lnTo>
                  <a:pt x="4189710" y="870734"/>
                </a:lnTo>
                <a:lnTo>
                  <a:pt x="4152992" y="862356"/>
                </a:lnTo>
                <a:lnTo>
                  <a:pt x="4133387" y="863996"/>
                </a:lnTo>
                <a:lnTo>
                  <a:pt x="4134125" y="865460"/>
                </a:lnTo>
                <a:lnTo>
                  <a:pt x="4154187" y="863803"/>
                </a:lnTo>
                <a:lnTo>
                  <a:pt x="4189892" y="871847"/>
                </a:lnTo>
                <a:lnTo>
                  <a:pt x="4190143" y="871086"/>
                </a:lnTo>
                <a:lnTo>
                  <a:pt x="4193497" y="862646"/>
                </a:lnTo>
                <a:lnTo>
                  <a:pt x="4216977" y="832260"/>
                </a:lnTo>
                <a:lnTo>
                  <a:pt x="4218654" y="817067"/>
                </a:lnTo>
                <a:lnTo>
                  <a:pt x="4206914" y="784994"/>
                </a:lnTo>
                <a:lnTo>
                  <a:pt x="4247165" y="784994"/>
                </a:lnTo>
                <a:lnTo>
                  <a:pt x="4284062" y="784994"/>
                </a:lnTo>
                <a:lnTo>
                  <a:pt x="4324312" y="793434"/>
                </a:lnTo>
                <a:lnTo>
                  <a:pt x="4364563" y="801875"/>
                </a:lnTo>
                <a:lnTo>
                  <a:pt x="4364248" y="799654"/>
                </a:lnTo>
                <a:lnTo>
                  <a:pt x="4324980" y="791528"/>
                </a:lnTo>
                <a:lnTo>
                  <a:pt x="4284380" y="783127"/>
                </a:lnTo>
                <a:lnTo>
                  <a:pt x="4247163" y="783127"/>
                </a:lnTo>
                <a:lnTo>
                  <a:pt x="4206562" y="783127"/>
                </a:lnTo>
                <a:close/>
                <a:moveTo>
                  <a:pt x="4390867" y="773982"/>
                </a:moveTo>
                <a:lnTo>
                  <a:pt x="4363889" y="788168"/>
                </a:lnTo>
                <a:lnTo>
                  <a:pt x="4364070" y="789427"/>
                </a:lnTo>
                <a:lnTo>
                  <a:pt x="4391242" y="774948"/>
                </a:lnTo>
                <a:lnTo>
                  <a:pt x="4391132" y="774978"/>
                </a:lnTo>
                <a:close/>
                <a:moveTo>
                  <a:pt x="3570005" y="747204"/>
                </a:moveTo>
                <a:lnTo>
                  <a:pt x="3574826" y="749464"/>
                </a:lnTo>
                <a:lnTo>
                  <a:pt x="3568800" y="750217"/>
                </a:lnTo>
                <a:close/>
                <a:moveTo>
                  <a:pt x="6422854" y="744880"/>
                </a:moveTo>
                <a:lnTo>
                  <a:pt x="6392730" y="746552"/>
                </a:lnTo>
                <a:lnTo>
                  <a:pt x="6377668" y="763273"/>
                </a:lnTo>
                <a:lnTo>
                  <a:pt x="6378989" y="763713"/>
                </a:lnTo>
                <a:lnTo>
                  <a:pt x="6392335" y="748877"/>
                </a:lnTo>
                <a:lnTo>
                  <a:pt x="6422435" y="747204"/>
                </a:lnTo>
                <a:lnTo>
                  <a:pt x="6452534" y="747204"/>
                </a:lnTo>
                <a:lnTo>
                  <a:pt x="6511061" y="765607"/>
                </a:lnTo>
                <a:lnTo>
                  <a:pt x="6536143" y="787356"/>
                </a:lnTo>
                <a:lnTo>
                  <a:pt x="6559554" y="807432"/>
                </a:lnTo>
                <a:lnTo>
                  <a:pt x="6582965" y="827507"/>
                </a:lnTo>
                <a:lnTo>
                  <a:pt x="6608047" y="847583"/>
                </a:lnTo>
                <a:lnTo>
                  <a:pt x="6633130" y="857621"/>
                </a:lnTo>
                <a:lnTo>
                  <a:pt x="6676607" y="869332"/>
                </a:lnTo>
                <a:lnTo>
                  <a:pt x="6701690" y="879370"/>
                </a:lnTo>
                <a:lnTo>
                  <a:pt x="6731789" y="912830"/>
                </a:lnTo>
                <a:lnTo>
                  <a:pt x="6768577" y="907811"/>
                </a:lnTo>
                <a:lnTo>
                  <a:pt x="6803693" y="894427"/>
                </a:lnTo>
                <a:lnTo>
                  <a:pt x="6818743" y="919522"/>
                </a:lnTo>
                <a:lnTo>
                  <a:pt x="6822087" y="954655"/>
                </a:lnTo>
                <a:lnTo>
                  <a:pt x="6828272" y="987138"/>
                </a:lnTo>
                <a:lnTo>
                  <a:pt x="6829533" y="987337"/>
                </a:lnTo>
                <a:lnTo>
                  <a:pt x="6822839" y="952222"/>
                </a:lnTo>
                <a:lnTo>
                  <a:pt x="6819492" y="917108"/>
                </a:lnTo>
                <a:lnTo>
                  <a:pt x="6804430" y="892026"/>
                </a:lnTo>
                <a:lnTo>
                  <a:pt x="6769285" y="905403"/>
                </a:lnTo>
                <a:lnTo>
                  <a:pt x="6732466" y="910419"/>
                </a:lnTo>
                <a:lnTo>
                  <a:pt x="6702341" y="876977"/>
                </a:lnTo>
                <a:lnTo>
                  <a:pt x="6677238" y="866944"/>
                </a:lnTo>
                <a:lnTo>
                  <a:pt x="6633725" y="855239"/>
                </a:lnTo>
                <a:lnTo>
                  <a:pt x="6608621" y="845207"/>
                </a:lnTo>
                <a:lnTo>
                  <a:pt x="6583518" y="825141"/>
                </a:lnTo>
                <a:lnTo>
                  <a:pt x="6560088" y="805076"/>
                </a:lnTo>
                <a:lnTo>
                  <a:pt x="6536658" y="785010"/>
                </a:lnTo>
                <a:lnTo>
                  <a:pt x="6511554" y="763273"/>
                </a:lnTo>
                <a:lnTo>
                  <a:pt x="6452979" y="744880"/>
                </a:lnTo>
                <a:close/>
                <a:moveTo>
                  <a:pt x="5042154" y="743208"/>
                </a:moveTo>
                <a:lnTo>
                  <a:pt x="5032112" y="776650"/>
                </a:lnTo>
                <a:lnTo>
                  <a:pt x="5055542" y="805076"/>
                </a:lnTo>
                <a:lnTo>
                  <a:pt x="5052195" y="813436"/>
                </a:lnTo>
                <a:lnTo>
                  <a:pt x="5007008" y="806748"/>
                </a:lnTo>
                <a:lnTo>
                  <a:pt x="4961822" y="806748"/>
                </a:lnTo>
                <a:lnTo>
                  <a:pt x="4926821" y="810078"/>
                </a:lnTo>
                <a:lnTo>
                  <a:pt x="4928047" y="810659"/>
                </a:lnTo>
                <a:lnTo>
                  <a:pt x="4963147" y="807316"/>
                </a:lnTo>
                <a:lnTo>
                  <a:pt x="5008276" y="807316"/>
                </a:lnTo>
                <a:lnTo>
                  <a:pt x="5053405" y="814003"/>
                </a:lnTo>
                <a:lnTo>
                  <a:pt x="5056748" y="805644"/>
                </a:lnTo>
                <a:lnTo>
                  <a:pt x="5033347" y="777223"/>
                </a:lnTo>
                <a:lnTo>
                  <a:pt x="5043376" y="743788"/>
                </a:lnTo>
                <a:lnTo>
                  <a:pt x="5065105" y="745460"/>
                </a:lnTo>
                <a:lnTo>
                  <a:pt x="5063867" y="744877"/>
                </a:lnTo>
                <a:close/>
                <a:moveTo>
                  <a:pt x="4392501" y="741266"/>
                </a:moveTo>
                <a:lnTo>
                  <a:pt x="4385880" y="747841"/>
                </a:lnTo>
                <a:lnTo>
                  <a:pt x="4386010" y="748325"/>
                </a:lnTo>
                <a:lnTo>
                  <a:pt x="4392806" y="741536"/>
                </a:lnTo>
                <a:close/>
                <a:moveTo>
                  <a:pt x="3994153" y="733058"/>
                </a:moveTo>
                <a:lnTo>
                  <a:pt x="3986992" y="734498"/>
                </a:lnTo>
                <a:lnTo>
                  <a:pt x="3990357" y="761544"/>
                </a:lnTo>
                <a:lnTo>
                  <a:pt x="4002132" y="793663"/>
                </a:lnTo>
                <a:lnTo>
                  <a:pt x="4007179" y="815638"/>
                </a:lnTo>
                <a:lnTo>
                  <a:pt x="4000450" y="813948"/>
                </a:lnTo>
                <a:lnTo>
                  <a:pt x="3948301" y="835924"/>
                </a:lnTo>
                <a:lnTo>
                  <a:pt x="3949950" y="838409"/>
                </a:lnTo>
                <a:lnTo>
                  <a:pt x="4001710" y="816501"/>
                </a:lnTo>
                <a:lnTo>
                  <a:pt x="4008391" y="818187"/>
                </a:lnTo>
                <a:lnTo>
                  <a:pt x="4011731" y="818187"/>
                </a:lnTo>
                <a:lnTo>
                  <a:pt x="4041795" y="828302"/>
                </a:lnTo>
                <a:lnTo>
                  <a:pt x="4048476" y="836731"/>
                </a:lnTo>
                <a:lnTo>
                  <a:pt x="4060167" y="836731"/>
                </a:lnTo>
                <a:lnTo>
                  <a:pt x="4076869" y="836731"/>
                </a:lnTo>
                <a:lnTo>
                  <a:pt x="4103593" y="856960"/>
                </a:lnTo>
                <a:lnTo>
                  <a:pt x="4103593" y="858646"/>
                </a:lnTo>
                <a:lnTo>
                  <a:pt x="4096912" y="865389"/>
                </a:lnTo>
                <a:lnTo>
                  <a:pt x="4090231" y="868761"/>
                </a:lnTo>
                <a:lnTo>
                  <a:pt x="4090231" y="872133"/>
                </a:lnTo>
                <a:lnTo>
                  <a:pt x="4081957" y="878814"/>
                </a:lnTo>
                <a:lnTo>
                  <a:pt x="4082299" y="878717"/>
                </a:lnTo>
                <a:lnTo>
                  <a:pt x="4090658" y="872089"/>
                </a:lnTo>
                <a:lnTo>
                  <a:pt x="4090658" y="868775"/>
                </a:lnTo>
                <a:lnTo>
                  <a:pt x="4097346" y="865460"/>
                </a:lnTo>
                <a:lnTo>
                  <a:pt x="4104033" y="858832"/>
                </a:lnTo>
                <a:lnTo>
                  <a:pt x="4104033" y="857175"/>
                </a:lnTo>
                <a:lnTo>
                  <a:pt x="4130361" y="858806"/>
                </a:lnTo>
                <a:lnTo>
                  <a:pt x="4129625" y="857329"/>
                </a:lnTo>
                <a:lnTo>
                  <a:pt x="4102921" y="855654"/>
                </a:lnTo>
                <a:lnTo>
                  <a:pt x="4076216" y="835547"/>
                </a:lnTo>
                <a:lnTo>
                  <a:pt x="4059526" y="835547"/>
                </a:lnTo>
                <a:lnTo>
                  <a:pt x="4047843" y="835547"/>
                </a:lnTo>
                <a:lnTo>
                  <a:pt x="4041167" y="827170"/>
                </a:lnTo>
                <a:lnTo>
                  <a:pt x="4011124" y="817116"/>
                </a:lnTo>
                <a:lnTo>
                  <a:pt x="4007786" y="817116"/>
                </a:lnTo>
                <a:lnTo>
                  <a:pt x="4002779" y="795334"/>
                </a:lnTo>
                <a:lnTo>
                  <a:pt x="3991096" y="763499"/>
                </a:lnTo>
                <a:lnTo>
                  <a:pt x="3987758" y="736690"/>
                </a:lnTo>
                <a:lnTo>
                  <a:pt x="3996103" y="735016"/>
                </a:lnTo>
                <a:close/>
                <a:moveTo>
                  <a:pt x="5386030" y="730373"/>
                </a:moveTo>
                <a:lnTo>
                  <a:pt x="5386021" y="730414"/>
                </a:lnTo>
                <a:lnTo>
                  <a:pt x="5417778" y="752146"/>
                </a:lnTo>
                <a:lnTo>
                  <a:pt x="5447864" y="772208"/>
                </a:lnTo>
                <a:lnTo>
                  <a:pt x="5479621" y="793941"/>
                </a:lnTo>
                <a:lnTo>
                  <a:pt x="5513050" y="815675"/>
                </a:lnTo>
                <a:lnTo>
                  <a:pt x="5518065" y="807316"/>
                </a:lnTo>
                <a:lnTo>
                  <a:pt x="5534779" y="814003"/>
                </a:lnTo>
                <a:lnTo>
                  <a:pt x="5564865" y="810659"/>
                </a:lnTo>
                <a:lnTo>
                  <a:pt x="5596622" y="830721"/>
                </a:lnTo>
                <a:lnTo>
                  <a:pt x="5628379" y="847439"/>
                </a:lnTo>
                <a:lnTo>
                  <a:pt x="5658465" y="842423"/>
                </a:lnTo>
                <a:lnTo>
                  <a:pt x="5686880" y="870844"/>
                </a:lnTo>
                <a:lnTo>
                  <a:pt x="5676851" y="890906"/>
                </a:lnTo>
                <a:lnTo>
                  <a:pt x="5665151" y="897593"/>
                </a:lnTo>
                <a:lnTo>
                  <a:pt x="5665701" y="899007"/>
                </a:lnTo>
                <a:lnTo>
                  <a:pt x="5676638" y="892754"/>
                </a:lnTo>
                <a:lnTo>
                  <a:pt x="5686671" y="872678"/>
                </a:lnTo>
                <a:lnTo>
                  <a:pt x="5704469" y="869441"/>
                </a:lnTo>
                <a:lnTo>
                  <a:pt x="5703702" y="867160"/>
                </a:lnTo>
                <a:lnTo>
                  <a:pt x="5686480" y="870288"/>
                </a:lnTo>
                <a:lnTo>
                  <a:pt x="5658030" y="841862"/>
                </a:lnTo>
                <a:lnTo>
                  <a:pt x="5627905" y="846879"/>
                </a:lnTo>
                <a:lnTo>
                  <a:pt x="5596107" y="830158"/>
                </a:lnTo>
                <a:lnTo>
                  <a:pt x="5564309" y="810092"/>
                </a:lnTo>
                <a:lnTo>
                  <a:pt x="5534185" y="813436"/>
                </a:lnTo>
                <a:lnTo>
                  <a:pt x="5517449" y="806748"/>
                </a:lnTo>
                <a:lnTo>
                  <a:pt x="5512429" y="815109"/>
                </a:lnTo>
                <a:lnTo>
                  <a:pt x="5478957" y="793371"/>
                </a:lnTo>
                <a:lnTo>
                  <a:pt x="5447159" y="771633"/>
                </a:lnTo>
                <a:lnTo>
                  <a:pt x="5417035" y="751568"/>
                </a:lnTo>
                <a:close/>
                <a:moveTo>
                  <a:pt x="6847498" y="717075"/>
                </a:moveTo>
                <a:lnTo>
                  <a:pt x="6877512" y="745299"/>
                </a:lnTo>
                <a:lnTo>
                  <a:pt x="6907526" y="773521"/>
                </a:lnTo>
                <a:lnTo>
                  <a:pt x="6912529" y="783482"/>
                </a:lnTo>
                <a:lnTo>
                  <a:pt x="6944210" y="808385"/>
                </a:lnTo>
                <a:lnTo>
                  <a:pt x="6974225" y="833287"/>
                </a:lnTo>
                <a:lnTo>
                  <a:pt x="7004239" y="858190"/>
                </a:lnTo>
                <a:lnTo>
                  <a:pt x="7032586" y="884753"/>
                </a:lnTo>
                <a:lnTo>
                  <a:pt x="7020913" y="874792"/>
                </a:lnTo>
                <a:lnTo>
                  <a:pt x="6992567" y="864831"/>
                </a:lnTo>
                <a:lnTo>
                  <a:pt x="6984229" y="864831"/>
                </a:lnTo>
                <a:lnTo>
                  <a:pt x="6994234" y="903015"/>
                </a:lnTo>
                <a:lnTo>
                  <a:pt x="7040923" y="937878"/>
                </a:lnTo>
                <a:lnTo>
                  <a:pt x="7048513" y="947496"/>
                </a:lnTo>
                <a:lnTo>
                  <a:pt x="7027583" y="937878"/>
                </a:lnTo>
                <a:lnTo>
                  <a:pt x="7029251" y="957801"/>
                </a:lnTo>
                <a:lnTo>
                  <a:pt x="7022581" y="957801"/>
                </a:lnTo>
                <a:lnTo>
                  <a:pt x="7002571" y="927917"/>
                </a:lnTo>
                <a:lnTo>
                  <a:pt x="6982562" y="904675"/>
                </a:lnTo>
                <a:lnTo>
                  <a:pt x="6962552" y="881432"/>
                </a:lnTo>
                <a:lnTo>
                  <a:pt x="6944210" y="851549"/>
                </a:lnTo>
                <a:lnTo>
                  <a:pt x="6922533" y="823326"/>
                </a:lnTo>
                <a:lnTo>
                  <a:pt x="6899189" y="798424"/>
                </a:lnTo>
                <a:lnTo>
                  <a:pt x="6874177" y="773521"/>
                </a:lnTo>
                <a:lnTo>
                  <a:pt x="6850833" y="746958"/>
                </a:lnTo>
                <a:lnTo>
                  <a:pt x="6862505" y="746958"/>
                </a:lnTo>
                <a:lnTo>
                  <a:pt x="6862505" y="736998"/>
                </a:lnTo>
                <a:lnTo>
                  <a:pt x="6840828" y="722056"/>
                </a:lnTo>
                <a:close/>
                <a:moveTo>
                  <a:pt x="4166864" y="705108"/>
                </a:moveTo>
                <a:lnTo>
                  <a:pt x="4166864" y="719060"/>
                </a:lnTo>
                <a:lnTo>
                  <a:pt x="4188041" y="721611"/>
                </a:lnTo>
                <a:lnTo>
                  <a:pt x="4207387" y="755596"/>
                </a:lnTo>
                <a:lnTo>
                  <a:pt x="4208254" y="754562"/>
                </a:lnTo>
                <a:lnTo>
                  <a:pt x="4188376" y="720012"/>
                </a:lnTo>
                <a:lnTo>
                  <a:pt x="4188267" y="720088"/>
                </a:lnTo>
                <a:lnTo>
                  <a:pt x="4168077" y="718435"/>
                </a:lnTo>
                <a:lnTo>
                  <a:pt x="4168077" y="705208"/>
                </a:lnTo>
                <a:close/>
                <a:moveTo>
                  <a:pt x="5245317" y="705003"/>
                </a:moveTo>
                <a:lnTo>
                  <a:pt x="5245620" y="705337"/>
                </a:lnTo>
                <a:lnTo>
                  <a:pt x="5289078" y="722054"/>
                </a:lnTo>
                <a:lnTo>
                  <a:pt x="5307463" y="730414"/>
                </a:lnTo>
                <a:lnTo>
                  <a:pt x="5325849" y="733757"/>
                </a:lnTo>
                <a:lnTo>
                  <a:pt x="5355935" y="722054"/>
                </a:lnTo>
                <a:lnTo>
                  <a:pt x="5384349" y="712023"/>
                </a:lnTo>
                <a:lnTo>
                  <a:pt x="5388571" y="714839"/>
                </a:lnTo>
                <a:lnTo>
                  <a:pt x="5388584" y="714782"/>
                </a:lnTo>
                <a:lnTo>
                  <a:pt x="5383563" y="711438"/>
                </a:lnTo>
                <a:lnTo>
                  <a:pt x="5355112" y="721471"/>
                </a:lnTo>
                <a:lnTo>
                  <a:pt x="5324988" y="733175"/>
                </a:lnTo>
                <a:lnTo>
                  <a:pt x="5306579" y="729831"/>
                </a:lnTo>
                <a:lnTo>
                  <a:pt x="5288169" y="721471"/>
                </a:lnTo>
                <a:close/>
                <a:moveTo>
                  <a:pt x="3933363" y="698997"/>
                </a:moveTo>
                <a:lnTo>
                  <a:pt x="3936376" y="701508"/>
                </a:lnTo>
                <a:lnTo>
                  <a:pt x="3933363" y="706530"/>
                </a:lnTo>
                <a:close/>
                <a:moveTo>
                  <a:pt x="35286" y="698997"/>
                </a:moveTo>
                <a:lnTo>
                  <a:pt x="43687" y="709166"/>
                </a:lnTo>
                <a:lnTo>
                  <a:pt x="10082" y="712555"/>
                </a:lnTo>
                <a:lnTo>
                  <a:pt x="0" y="710860"/>
                </a:lnTo>
                <a:close/>
                <a:moveTo>
                  <a:pt x="7336453" y="689959"/>
                </a:moveTo>
                <a:lnTo>
                  <a:pt x="7367564" y="703014"/>
                </a:lnTo>
                <a:lnTo>
                  <a:pt x="7374114" y="709542"/>
                </a:lnTo>
                <a:close/>
                <a:moveTo>
                  <a:pt x="3511143" y="689958"/>
                </a:moveTo>
                <a:lnTo>
                  <a:pt x="3507747" y="695051"/>
                </a:lnTo>
                <a:lnTo>
                  <a:pt x="3490765" y="715424"/>
                </a:lnTo>
                <a:lnTo>
                  <a:pt x="3491823" y="715713"/>
                </a:lnTo>
                <a:lnTo>
                  <a:pt x="3507412" y="696460"/>
                </a:lnTo>
                <a:lnTo>
                  <a:pt x="3526054" y="692971"/>
                </a:lnTo>
                <a:lnTo>
                  <a:pt x="3539612" y="710414"/>
                </a:lnTo>
                <a:lnTo>
                  <a:pt x="3544697" y="715647"/>
                </a:lnTo>
                <a:lnTo>
                  <a:pt x="3528125" y="725881"/>
                </a:lnTo>
                <a:lnTo>
                  <a:pt x="3528125" y="745985"/>
                </a:lnTo>
                <a:lnTo>
                  <a:pt x="3528125" y="769753"/>
                </a:lnTo>
                <a:lnTo>
                  <a:pt x="3519634" y="781637"/>
                </a:lnTo>
                <a:lnTo>
                  <a:pt x="3495859" y="783335"/>
                </a:lnTo>
                <a:lnTo>
                  <a:pt x="3473783" y="795219"/>
                </a:lnTo>
                <a:lnTo>
                  <a:pt x="3448310" y="796917"/>
                </a:lnTo>
                <a:lnTo>
                  <a:pt x="3448310" y="793521"/>
                </a:lnTo>
                <a:lnTo>
                  <a:pt x="3439819" y="793521"/>
                </a:lnTo>
                <a:lnTo>
                  <a:pt x="3444914" y="791824"/>
                </a:lnTo>
                <a:lnTo>
                  <a:pt x="3434725" y="786730"/>
                </a:lnTo>
                <a:lnTo>
                  <a:pt x="3439819" y="781637"/>
                </a:lnTo>
                <a:lnTo>
                  <a:pt x="3434725" y="779939"/>
                </a:lnTo>
                <a:lnTo>
                  <a:pt x="3444914" y="773148"/>
                </a:lnTo>
                <a:lnTo>
                  <a:pt x="3465292" y="762962"/>
                </a:lnTo>
                <a:lnTo>
                  <a:pt x="3446612" y="766357"/>
                </a:lnTo>
                <a:lnTo>
                  <a:pt x="3465292" y="749380"/>
                </a:lnTo>
                <a:lnTo>
                  <a:pt x="3438121" y="740891"/>
                </a:lnTo>
                <a:lnTo>
                  <a:pt x="3448310" y="730704"/>
                </a:lnTo>
                <a:lnTo>
                  <a:pt x="3446612" y="720518"/>
                </a:lnTo>
                <a:lnTo>
                  <a:pt x="3475481" y="718820"/>
                </a:lnTo>
                <a:lnTo>
                  <a:pt x="3483972" y="708633"/>
                </a:lnTo>
                <a:lnTo>
                  <a:pt x="3475481" y="703540"/>
                </a:lnTo>
                <a:lnTo>
                  <a:pt x="3494161" y="693354"/>
                </a:lnTo>
                <a:lnTo>
                  <a:pt x="3500954" y="693354"/>
                </a:lnTo>
                <a:close/>
                <a:moveTo>
                  <a:pt x="3900220" y="686947"/>
                </a:moveTo>
                <a:lnTo>
                  <a:pt x="3906246" y="692303"/>
                </a:lnTo>
                <a:lnTo>
                  <a:pt x="3900220" y="698998"/>
                </a:lnTo>
                <a:lnTo>
                  <a:pt x="3886662" y="688286"/>
                </a:lnTo>
                <a:close/>
                <a:moveTo>
                  <a:pt x="5227920" y="686356"/>
                </a:moveTo>
                <a:lnTo>
                  <a:pt x="5206164" y="689700"/>
                </a:lnTo>
                <a:lnTo>
                  <a:pt x="5177713" y="696389"/>
                </a:lnTo>
                <a:lnTo>
                  <a:pt x="5152610" y="704749"/>
                </a:lnTo>
                <a:lnTo>
                  <a:pt x="5124159" y="713110"/>
                </a:lnTo>
                <a:lnTo>
                  <a:pt x="5095708" y="721471"/>
                </a:lnTo>
                <a:lnTo>
                  <a:pt x="5065584" y="724814"/>
                </a:lnTo>
                <a:lnTo>
                  <a:pt x="5035459" y="731503"/>
                </a:lnTo>
                <a:lnTo>
                  <a:pt x="5036695" y="732084"/>
                </a:lnTo>
                <a:lnTo>
                  <a:pt x="5066776" y="725398"/>
                </a:lnTo>
                <a:lnTo>
                  <a:pt x="5096862" y="722054"/>
                </a:lnTo>
                <a:lnTo>
                  <a:pt x="5125277" y="713695"/>
                </a:lnTo>
                <a:lnTo>
                  <a:pt x="5153691" y="705337"/>
                </a:lnTo>
                <a:lnTo>
                  <a:pt x="5178763" y="696977"/>
                </a:lnTo>
                <a:lnTo>
                  <a:pt x="5207177" y="690291"/>
                </a:lnTo>
                <a:lnTo>
                  <a:pt x="5228513" y="687007"/>
                </a:lnTo>
                <a:close/>
                <a:moveTo>
                  <a:pt x="3936526" y="668869"/>
                </a:moveTo>
                <a:lnTo>
                  <a:pt x="3943456" y="672217"/>
                </a:lnTo>
                <a:lnTo>
                  <a:pt x="3946921" y="678912"/>
                </a:lnTo>
                <a:lnTo>
                  <a:pt x="3938259" y="685607"/>
                </a:lnTo>
                <a:lnTo>
                  <a:pt x="3938259" y="692302"/>
                </a:lnTo>
                <a:lnTo>
                  <a:pt x="3931329" y="698997"/>
                </a:lnTo>
                <a:lnTo>
                  <a:pt x="3912272" y="683933"/>
                </a:lnTo>
                <a:lnTo>
                  <a:pt x="3912272" y="678912"/>
                </a:lnTo>
                <a:lnTo>
                  <a:pt x="3917469" y="672217"/>
                </a:lnTo>
                <a:lnTo>
                  <a:pt x="3927864" y="675564"/>
                </a:lnTo>
                <a:lnTo>
                  <a:pt x="3933061" y="678912"/>
                </a:lnTo>
                <a:close/>
                <a:moveTo>
                  <a:pt x="746827" y="659829"/>
                </a:moveTo>
                <a:lnTo>
                  <a:pt x="750216" y="683828"/>
                </a:lnTo>
                <a:lnTo>
                  <a:pt x="746827" y="680400"/>
                </a:lnTo>
                <a:lnTo>
                  <a:pt x="745132" y="685543"/>
                </a:lnTo>
                <a:lnTo>
                  <a:pt x="738353" y="704399"/>
                </a:lnTo>
                <a:lnTo>
                  <a:pt x="734964" y="709542"/>
                </a:lnTo>
                <a:lnTo>
                  <a:pt x="733269" y="695828"/>
                </a:lnTo>
                <a:lnTo>
                  <a:pt x="723100" y="690686"/>
                </a:lnTo>
                <a:lnTo>
                  <a:pt x="733269" y="688971"/>
                </a:lnTo>
                <a:lnTo>
                  <a:pt x="738353" y="680400"/>
                </a:lnTo>
                <a:lnTo>
                  <a:pt x="728184" y="682114"/>
                </a:lnTo>
                <a:lnTo>
                  <a:pt x="740048" y="673543"/>
                </a:lnTo>
                <a:lnTo>
                  <a:pt x="738353" y="663258"/>
                </a:lnTo>
                <a:close/>
                <a:moveTo>
                  <a:pt x="3534151" y="656816"/>
                </a:moveTo>
                <a:lnTo>
                  <a:pt x="3544696" y="659829"/>
                </a:lnTo>
                <a:lnTo>
                  <a:pt x="3534151" y="662842"/>
                </a:lnTo>
                <a:close/>
                <a:moveTo>
                  <a:pt x="735904" y="646271"/>
                </a:moveTo>
                <a:lnTo>
                  <a:pt x="745696" y="652799"/>
                </a:lnTo>
                <a:lnTo>
                  <a:pt x="726112" y="665855"/>
                </a:lnTo>
                <a:close/>
                <a:moveTo>
                  <a:pt x="754484" y="638739"/>
                </a:moveTo>
                <a:lnTo>
                  <a:pt x="766786" y="648325"/>
                </a:lnTo>
                <a:lnTo>
                  <a:pt x="765029" y="652160"/>
                </a:lnTo>
                <a:lnTo>
                  <a:pt x="757999" y="650243"/>
                </a:lnTo>
                <a:lnTo>
                  <a:pt x="754484" y="659829"/>
                </a:lnTo>
                <a:lnTo>
                  <a:pt x="745696" y="654077"/>
                </a:lnTo>
                <a:close/>
                <a:moveTo>
                  <a:pt x="736658" y="629700"/>
                </a:moveTo>
                <a:lnTo>
                  <a:pt x="715568" y="665855"/>
                </a:lnTo>
                <a:lnTo>
                  <a:pt x="722597" y="636587"/>
                </a:lnTo>
                <a:close/>
                <a:moveTo>
                  <a:pt x="3529631" y="626687"/>
                </a:moveTo>
                <a:lnTo>
                  <a:pt x="3535657" y="629365"/>
                </a:lnTo>
                <a:lnTo>
                  <a:pt x="3544696" y="634722"/>
                </a:lnTo>
                <a:lnTo>
                  <a:pt x="3540176" y="638739"/>
                </a:lnTo>
                <a:lnTo>
                  <a:pt x="3525112" y="632044"/>
                </a:lnTo>
                <a:close/>
                <a:moveTo>
                  <a:pt x="3898714" y="622169"/>
                </a:moveTo>
                <a:lnTo>
                  <a:pt x="3890374" y="642255"/>
                </a:lnTo>
                <a:lnTo>
                  <a:pt x="3857017" y="643929"/>
                </a:lnTo>
                <a:lnTo>
                  <a:pt x="3852014" y="652297"/>
                </a:lnTo>
                <a:lnTo>
                  <a:pt x="3855349" y="640581"/>
                </a:lnTo>
                <a:lnTo>
                  <a:pt x="3877032" y="635560"/>
                </a:lnTo>
                <a:close/>
                <a:moveTo>
                  <a:pt x="4076476" y="619155"/>
                </a:moveTo>
                <a:lnTo>
                  <a:pt x="4076476" y="624717"/>
                </a:lnTo>
                <a:lnTo>
                  <a:pt x="4069697" y="641405"/>
                </a:lnTo>
                <a:lnTo>
                  <a:pt x="4068002" y="643258"/>
                </a:lnTo>
                <a:lnTo>
                  <a:pt x="4062918" y="632134"/>
                </a:lnTo>
                <a:close/>
                <a:moveTo>
                  <a:pt x="357521" y="616142"/>
                </a:moveTo>
                <a:lnTo>
                  <a:pt x="363999" y="620661"/>
                </a:lnTo>
                <a:lnTo>
                  <a:pt x="367238" y="620661"/>
                </a:lnTo>
                <a:lnTo>
                  <a:pt x="365619" y="623675"/>
                </a:lnTo>
                <a:lnTo>
                  <a:pt x="372096" y="625181"/>
                </a:lnTo>
                <a:lnTo>
                  <a:pt x="352663" y="631207"/>
                </a:lnTo>
                <a:lnTo>
                  <a:pt x="347805" y="632713"/>
                </a:lnTo>
                <a:lnTo>
                  <a:pt x="321893" y="640245"/>
                </a:lnTo>
                <a:lnTo>
                  <a:pt x="307318" y="649284"/>
                </a:lnTo>
                <a:lnTo>
                  <a:pt x="318655" y="640245"/>
                </a:lnTo>
                <a:lnTo>
                  <a:pt x="312177" y="640245"/>
                </a:lnTo>
                <a:lnTo>
                  <a:pt x="308938" y="643258"/>
                </a:lnTo>
                <a:lnTo>
                  <a:pt x="308938" y="634220"/>
                </a:lnTo>
                <a:lnTo>
                  <a:pt x="326752" y="625181"/>
                </a:lnTo>
                <a:lnTo>
                  <a:pt x="328371" y="634220"/>
                </a:lnTo>
                <a:lnTo>
                  <a:pt x="336468" y="623675"/>
                </a:lnTo>
                <a:lnTo>
                  <a:pt x="346185" y="622168"/>
                </a:lnTo>
                <a:lnTo>
                  <a:pt x="354282" y="622168"/>
                </a:lnTo>
                <a:close/>
                <a:moveTo>
                  <a:pt x="763105" y="608610"/>
                </a:moveTo>
                <a:lnTo>
                  <a:pt x="769800" y="610343"/>
                </a:lnTo>
                <a:lnTo>
                  <a:pt x="768126" y="625934"/>
                </a:lnTo>
                <a:lnTo>
                  <a:pt x="759757" y="629399"/>
                </a:lnTo>
                <a:lnTo>
                  <a:pt x="739671" y="643259"/>
                </a:lnTo>
                <a:lnTo>
                  <a:pt x="744693" y="634597"/>
                </a:lnTo>
                <a:close/>
                <a:moveTo>
                  <a:pt x="3534151" y="605597"/>
                </a:moveTo>
                <a:lnTo>
                  <a:pt x="3534151" y="610116"/>
                </a:lnTo>
                <a:lnTo>
                  <a:pt x="3517580" y="619155"/>
                </a:lnTo>
                <a:lnTo>
                  <a:pt x="3520593" y="611623"/>
                </a:lnTo>
                <a:close/>
                <a:moveTo>
                  <a:pt x="745194" y="605597"/>
                </a:moveTo>
                <a:lnTo>
                  <a:pt x="740173" y="613631"/>
                </a:lnTo>
                <a:lnTo>
                  <a:pt x="748542" y="615238"/>
                </a:lnTo>
                <a:lnTo>
                  <a:pt x="750216" y="620059"/>
                </a:lnTo>
                <a:lnTo>
                  <a:pt x="735151" y="613631"/>
                </a:lnTo>
                <a:lnTo>
                  <a:pt x="740173" y="621666"/>
                </a:lnTo>
                <a:lnTo>
                  <a:pt x="745194" y="628093"/>
                </a:lnTo>
                <a:lnTo>
                  <a:pt x="730130" y="620059"/>
                </a:lnTo>
                <a:lnTo>
                  <a:pt x="726782" y="629700"/>
                </a:lnTo>
                <a:lnTo>
                  <a:pt x="720087" y="620059"/>
                </a:lnTo>
                <a:lnTo>
                  <a:pt x="728456" y="618452"/>
                </a:lnTo>
                <a:lnTo>
                  <a:pt x="730130" y="612024"/>
                </a:lnTo>
                <a:close/>
                <a:moveTo>
                  <a:pt x="4166676" y="599571"/>
                </a:moveTo>
                <a:lnTo>
                  <a:pt x="4169877" y="601509"/>
                </a:lnTo>
                <a:lnTo>
                  <a:pt x="4147468" y="613129"/>
                </a:lnTo>
                <a:lnTo>
                  <a:pt x="4144267" y="601509"/>
                </a:lnTo>
                <a:close/>
                <a:moveTo>
                  <a:pt x="3567041" y="599571"/>
                </a:moveTo>
                <a:lnTo>
                  <a:pt x="3602089" y="601245"/>
                </a:lnTo>
                <a:lnTo>
                  <a:pt x="3585400" y="621331"/>
                </a:lnTo>
                <a:lnTo>
                  <a:pt x="3577055" y="624679"/>
                </a:lnTo>
                <a:lnTo>
                  <a:pt x="3587068" y="626352"/>
                </a:lnTo>
                <a:lnTo>
                  <a:pt x="3630460" y="626352"/>
                </a:lnTo>
                <a:lnTo>
                  <a:pt x="3607096" y="659829"/>
                </a:lnTo>
                <a:lnTo>
                  <a:pt x="3598751" y="661503"/>
                </a:lnTo>
                <a:lnTo>
                  <a:pt x="3610433" y="664851"/>
                </a:lnTo>
                <a:lnTo>
                  <a:pt x="3592075" y="671546"/>
                </a:lnTo>
                <a:lnTo>
                  <a:pt x="3622116" y="674895"/>
                </a:lnTo>
                <a:lnTo>
                  <a:pt x="3647150" y="711719"/>
                </a:lnTo>
                <a:lnTo>
                  <a:pt x="3665508" y="726783"/>
                </a:lnTo>
                <a:lnTo>
                  <a:pt x="3667177" y="740174"/>
                </a:lnTo>
                <a:lnTo>
                  <a:pt x="3658832" y="736827"/>
                </a:lnTo>
                <a:lnTo>
                  <a:pt x="3677190" y="753565"/>
                </a:lnTo>
                <a:lnTo>
                  <a:pt x="3675521" y="761934"/>
                </a:lnTo>
                <a:lnTo>
                  <a:pt x="3700555" y="761934"/>
                </a:lnTo>
                <a:lnTo>
                  <a:pt x="3708900" y="771977"/>
                </a:lnTo>
                <a:lnTo>
                  <a:pt x="3688873" y="793737"/>
                </a:lnTo>
                <a:lnTo>
                  <a:pt x="3680528" y="800433"/>
                </a:lnTo>
                <a:lnTo>
                  <a:pt x="3700555" y="805454"/>
                </a:lnTo>
                <a:lnTo>
                  <a:pt x="3675521" y="822193"/>
                </a:lnTo>
                <a:lnTo>
                  <a:pt x="3635467" y="822193"/>
                </a:lnTo>
                <a:lnTo>
                  <a:pt x="3608764" y="823866"/>
                </a:lnTo>
                <a:lnTo>
                  <a:pt x="3588737" y="827214"/>
                </a:lnTo>
                <a:lnTo>
                  <a:pt x="3580393" y="835583"/>
                </a:lnTo>
                <a:lnTo>
                  <a:pt x="3552021" y="840605"/>
                </a:lnTo>
                <a:lnTo>
                  <a:pt x="3547014" y="840605"/>
                </a:lnTo>
                <a:lnTo>
                  <a:pt x="3538670" y="837257"/>
                </a:lnTo>
                <a:lnTo>
                  <a:pt x="3560366" y="823866"/>
                </a:lnTo>
                <a:lnTo>
                  <a:pt x="3582062" y="807128"/>
                </a:lnTo>
                <a:lnTo>
                  <a:pt x="3602089" y="803780"/>
                </a:lnTo>
                <a:lnTo>
                  <a:pt x="3612102" y="793737"/>
                </a:lnTo>
                <a:lnTo>
                  <a:pt x="3587068" y="802106"/>
                </a:lnTo>
                <a:lnTo>
                  <a:pt x="3577055" y="795411"/>
                </a:lnTo>
                <a:lnTo>
                  <a:pt x="3552021" y="792063"/>
                </a:lnTo>
                <a:lnTo>
                  <a:pt x="3557028" y="785368"/>
                </a:lnTo>
                <a:lnTo>
                  <a:pt x="3577055" y="770303"/>
                </a:lnTo>
                <a:lnTo>
                  <a:pt x="3570379" y="760260"/>
                </a:lnTo>
                <a:lnTo>
                  <a:pt x="3565372" y="760260"/>
                </a:lnTo>
                <a:lnTo>
                  <a:pt x="3595413" y="746869"/>
                </a:lnTo>
                <a:lnTo>
                  <a:pt x="3602089" y="745196"/>
                </a:lnTo>
                <a:lnTo>
                  <a:pt x="3600420" y="721762"/>
                </a:lnTo>
                <a:lnTo>
                  <a:pt x="3590406" y="710045"/>
                </a:lnTo>
                <a:lnTo>
                  <a:pt x="3597082" y="700002"/>
                </a:lnTo>
                <a:lnTo>
                  <a:pt x="3572048" y="705023"/>
                </a:lnTo>
                <a:lnTo>
                  <a:pt x="3560366" y="710045"/>
                </a:lnTo>
                <a:lnTo>
                  <a:pt x="3558697" y="694981"/>
                </a:lnTo>
                <a:lnTo>
                  <a:pt x="3562035" y="681589"/>
                </a:lnTo>
                <a:lnTo>
                  <a:pt x="3565372" y="673220"/>
                </a:lnTo>
                <a:lnTo>
                  <a:pt x="3560366" y="671546"/>
                </a:lnTo>
                <a:lnTo>
                  <a:pt x="3552021" y="671546"/>
                </a:lnTo>
                <a:lnTo>
                  <a:pt x="3540339" y="691633"/>
                </a:lnTo>
                <a:lnTo>
                  <a:pt x="3552021" y="653134"/>
                </a:lnTo>
                <a:lnTo>
                  <a:pt x="3555359" y="651460"/>
                </a:lnTo>
                <a:lnTo>
                  <a:pt x="3538670" y="654808"/>
                </a:lnTo>
                <a:lnTo>
                  <a:pt x="3542008" y="653134"/>
                </a:lnTo>
                <a:lnTo>
                  <a:pt x="3538670" y="649787"/>
                </a:lnTo>
                <a:lnTo>
                  <a:pt x="3547014" y="636396"/>
                </a:lnTo>
                <a:lnTo>
                  <a:pt x="3547014" y="633048"/>
                </a:lnTo>
                <a:lnTo>
                  <a:pt x="3547014" y="629701"/>
                </a:lnTo>
                <a:lnTo>
                  <a:pt x="3548683" y="619657"/>
                </a:lnTo>
                <a:lnTo>
                  <a:pt x="3557028" y="616310"/>
                </a:lnTo>
                <a:lnTo>
                  <a:pt x="3558697" y="606266"/>
                </a:lnTo>
                <a:close/>
                <a:moveTo>
                  <a:pt x="4151388" y="589026"/>
                </a:moveTo>
                <a:lnTo>
                  <a:pt x="4163851" y="592039"/>
                </a:lnTo>
                <a:lnTo>
                  <a:pt x="4144267" y="592039"/>
                </a:lnTo>
                <a:close/>
                <a:moveTo>
                  <a:pt x="7184300" y="578480"/>
                </a:moveTo>
                <a:lnTo>
                  <a:pt x="7193339" y="584232"/>
                </a:lnTo>
                <a:lnTo>
                  <a:pt x="7184300" y="599570"/>
                </a:lnTo>
                <a:lnTo>
                  <a:pt x="7176768" y="588067"/>
                </a:lnTo>
                <a:close/>
                <a:moveTo>
                  <a:pt x="722498" y="556211"/>
                </a:moveTo>
                <a:lnTo>
                  <a:pt x="719463" y="557727"/>
                </a:lnTo>
                <a:lnTo>
                  <a:pt x="724483" y="564415"/>
                </a:lnTo>
                <a:lnTo>
                  <a:pt x="724483" y="592838"/>
                </a:lnTo>
                <a:lnTo>
                  <a:pt x="744566" y="584478"/>
                </a:lnTo>
                <a:lnTo>
                  <a:pt x="759628" y="576119"/>
                </a:lnTo>
                <a:lnTo>
                  <a:pt x="789751" y="566087"/>
                </a:lnTo>
                <a:lnTo>
                  <a:pt x="798119" y="596182"/>
                </a:lnTo>
                <a:lnTo>
                  <a:pt x="793098" y="622933"/>
                </a:lnTo>
                <a:lnTo>
                  <a:pt x="786404" y="648012"/>
                </a:lnTo>
                <a:lnTo>
                  <a:pt x="798119" y="663059"/>
                </a:lnTo>
                <a:lnTo>
                  <a:pt x="808160" y="674763"/>
                </a:lnTo>
                <a:lnTo>
                  <a:pt x="807792" y="675268"/>
                </a:lnTo>
                <a:lnTo>
                  <a:pt x="810311" y="672385"/>
                </a:lnTo>
                <a:lnTo>
                  <a:pt x="800283" y="660663"/>
                </a:lnTo>
                <a:lnTo>
                  <a:pt x="788581" y="645593"/>
                </a:lnTo>
                <a:lnTo>
                  <a:pt x="795268" y="620475"/>
                </a:lnTo>
                <a:lnTo>
                  <a:pt x="800283" y="593683"/>
                </a:lnTo>
                <a:lnTo>
                  <a:pt x="791924" y="563542"/>
                </a:lnTo>
                <a:lnTo>
                  <a:pt x="761844" y="573589"/>
                </a:lnTo>
                <a:lnTo>
                  <a:pt x="746792" y="581961"/>
                </a:lnTo>
                <a:lnTo>
                  <a:pt x="726733" y="590334"/>
                </a:lnTo>
                <a:lnTo>
                  <a:pt x="726733" y="561867"/>
                </a:lnTo>
                <a:close/>
                <a:moveTo>
                  <a:pt x="690662" y="550145"/>
                </a:moveTo>
                <a:lnTo>
                  <a:pt x="687666" y="552711"/>
                </a:lnTo>
                <a:lnTo>
                  <a:pt x="726627" y="552711"/>
                </a:lnTo>
                <a:lnTo>
                  <a:pt x="731752" y="550145"/>
                </a:lnTo>
                <a:close/>
                <a:moveTo>
                  <a:pt x="156672" y="548351"/>
                </a:moveTo>
                <a:lnTo>
                  <a:pt x="156672" y="560214"/>
                </a:lnTo>
                <a:lnTo>
                  <a:pt x="145572" y="561909"/>
                </a:lnTo>
                <a:lnTo>
                  <a:pt x="126543" y="555130"/>
                </a:lnTo>
                <a:close/>
                <a:moveTo>
                  <a:pt x="3639603" y="545338"/>
                </a:moveTo>
                <a:lnTo>
                  <a:pt x="3645629" y="545338"/>
                </a:lnTo>
                <a:lnTo>
                  <a:pt x="3639603" y="558896"/>
                </a:lnTo>
                <a:lnTo>
                  <a:pt x="3638097" y="553812"/>
                </a:lnTo>
                <a:lnTo>
                  <a:pt x="3639603" y="550422"/>
                </a:lnTo>
                <a:close/>
                <a:moveTo>
                  <a:pt x="3919372" y="459520"/>
                </a:moveTo>
                <a:lnTo>
                  <a:pt x="3918636" y="459992"/>
                </a:lnTo>
                <a:lnTo>
                  <a:pt x="3920304" y="485235"/>
                </a:lnTo>
                <a:lnTo>
                  <a:pt x="3920304" y="512160"/>
                </a:lnTo>
                <a:lnTo>
                  <a:pt x="3936985" y="522257"/>
                </a:lnTo>
                <a:lnTo>
                  <a:pt x="3928645" y="530671"/>
                </a:lnTo>
                <a:lnTo>
                  <a:pt x="3928645" y="539085"/>
                </a:lnTo>
                <a:lnTo>
                  <a:pt x="3925308" y="562644"/>
                </a:lnTo>
                <a:lnTo>
                  <a:pt x="3912163" y="589168"/>
                </a:lnTo>
                <a:lnTo>
                  <a:pt x="3912625" y="588937"/>
                </a:lnTo>
                <a:lnTo>
                  <a:pt x="3926090" y="561998"/>
                </a:lnTo>
                <a:lnTo>
                  <a:pt x="3929456" y="538426"/>
                </a:lnTo>
                <a:lnTo>
                  <a:pt x="3929456" y="530008"/>
                </a:lnTo>
                <a:lnTo>
                  <a:pt x="3937871" y="521589"/>
                </a:lnTo>
                <a:lnTo>
                  <a:pt x="3921040" y="511487"/>
                </a:lnTo>
                <a:lnTo>
                  <a:pt x="3921040" y="484549"/>
                </a:lnTo>
                <a:close/>
                <a:moveTo>
                  <a:pt x="157585" y="457964"/>
                </a:moveTo>
                <a:lnTo>
                  <a:pt x="181871" y="457964"/>
                </a:lnTo>
                <a:lnTo>
                  <a:pt x="207891" y="469468"/>
                </a:lnTo>
                <a:lnTo>
                  <a:pt x="178401" y="479054"/>
                </a:lnTo>
                <a:lnTo>
                  <a:pt x="173197" y="471385"/>
                </a:lnTo>
                <a:lnTo>
                  <a:pt x="150646" y="469468"/>
                </a:lnTo>
                <a:close/>
                <a:moveTo>
                  <a:pt x="3910295" y="424654"/>
                </a:moveTo>
                <a:lnTo>
                  <a:pt x="3900288" y="429702"/>
                </a:lnTo>
                <a:lnTo>
                  <a:pt x="3900288" y="428020"/>
                </a:lnTo>
                <a:close/>
                <a:moveTo>
                  <a:pt x="1952025" y="402225"/>
                </a:moveTo>
                <a:lnTo>
                  <a:pt x="1963540" y="409092"/>
                </a:lnTo>
                <a:lnTo>
                  <a:pt x="1960250" y="419392"/>
                </a:lnTo>
                <a:lnTo>
                  <a:pt x="1971765" y="414242"/>
                </a:lnTo>
                <a:lnTo>
                  <a:pt x="2009602" y="439992"/>
                </a:lnTo>
                <a:lnTo>
                  <a:pt x="1996440" y="453725"/>
                </a:lnTo>
                <a:lnTo>
                  <a:pt x="2026049" y="453725"/>
                </a:lnTo>
                <a:lnTo>
                  <a:pt x="2027697" y="460592"/>
                </a:lnTo>
                <a:lnTo>
                  <a:pt x="2003020" y="467459"/>
                </a:lnTo>
                <a:lnTo>
                  <a:pt x="1986577" y="457159"/>
                </a:lnTo>
                <a:lnTo>
                  <a:pt x="1971765" y="453725"/>
                </a:lnTo>
                <a:lnTo>
                  <a:pt x="1973411" y="450292"/>
                </a:lnTo>
                <a:lnTo>
                  <a:pt x="1961899" y="453725"/>
                </a:lnTo>
                <a:lnTo>
                  <a:pt x="1914196" y="476043"/>
                </a:lnTo>
                <a:lnTo>
                  <a:pt x="1914196" y="462309"/>
                </a:lnTo>
                <a:lnTo>
                  <a:pt x="1884588" y="462309"/>
                </a:lnTo>
                <a:lnTo>
                  <a:pt x="1914196" y="446859"/>
                </a:lnTo>
                <a:lnTo>
                  <a:pt x="1932292" y="424542"/>
                </a:lnTo>
                <a:close/>
                <a:moveTo>
                  <a:pt x="88478" y="398487"/>
                </a:moveTo>
                <a:lnTo>
                  <a:pt x="57247" y="420806"/>
                </a:lnTo>
                <a:lnTo>
                  <a:pt x="73975" y="405740"/>
                </a:lnTo>
                <a:close/>
                <a:moveTo>
                  <a:pt x="3958314" y="394123"/>
                </a:moveTo>
                <a:lnTo>
                  <a:pt x="3957001" y="394363"/>
                </a:lnTo>
                <a:lnTo>
                  <a:pt x="3960338" y="401095"/>
                </a:lnTo>
                <a:lnTo>
                  <a:pt x="3945325" y="434750"/>
                </a:lnTo>
                <a:lnTo>
                  <a:pt x="3954900" y="444410"/>
                </a:lnTo>
                <a:lnTo>
                  <a:pt x="3956385" y="444140"/>
                </a:lnTo>
                <a:lnTo>
                  <a:pt x="3946286" y="434038"/>
                </a:lnTo>
                <a:lnTo>
                  <a:pt x="3961434" y="400364"/>
                </a:lnTo>
                <a:close/>
                <a:moveTo>
                  <a:pt x="3214956" y="385654"/>
                </a:moveTo>
                <a:lnTo>
                  <a:pt x="3243147" y="402288"/>
                </a:lnTo>
                <a:lnTo>
                  <a:pt x="3236514" y="408941"/>
                </a:lnTo>
                <a:lnTo>
                  <a:pt x="3244805" y="415595"/>
                </a:lnTo>
                <a:lnTo>
                  <a:pt x="3256413" y="410605"/>
                </a:lnTo>
                <a:lnTo>
                  <a:pt x="3268021" y="395634"/>
                </a:lnTo>
                <a:lnTo>
                  <a:pt x="3279629" y="402288"/>
                </a:lnTo>
                <a:lnTo>
                  <a:pt x="3286262" y="395634"/>
                </a:lnTo>
                <a:lnTo>
                  <a:pt x="3304503" y="402288"/>
                </a:lnTo>
                <a:lnTo>
                  <a:pt x="3306161" y="405615"/>
                </a:lnTo>
                <a:lnTo>
                  <a:pt x="3307820" y="393971"/>
                </a:lnTo>
                <a:lnTo>
                  <a:pt x="3322744" y="398961"/>
                </a:lnTo>
                <a:lnTo>
                  <a:pt x="3339327" y="392307"/>
                </a:lnTo>
                <a:lnTo>
                  <a:pt x="3344302" y="385654"/>
                </a:lnTo>
                <a:lnTo>
                  <a:pt x="3362543" y="392307"/>
                </a:lnTo>
                <a:lnTo>
                  <a:pt x="3377467" y="388981"/>
                </a:lnTo>
                <a:lnTo>
                  <a:pt x="3369176" y="398961"/>
                </a:lnTo>
                <a:lnTo>
                  <a:pt x="3369176" y="405615"/>
                </a:lnTo>
                <a:lnTo>
                  <a:pt x="3379125" y="408941"/>
                </a:lnTo>
                <a:lnTo>
                  <a:pt x="3375809" y="412268"/>
                </a:lnTo>
                <a:lnTo>
                  <a:pt x="3394050" y="412268"/>
                </a:lnTo>
                <a:lnTo>
                  <a:pt x="3394050" y="415595"/>
                </a:lnTo>
                <a:lnTo>
                  <a:pt x="3384100" y="420585"/>
                </a:lnTo>
                <a:lnTo>
                  <a:pt x="3394050" y="423912"/>
                </a:lnTo>
                <a:lnTo>
                  <a:pt x="3387417" y="425575"/>
                </a:lnTo>
                <a:lnTo>
                  <a:pt x="3377467" y="432229"/>
                </a:lnTo>
                <a:lnTo>
                  <a:pt x="3357568" y="443872"/>
                </a:lnTo>
                <a:lnTo>
                  <a:pt x="3326061" y="453852"/>
                </a:lnTo>
                <a:lnTo>
                  <a:pt x="3294553" y="465496"/>
                </a:lnTo>
                <a:lnTo>
                  <a:pt x="3248122" y="458842"/>
                </a:lnTo>
                <a:lnTo>
                  <a:pt x="3219931" y="455516"/>
                </a:lnTo>
                <a:lnTo>
                  <a:pt x="3205007" y="452189"/>
                </a:lnTo>
                <a:lnTo>
                  <a:pt x="3223248" y="443872"/>
                </a:lnTo>
                <a:lnTo>
                  <a:pt x="3226564" y="440546"/>
                </a:lnTo>
                <a:lnTo>
                  <a:pt x="3219931" y="440546"/>
                </a:lnTo>
                <a:lnTo>
                  <a:pt x="3226564" y="435555"/>
                </a:lnTo>
                <a:lnTo>
                  <a:pt x="3216615" y="433892"/>
                </a:lnTo>
                <a:lnTo>
                  <a:pt x="3185108" y="425575"/>
                </a:lnTo>
                <a:lnTo>
                  <a:pt x="3224906" y="422249"/>
                </a:lnTo>
                <a:lnTo>
                  <a:pt x="3218273" y="418921"/>
                </a:lnTo>
                <a:lnTo>
                  <a:pt x="3226564" y="412268"/>
                </a:lnTo>
                <a:lnTo>
                  <a:pt x="3180133" y="410605"/>
                </a:lnTo>
                <a:lnTo>
                  <a:pt x="3193399" y="408941"/>
                </a:lnTo>
                <a:lnTo>
                  <a:pt x="3186766" y="403951"/>
                </a:lnTo>
                <a:lnTo>
                  <a:pt x="3203349" y="403951"/>
                </a:lnTo>
                <a:lnTo>
                  <a:pt x="3205007" y="403951"/>
                </a:lnTo>
                <a:lnTo>
                  <a:pt x="3200032" y="402288"/>
                </a:lnTo>
                <a:lnTo>
                  <a:pt x="3200032" y="398961"/>
                </a:lnTo>
                <a:lnTo>
                  <a:pt x="3206665" y="393971"/>
                </a:lnTo>
                <a:lnTo>
                  <a:pt x="3223248" y="402288"/>
                </a:lnTo>
                <a:lnTo>
                  <a:pt x="3218273" y="392307"/>
                </a:lnTo>
                <a:close/>
                <a:moveTo>
                  <a:pt x="3996649" y="348496"/>
                </a:moveTo>
                <a:lnTo>
                  <a:pt x="3995367" y="348926"/>
                </a:lnTo>
                <a:lnTo>
                  <a:pt x="3985358" y="374168"/>
                </a:lnTo>
                <a:lnTo>
                  <a:pt x="3975691" y="390424"/>
                </a:lnTo>
                <a:lnTo>
                  <a:pt x="3976582" y="390263"/>
                </a:lnTo>
                <a:lnTo>
                  <a:pt x="3986680" y="373425"/>
                </a:lnTo>
                <a:close/>
                <a:moveTo>
                  <a:pt x="2187228" y="337447"/>
                </a:moveTo>
                <a:lnTo>
                  <a:pt x="2205456" y="342764"/>
                </a:lnTo>
                <a:lnTo>
                  <a:pt x="2200485" y="356942"/>
                </a:lnTo>
                <a:lnTo>
                  <a:pt x="2162371" y="367576"/>
                </a:lnTo>
                <a:lnTo>
                  <a:pt x="2155748" y="351627"/>
                </a:lnTo>
                <a:close/>
                <a:moveTo>
                  <a:pt x="4022055" y="332098"/>
                </a:moveTo>
                <a:lnTo>
                  <a:pt x="4020433" y="340283"/>
                </a:lnTo>
                <a:lnTo>
                  <a:pt x="4022025" y="339751"/>
                </a:lnTo>
                <a:lnTo>
                  <a:pt x="4023555" y="332098"/>
                </a:lnTo>
                <a:close/>
                <a:moveTo>
                  <a:pt x="3976203" y="325395"/>
                </a:moveTo>
                <a:lnTo>
                  <a:pt x="3977615" y="330752"/>
                </a:lnTo>
                <a:lnTo>
                  <a:pt x="3986089" y="329414"/>
                </a:lnTo>
                <a:lnTo>
                  <a:pt x="3977615" y="337448"/>
                </a:lnTo>
                <a:lnTo>
                  <a:pt x="3971966" y="334770"/>
                </a:lnTo>
                <a:lnTo>
                  <a:pt x="3963492" y="337448"/>
                </a:lnTo>
                <a:lnTo>
                  <a:pt x="3969141" y="334770"/>
                </a:lnTo>
                <a:close/>
                <a:moveTo>
                  <a:pt x="196082" y="325395"/>
                </a:moveTo>
                <a:lnTo>
                  <a:pt x="207790" y="340460"/>
                </a:lnTo>
                <a:lnTo>
                  <a:pt x="207790" y="335440"/>
                </a:lnTo>
                <a:lnTo>
                  <a:pt x="226189" y="352177"/>
                </a:lnTo>
                <a:lnTo>
                  <a:pt x="226189" y="365568"/>
                </a:lnTo>
                <a:lnTo>
                  <a:pt x="211130" y="382307"/>
                </a:lnTo>
                <a:lnTo>
                  <a:pt x="202773" y="392349"/>
                </a:lnTo>
                <a:lnTo>
                  <a:pt x="212808" y="392349"/>
                </a:lnTo>
                <a:lnTo>
                  <a:pt x="214481" y="385654"/>
                </a:lnTo>
                <a:lnTo>
                  <a:pt x="227858" y="375611"/>
                </a:lnTo>
                <a:lnTo>
                  <a:pt x="247933" y="373937"/>
                </a:lnTo>
                <a:lnTo>
                  <a:pt x="254623" y="377285"/>
                </a:lnTo>
                <a:lnTo>
                  <a:pt x="254623" y="373937"/>
                </a:lnTo>
                <a:lnTo>
                  <a:pt x="266332" y="375611"/>
                </a:lnTo>
                <a:lnTo>
                  <a:pt x="278040" y="387329"/>
                </a:lnTo>
                <a:lnTo>
                  <a:pt x="284730" y="397371"/>
                </a:lnTo>
                <a:lnTo>
                  <a:pt x="256296" y="407414"/>
                </a:lnTo>
                <a:lnTo>
                  <a:pt x="237895" y="407414"/>
                </a:lnTo>
                <a:lnTo>
                  <a:pt x="231207" y="412436"/>
                </a:lnTo>
                <a:lnTo>
                  <a:pt x="216149" y="414109"/>
                </a:lnTo>
                <a:lnTo>
                  <a:pt x="214481" y="407414"/>
                </a:lnTo>
                <a:lnTo>
                  <a:pt x="211130" y="415784"/>
                </a:lnTo>
                <a:lnTo>
                  <a:pt x="201100" y="420806"/>
                </a:lnTo>
                <a:lnTo>
                  <a:pt x="172666" y="434195"/>
                </a:lnTo>
                <a:lnTo>
                  <a:pt x="174338" y="437543"/>
                </a:lnTo>
                <a:lnTo>
                  <a:pt x="164303" y="442565"/>
                </a:lnTo>
                <a:lnTo>
                  <a:pt x="147577" y="445912"/>
                </a:lnTo>
                <a:lnTo>
                  <a:pt x="154267" y="440892"/>
                </a:lnTo>
                <a:lnTo>
                  <a:pt x="140886" y="437543"/>
                </a:lnTo>
                <a:lnTo>
                  <a:pt x="122487" y="432521"/>
                </a:lnTo>
                <a:lnTo>
                  <a:pt x="134196" y="414109"/>
                </a:lnTo>
                <a:lnTo>
                  <a:pt x="94053" y="414109"/>
                </a:lnTo>
                <a:lnTo>
                  <a:pt x="95722" y="404066"/>
                </a:lnTo>
                <a:lnTo>
                  <a:pt x="115797" y="394024"/>
                </a:lnTo>
                <a:lnTo>
                  <a:pt x="110779" y="395697"/>
                </a:lnTo>
                <a:lnTo>
                  <a:pt x="110779" y="390675"/>
                </a:lnTo>
                <a:lnTo>
                  <a:pt x="100743" y="395697"/>
                </a:lnTo>
                <a:lnTo>
                  <a:pt x="90704" y="397371"/>
                </a:lnTo>
                <a:lnTo>
                  <a:pt x="88478" y="398487"/>
                </a:lnTo>
                <a:lnTo>
                  <a:pt x="92377" y="395697"/>
                </a:lnTo>
                <a:lnTo>
                  <a:pt x="125833" y="372263"/>
                </a:lnTo>
                <a:lnTo>
                  <a:pt x="162630" y="350504"/>
                </a:lnTo>
                <a:close/>
                <a:moveTo>
                  <a:pt x="4722500" y="321834"/>
                </a:moveTo>
                <a:lnTo>
                  <a:pt x="4706721" y="326134"/>
                </a:lnTo>
                <a:lnTo>
                  <a:pt x="4705765" y="325179"/>
                </a:lnTo>
                <a:close/>
                <a:moveTo>
                  <a:pt x="4055416" y="318635"/>
                </a:moveTo>
                <a:lnTo>
                  <a:pt x="4056990" y="331333"/>
                </a:lnTo>
                <a:lnTo>
                  <a:pt x="4059053" y="331333"/>
                </a:lnTo>
                <a:lnTo>
                  <a:pt x="4057466" y="318635"/>
                </a:lnTo>
                <a:close/>
                <a:moveTo>
                  <a:pt x="4609385" y="307319"/>
                </a:moveTo>
                <a:lnTo>
                  <a:pt x="4639891" y="317864"/>
                </a:lnTo>
                <a:lnTo>
                  <a:pt x="4609385" y="328408"/>
                </a:lnTo>
                <a:lnTo>
                  <a:pt x="4599217" y="314349"/>
                </a:lnTo>
                <a:close/>
                <a:moveTo>
                  <a:pt x="6875476" y="298280"/>
                </a:moveTo>
                <a:lnTo>
                  <a:pt x="6903883" y="298280"/>
                </a:lnTo>
                <a:lnTo>
                  <a:pt x="6908618" y="300288"/>
                </a:lnTo>
                <a:lnTo>
                  <a:pt x="6903883" y="304306"/>
                </a:lnTo>
                <a:close/>
                <a:moveTo>
                  <a:pt x="1796378" y="298280"/>
                </a:moveTo>
                <a:lnTo>
                  <a:pt x="1817558" y="313070"/>
                </a:lnTo>
                <a:lnTo>
                  <a:pt x="1815930" y="318001"/>
                </a:lnTo>
                <a:lnTo>
                  <a:pt x="1817558" y="324574"/>
                </a:lnTo>
                <a:lnTo>
                  <a:pt x="1827335" y="324574"/>
                </a:lnTo>
                <a:lnTo>
                  <a:pt x="1793122" y="334435"/>
                </a:lnTo>
                <a:lnTo>
                  <a:pt x="1747492" y="321287"/>
                </a:lnTo>
                <a:lnTo>
                  <a:pt x="1776825" y="313070"/>
                </a:lnTo>
                <a:lnTo>
                  <a:pt x="1781717" y="304854"/>
                </a:lnTo>
                <a:lnTo>
                  <a:pt x="1783340" y="308140"/>
                </a:lnTo>
                <a:close/>
                <a:moveTo>
                  <a:pt x="4192197" y="291710"/>
                </a:moveTo>
                <a:lnTo>
                  <a:pt x="4165508" y="303491"/>
                </a:lnTo>
                <a:lnTo>
                  <a:pt x="4158836" y="322001"/>
                </a:lnTo>
                <a:lnTo>
                  <a:pt x="4147159" y="328732"/>
                </a:lnTo>
                <a:lnTo>
                  <a:pt x="4120471" y="328732"/>
                </a:lnTo>
                <a:lnTo>
                  <a:pt x="4098786" y="323685"/>
                </a:lnTo>
                <a:lnTo>
                  <a:pt x="4077101" y="310222"/>
                </a:lnTo>
                <a:lnTo>
                  <a:pt x="4066496" y="317864"/>
                </a:lnTo>
                <a:lnTo>
                  <a:pt x="4067468" y="317864"/>
                </a:lnTo>
                <a:lnTo>
                  <a:pt x="4070875" y="319310"/>
                </a:lnTo>
                <a:lnTo>
                  <a:pt x="4079029" y="313485"/>
                </a:lnTo>
                <a:lnTo>
                  <a:pt x="4100559" y="326734"/>
                </a:lnTo>
                <a:lnTo>
                  <a:pt x="4122088" y="331703"/>
                </a:lnTo>
                <a:lnTo>
                  <a:pt x="4148586" y="331703"/>
                </a:lnTo>
                <a:lnTo>
                  <a:pt x="4160179" y="325078"/>
                </a:lnTo>
                <a:lnTo>
                  <a:pt x="4166803" y="306860"/>
                </a:lnTo>
                <a:lnTo>
                  <a:pt x="4193301" y="295268"/>
                </a:lnTo>
                <a:lnTo>
                  <a:pt x="4225558" y="304944"/>
                </a:lnTo>
                <a:lnTo>
                  <a:pt x="4225558" y="301808"/>
                </a:lnTo>
                <a:close/>
                <a:moveTo>
                  <a:pt x="2636156" y="287734"/>
                </a:moveTo>
                <a:lnTo>
                  <a:pt x="2676976" y="305812"/>
                </a:lnTo>
                <a:lnTo>
                  <a:pt x="2632754" y="314850"/>
                </a:lnTo>
                <a:lnTo>
                  <a:pt x="2637856" y="311235"/>
                </a:lnTo>
                <a:lnTo>
                  <a:pt x="2627651" y="305812"/>
                </a:lnTo>
                <a:lnTo>
                  <a:pt x="2624250" y="302196"/>
                </a:lnTo>
                <a:lnTo>
                  <a:pt x="2625951" y="294965"/>
                </a:lnTo>
                <a:lnTo>
                  <a:pt x="2624250" y="294965"/>
                </a:lnTo>
                <a:close/>
                <a:moveTo>
                  <a:pt x="4784995" y="284721"/>
                </a:moveTo>
                <a:lnTo>
                  <a:pt x="4826692" y="298280"/>
                </a:lnTo>
                <a:lnTo>
                  <a:pt x="4810013" y="298280"/>
                </a:lnTo>
                <a:lnTo>
                  <a:pt x="4779992" y="289241"/>
                </a:lnTo>
                <a:close/>
                <a:moveTo>
                  <a:pt x="4195533" y="268151"/>
                </a:moveTo>
                <a:lnTo>
                  <a:pt x="4197201" y="276566"/>
                </a:lnTo>
                <a:lnTo>
                  <a:pt x="4198869" y="278247"/>
                </a:lnTo>
                <a:lnTo>
                  <a:pt x="4200537" y="281614"/>
                </a:lnTo>
                <a:lnTo>
                  <a:pt x="4202205" y="290028"/>
                </a:lnTo>
                <a:lnTo>
                  <a:pt x="4207209" y="278247"/>
                </a:lnTo>
                <a:lnTo>
                  <a:pt x="4218886" y="273200"/>
                </a:lnTo>
                <a:lnTo>
                  <a:pt x="4238902" y="278247"/>
                </a:lnTo>
                <a:lnTo>
                  <a:pt x="4257251" y="286663"/>
                </a:lnTo>
                <a:lnTo>
                  <a:pt x="4218886" y="290028"/>
                </a:lnTo>
                <a:lnTo>
                  <a:pt x="4235566" y="300125"/>
                </a:lnTo>
                <a:lnTo>
                  <a:pt x="4245574" y="298442"/>
                </a:lnTo>
                <a:lnTo>
                  <a:pt x="4257251" y="298442"/>
                </a:lnTo>
                <a:lnTo>
                  <a:pt x="4257251" y="306855"/>
                </a:lnTo>
                <a:lnTo>
                  <a:pt x="4245574" y="306855"/>
                </a:lnTo>
                <a:lnTo>
                  <a:pt x="4226423" y="318126"/>
                </a:lnTo>
                <a:lnTo>
                  <a:pt x="4226423" y="321765"/>
                </a:lnTo>
                <a:lnTo>
                  <a:pt x="4226423" y="326734"/>
                </a:lnTo>
                <a:lnTo>
                  <a:pt x="4226423" y="343296"/>
                </a:lnTo>
                <a:lnTo>
                  <a:pt x="4256233" y="359858"/>
                </a:lnTo>
                <a:lnTo>
                  <a:pt x="4242984" y="379731"/>
                </a:lnTo>
                <a:lnTo>
                  <a:pt x="4267826" y="406230"/>
                </a:lnTo>
                <a:lnTo>
                  <a:pt x="4269482" y="431072"/>
                </a:lnTo>
                <a:lnTo>
                  <a:pt x="4277762" y="439353"/>
                </a:lnTo>
                <a:lnTo>
                  <a:pt x="4289355" y="450947"/>
                </a:lnTo>
                <a:lnTo>
                  <a:pt x="4279418" y="459228"/>
                </a:lnTo>
                <a:lnTo>
                  <a:pt x="4317509" y="480757"/>
                </a:lnTo>
                <a:lnTo>
                  <a:pt x="4300948" y="495663"/>
                </a:lnTo>
                <a:lnTo>
                  <a:pt x="4287699" y="512224"/>
                </a:lnTo>
                <a:lnTo>
                  <a:pt x="4271138" y="528786"/>
                </a:lnTo>
                <a:lnTo>
                  <a:pt x="4256233" y="543692"/>
                </a:lnTo>
                <a:lnTo>
                  <a:pt x="4228079" y="543692"/>
                </a:lnTo>
                <a:lnTo>
                  <a:pt x="4218142" y="548660"/>
                </a:lnTo>
                <a:lnTo>
                  <a:pt x="4166803" y="558598"/>
                </a:lnTo>
                <a:lnTo>
                  <a:pt x="4160179" y="561909"/>
                </a:lnTo>
                <a:lnTo>
                  <a:pt x="4151898" y="550316"/>
                </a:lnTo>
                <a:lnTo>
                  <a:pt x="4143618" y="551973"/>
                </a:lnTo>
                <a:lnTo>
                  <a:pt x="4141962" y="548660"/>
                </a:lnTo>
                <a:lnTo>
                  <a:pt x="4120432" y="540379"/>
                </a:lnTo>
                <a:lnTo>
                  <a:pt x="4113808" y="505600"/>
                </a:lnTo>
                <a:lnTo>
                  <a:pt x="4110496" y="475789"/>
                </a:lnTo>
                <a:lnTo>
                  <a:pt x="4127057" y="469165"/>
                </a:lnTo>
                <a:lnTo>
                  <a:pt x="4140305" y="454258"/>
                </a:lnTo>
                <a:lnTo>
                  <a:pt x="4176740" y="429416"/>
                </a:lnTo>
                <a:lnTo>
                  <a:pt x="4170115" y="409542"/>
                </a:lnTo>
                <a:lnTo>
                  <a:pt x="4160179" y="402918"/>
                </a:lnTo>
                <a:lnTo>
                  <a:pt x="4151898" y="404573"/>
                </a:lnTo>
                <a:lnTo>
                  <a:pt x="4150830" y="401903"/>
                </a:lnTo>
                <a:lnTo>
                  <a:pt x="4124692" y="400364"/>
                </a:lnTo>
                <a:lnTo>
                  <a:pt x="4117960" y="403733"/>
                </a:lnTo>
                <a:lnTo>
                  <a:pt x="4114594" y="408782"/>
                </a:lnTo>
                <a:lnTo>
                  <a:pt x="4111228" y="407100"/>
                </a:lnTo>
                <a:lnTo>
                  <a:pt x="4101129" y="413833"/>
                </a:lnTo>
                <a:lnTo>
                  <a:pt x="4097763" y="428987"/>
                </a:lnTo>
                <a:lnTo>
                  <a:pt x="4102812" y="440773"/>
                </a:lnTo>
                <a:lnTo>
                  <a:pt x="4079249" y="460977"/>
                </a:lnTo>
                <a:lnTo>
                  <a:pt x="4060736" y="471079"/>
                </a:lnTo>
                <a:lnTo>
                  <a:pt x="4050637" y="477814"/>
                </a:lnTo>
                <a:lnTo>
                  <a:pt x="4038856" y="479497"/>
                </a:lnTo>
                <a:lnTo>
                  <a:pt x="4033806" y="491284"/>
                </a:lnTo>
                <a:lnTo>
                  <a:pt x="4030440" y="494651"/>
                </a:lnTo>
                <a:lnTo>
                  <a:pt x="4028757" y="511487"/>
                </a:lnTo>
                <a:lnTo>
                  <a:pt x="4037173" y="541794"/>
                </a:lnTo>
                <a:lnTo>
                  <a:pt x="4060736" y="551896"/>
                </a:lnTo>
                <a:lnTo>
                  <a:pt x="4070834" y="563681"/>
                </a:lnTo>
                <a:lnTo>
                  <a:pt x="4048954" y="575468"/>
                </a:lnTo>
                <a:lnTo>
                  <a:pt x="4040539" y="568733"/>
                </a:lnTo>
                <a:lnTo>
                  <a:pt x="4042222" y="572100"/>
                </a:lnTo>
                <a:lnTo>
                  <a:pt x="4013609" y="573784"/>
                </a:lnTo>
                <a:lnTo>
                  <a:pt x="4062419" y="578835"/>
                </a:lnTo>
                <a:lnTo>
                  <a:pt x="4048954" y="588937"/>
                </a:lnTo>
                <a:lnTo>
                  <a:pt x="4047271" y="583886"/>
                </a:lnTo>
                <a:lnTo>
                  <a:pt x="4032123" y="599039"/>
                </a:lnTo>
                <a:lnTo>
                  <a:pt x="4022025" y="595671"/>
                </a:lnTo>
                <a:lnTo>
                  <a:pt x="4030440" y="602407"/>
                </a:lnTo>
                <a:lnTo>
                  <a:pt x="4028757" y="604090"/>
                </a:lnTo>
                <a:lnTo>
                  <a:pt x="4027074" y="614192"/>
                </a:lnTo>
                <a:lnTo>
                  <a:pt x="4030440" y="622611"/>
                </a:lnTo>
                <a:lnTo>
                  <a:pt x="4028757" y="620927"/>
                </a:lnTo>
                <a:lnTo>
                  <a:pt x="4023708" y="642815"/>
                </a:lnTo>
                <a:lnTo>
                  <a:pt x="4020342" y="664704"/>
                </a:lnTo>
                <a:lnTo>
                  <a:pt x="3983314" y="673122"/>
                </a:lnTo>
                <a:lnTo>
                  <a:pt x="3979948" y="689959"/>
                </a:lnTo>
                <a:lnTo>
                  <a:pt x="3956385" y="686591"/>
                </a:lnTo>
                <a:lnTo>
                  <a:pt x="3947969" y="664704"/>
                </a:lnTo>
                <a:lnTo>
                  <a:pt x="3942920" y="646183"/>
                </a:lnTo>
                <a:lnTo>
                  <a:pt x="3921040" y="615877"/>
                </a:lnTo>
                <a:lnTo>
                  <a:pt x="3922723" y="609141"/>
                </a:lnTo>
                <a:lnTo>
                  <a:pt x="3917674" y="605774"/>
                </a:lnTo>
                <a:lnTo>
                  <a:pt x="3915991" y="605774"/>
                </a:lnTo>
                <a:lnTo>
                  <a:pt x="3909259" y="590621"/>
                </a:lnTo>
                <a:lnTo>
                  <a:pt x="3911706" y="589396"/>
                </a:lnTo>
                <a:lnTo>
                  <a:pt x="3901956" y="582838"/>
                </a:lnTo>
                <a:lnTo>
                  <a:pt x="3896952" y="564328"/>
                </a:lnTo>
                <a:lnTo>
                  <a:pt x="3888611" y="569376"/>
                </a:lnTo>
                <a:lnTo>
                  <a:pt x="3888611" y="584522"/>
                </a:lnTo>
                <a:lnTo>
                  <a:pt x="3875267" y="584522"/>
                </a:lnTo>
                <a:lnTo>
                  <a:pt x="3840238" y="613129"/>
                </a:lnTo>
                <a:lnTo>
                  <a:pt x="3810213" y="611447"/>
                </a:lnTo>
                <a:lnTo>
                  <a:pt x="3791864" y="601350"/>
                </a:lnTo>
                <a:lnTo>
                  <a:pt x="3790196" y="589570"/>
                </a:lnTo>
                <a:lnTo>
                  <a:pt x="3800205" y="586205"/>
                </a:lnTo>
                <a:lnTo>
                  <a:pt x="3801873" y="579472"/>
                </a:lnTo>
                <a:lnTo>
                  <a:pt x="3800205" y="572742"/>
                </a:lnTo>
                <a:lnTo>
                  <a:pt x="3795200" y="574425"/>
                </a:lnTo>
                <a:lnTo>
                  <a:pt x="3785192" y="579472"/>
                </a:lnTo>
                <a:lnTo>
                  <a:pt x="3785192" y="571059"/>
                </a:lnTo>
                <a:lnTo>
                  <a:pt x="3796868" y="566010"/>
                </a:lnTo>
                <a:lnTo>
                  <a:pt x="3795200" y="564328"/>
                </a:lnTo>
                <a:lnTo>
                  <a:pt x="3805209" y="549182"/>
                </a:lnTo>
                <a:lnTo>
                  <a:pt x="3806877" y="555913"/>
                </a:lnTo>
                <a:lnTo>
                  <a:pt x="3811881" y="545817"/>
                </a:lnTo>
                <a:lnTo>
                  <a:pt x="3801873" y="549182"/>
                </a:lnTo>
                <a:lnTo>
                  <a:pt x="3791864" y="559279"/>
                </a:lnTo>
                <a:lnTo>
                  <a:pt x="3788528" y="552548"/>
                </a:lnTo>
                <a:lnTo>
                  <a:pt x="3778520" y="554230"/>
                </a:lnTo>
                <a:lnTo>
                  <a:pt x="3785192" y="549182"/>
                </a:lnTo>
                <a:lnTo>
                  <a:pt x="3788528" y="542451"/>
                </a:lnTo>
                <a:lnTo>
                  <a:pt x="3775184" y="540768"/>
                </a:lnTo>
                <a:lnTo>
                  <a:pt x="3780188" y="540768"/>
                </a:lnTo>
                <a:lnTo>
                  <a:pt x="3778520" y="539085"/>
                </a:lnTo>
                <a:lnTo>
                  <a:pt x="3775184" y="534037"/>
                </a:lnTo>
                <a:lnTo>
                  <a:pt x="3801873" y="530671"/>
                </a:lnTo>
                <a:lnTo>
                  <a:pt x="3818553" y="534037"/>
                </a:lnTo>
                <a:lnTo>
                  <a:pt x="3825225" y="530671"/>
                </a:lnTo>
                <a:lnTo>
                  <a:pt x="3821889" y="522257"/>
                </a:lnTo>
                <a:lnTo>
                  <a:pt x="3820221" y="523940"/>
                </a:lnTo>
                <a:lnTo>
                  <a:pt x="3806877" y="523940"/>
                </a:lnTo>
                <a:lnTo>
                  <a:pt x="3776852" y="528988"/>
                </a:lnTo>
                <a:lnTo>
                  <a:pt x="3780188" y="522257"/>
                </a:lnTo>
                <a:lnTo>
                  <a:pt x="3778520" y="522257"/>
                </a:lnTo>
                <a:lnTo>
                  <a:pt x="3785192" y="520574"/>
                </a:lnTo>
                <a:lnTo>
                  <a:pt x="3775184" y="512160"/>
                </a:lnTo>
                <a:lnTo>
                  <a:pt x="3805209" y="510477"/>
                </a:lnTo>
                <a:lnTo>
                  <a:pt x="3776852" y="508794"/>
                </a:lnTo>
                <a:lnTo>
                  <a:pt x="3776852" y="502063"/>
                </a:lnTo>
                <a:lnTo>
                  <a:pt x="3781856" y="503746"/>
                </a:lnTo>
                <a:lnTo>
                  <a:pt x="3795200" y="502063"/>
                </a:lnTo>
                <a:lnTo>
                  <a:pt x="3790196" y="500380"/>
                </a:lnTo>
                <a:lnTo>
                  <a:pt x="3801873" y="498697"/>
                </a:lnTo>
                <a:lnTo>
                  <a:pt x="3800205" y="493649"/>
                </a:lnTo>
                <a:lnTo>
                  <a:pt x="3815217" y="500380"/>
                </a:lnTo>
                <a:lnTo>
                  <a:pt x="3816885" y="498697"/>
                </a:lnTo>
                <a:lnTo>
                  <a:pt x="3801873" y="491967"/>
                </a:lnTo>
                <a:lnTo>
                  <a:pt x="3820221" y="488600"/>
                </a:lnTo>
                <a:lnTo>
                  <a:pt x="3828561" y="485235"/>
                </a:lnTo>
                <a:lnTo>
                  <a:pt x="3820221" y="485235"/>
                </a:lnTo>
                <a:lnTo>
                  <a:pt x="3811881" y="485235"/>
                </a:lnTo>
                <a:lnTo>
                  <a:pt x="3815217" y="478504"/>
                </a:lnTo>
                <a:lnTo>
                  <a:pt x="3841906" y="485235"/>
                </a:lnTo>
                <a:lnTo>
                  <a:pt x="3836902" y="480186"/>
                </a:lnTo>
                <a:lnTo>
                  <a:pt x="3840238" y="481869"/>
                </a:lnTo>
                <a:lnTo>
                  <a:pt x="3838570" y="478504"/>
                </a:lnTo>
                <a:lnTo>
                  <a:pt x="3845242" y="471772"/>
                </a:lnTo>
                <a:lnTo>
                  <a:pt x="3855250" y="465041"/>
                </a:lnTo>
                <a:lnTo>
                  <a:pt x="3856918" y="463359"/>
                </a:lnTo>
                <a:lnTo>
                  <a:pt x="3871931" y="465041"/>
                </a:lnTo>
                <a:lnTo>
                  <a:pt x="3880271" y="465041"/>
                </a:lnTo>
                <a:lnTo>
                  <a:pt x="3896952" y="459992"/>
                </a:lnTo>
                <a:lnTo>
                  <a:pt x="3896952" y="451579"/>
                </a:lnTo>
                <a:lnTo>
                  <a:pt x="3888611" y="454944"/>
                </a:lnTo>
                <a:lnTo>
                  <a:pt x="3876935" y="463359"/>
                </a:lnTo>
                <a:lnTo>
                  <a:pt x="3868595" y="458309"/>
                </a:lnTo>
                <a:lnTo>
                  <a:pt x="3875267" y="451579"/>
                </a:lnTo>
                <a:lnTo>
                  <a:pt x="3886943" y="439799"/>
                </a:lnTo>
                <a:lnTo>
                  <a:pt x="3895283" y="438116"/>
                </a:lnTo>
                <a:lnTo>
                  <a:pt x="3905292" y="433068"/>
                </a:lnTo>
                <a:lnTo>
                  <a:pt x="3910295" y="424654"/>
                </a:lnTo>
                <a:lnTo>
                  <a:pt x="3910296" y="424653"/>
                </a:lnTo>
                <a:lnTo>
                  <a:pt x="3925308" y="419605"/>
                </a:lnTo>
                <a:lnTo>
                  <a:pt x="3920304" y="417923"/>
                </a:lnTo>
                <a:lnTo>
                  <a:pt x="3920304" y="411191"/>
                </a:lnTo>
                <a:lnTo>
                  <a:pt x="3920304" y="404459"/>
                </a:lnTo>
                <a:lnTo>
                  <a:pt x="3925308" y="397729"/>
                </a:lnTo>
                <a:lnTo>
                  <a:pt x="3941989" y="390998"/>
                </a:lnTo>
                <a:lnTo>
                  <a:pt x="3930313" y="390998"/>
                </a:lnTo>
                <a:lnTo>
                  <a:pt x="3926976" y="389314"/>
                </a:lnTo>
                <a:lnTo>
                  <a:pt x="3931981" y="382583"/>
                </a:lnTo>
                <a:lnTo>
                  <a:pt x="3930313" y="382583"/>
                </a:lnTo>
                <a:lnTo>
                  <a:pt x="3940321" y="377535"/>
                </a:lnTo>
                <a:lnTo>
                  <a:pt x="3957001" y="370804"/>
                </a:lnTo>
                <a:lnTo>
                  <a:pt x="3972014" y="370804"/>
                </a:lnTo>
                <a:lnTo>
                  <a:pt x="3958669" y="364071"/>
                </a:lnTo>
                <a:lnTo>
                  <a:pt x="3960338" y="360707"/>
                </a:lnTo>
                <a:lnTo>
                  <a:pt x="3972014" y="360707"/>
                </a:lnTo>
                <a:lnTo>
                  <a:pt x="3975350" y="360707"/>
                </a:lnTo>
                <a:lnTo>
                  <a:pt x="3970346" y="357341"/>
                </a:lnTo>
                <a:lnTo>
                  <a:pt x="3977018" y="352292"/>
                </a:lnTo>
                <a:lnTo>
                  <a:pt x="3958669" y="353974"/>
                </a:lnTo>
                <a:lnTo>
                  <a:pt x="3972014" y="343879"/>
                </a:lnTo>
                <a:lnTo>
                  <a:pt x="3978686" y="342195"/>
                </a:lnTo>
                <a:lnTo>
                  <a:pt x="3985358" y="348926"/>
                </a:lnTo>
                <a:lnTo>
                  <a:pt x="3985358" y="347244"/>
                </a:lnTo>
                <a:lnTo>
                  <a:pt x="3988694" y="340513"/>
                </a:lnTo>
                <a:lnTo>
                  <a:pt x="3990362" y="338830"/>
                </a:lnTo>
                <a:lnTo>
                  <a:pt x="4005375" y="340513"/>
                </a:lnTo>
                <a:lnTo>
                  <a:pt x="4008711" y="333782"/>
                </a:lnTo>
                <a:lnTo>
                  <a:pt x="3987026" y="332098"/>
                </a:lnTo>
                <a:lnTo>
                  <a:pt x="4008711" y="328732"/>
                </a:lnTo>
                <a:lnTo>
                  <a:pt x="4012047" y="327050"/>
                </a:lnTo>
                <a:lnTo>
                  <a:pt x="4010379" y="316954"/>
                </a:lnTo>
                <a:lnTo>
                  <a:pt x="4017051" y="310222"/>
                </a:lnTo>
                <a:lnTo>
                  <a:pt x="4027060" y="311905"/>
                </a:lnTo>
                <a:lnTo>
                  <a:pt x="4025392" y="308538"/>
                </a:lnTo>
                <a:lnTo>
                  <a:pt x="4038736" y="310222"/>
                </a:lnTo>
                <a:lnTo>
                  <a:pt x="4037068" y="303491"/>
                </a:lnTo>
                <a:lnTo>
                  <a:pt x="4040404" y="298442"/>
                </a:lnTo>
                <a:lnTo>
                  <a:pt x="4045408" y="306855"/>
                </a:lnTo>
                <a:lnTo>
                  <a:pt x="4050412" y="303491"/>
                </a:lnTo>
                <a:lnTo>
                  <a:pt x="4052080" y="296758"/>
                </a:lnTo>
                <a:lnTo>
                  <a:pt x="4052080" y="311905"/>
                </a:lnTo>
                <a:lnTo>
                  <a:pt x="4060421" y="303491"/>
                </a:lnTo>
                <a:lnTo>
                  <a:pt x="4072097" y="298442"/>
                </a:lnTo>
                <a:lnTo>
                  <a:pt x="4085441" y="298442"/>
                </a:lnTo>
                <a:lnTo>
                  <a:pt x="4088778" y="293394"/>
                </a:lnTo>
                <a:lnTo>
                  <a:pt x="4075433" y="290028"/>
                </a:lnTo>
                <a:lnTo>
                  <a:pt x="4097118" y="288345"/>
                </a:lnTo>
                <a:lnTo>
                  <a:pt x="4095450" y="291710"/>
                </a:lnTo>
                <a:lnTo>
                  <a:pt x="4108794" y="291710"/>
                </a:lnTo>
                <a:lnTo>
                  <a:pt x="4130479" y="278247"/>
                </a:lnTo>
                <a:lnTo>
                  <a:pt x="4130479" y="273200"/>
                </a:lnTo>
                <a:lnTo>
                  <a:pt x="4145491" y="273200"/>
                </a:lnTo>
                <a:lnTo>
                  <a:pt x="4150495" y="276566"/>
                </a:lnTo>
                <a:lnTo>
                  <a:pt x="4142155" y="291710"/>
                </a:lnTo>
                <a:lnTo>
                  <a:pt x="4165508" y="271517"/>
                </a:lnTo>
                <a:lnTo>
                  <a:pt x="4170512" y="286663"/>
                </a:lnTo>
                <a:lnTo>
                  <a:pt x="4182188" y="271517"/>
                </a:lnTo>
                <a:close/>
                <a:moveTo>
                  <a:pt x="7034452" y="257606"/>
                </a:moveTo>
                <a:lnTo>
                  <a:pt x="7059264" y="272519"/>
                </a:lnTo>
                <a:lnTo>
                  <a:pt x="7045086" y="274177"/>
                </a:lnTo>
                <a:lnTo>
                  <a:pt x="7029135" y="267548"/>
                </a:lnTo>
                <a:close/>
                <a:moveTo>
                  <a:pt x="308187" y="257606"/>
                </a:moveTo>
                <a:lnTo>
                  <a:pt x="337447" y="262690"/>
                </a:lnTo>
                <a:lnTo>
                  <a:pt x="334012" y="267774"/>
                </a:lnTo>
                <a:lnTo>
                  <a:pt x="277197" y="271164"/>
                </a:lnTo>
                <a:close/>
                <a:moveTo>
                  <a:pt x="1903519" y="250408"/>
                </a:moveTo>
                <a:lnTo>
                  <a:pt x="1911876" y="250408"/>
                </a:lnTo>
                <a:lnTo>
                  <a:pt x="1923585" y="258781"/>
                </a:lnTo>
                <a:lnTo>
                  <a:pt x="1915222" y="273852"/>
                </a:lnTo>
                <a:lnTo>
                  <a:pt x="1923585" y="288922"/>
                </a:lnTo>
                <a:lnTo>
                  <a:pt x="1913549" y="288922"/>
                </a:lnTo>
                <a:lnTo>
                  <a:pt x="1913549" y="292271"/>
                </a:lnTo>
                <a:lnTo>
                  <a:pt x="1898511" y="300644"/>
                </a:lnTo>
                <a:lnTo>
                  <a:pt x="1900184" y="302318"/>
                </a:lnTo>
                <a:lnTo>
                  <a:pt x="1921913" y="303993"/>
                </a:lnTo>
                <a:lnTo>
                  <a:pt x="1933607" y="309016"/>
                </a:lnTo>
                <a:lnTo>
                  <a:pt x="1913549" y="312365"/>
                </a:lnTo>
                <a:lnTo>
                  <a:pt x="1921913" y="319063"/>
                </a:lnTo>
                <a:lnTo>
                  <a:pt x="1911876" y="340832"/>
                </a:lnTo>
                <a:lnTo>
                  <a:pt x="1948651" y="314040"/>
                </a:lnTo>
                <a:lnTo>
                  <a:pt x="1965371" y="322413"/>
                </a:lnTo>
                <a:lnTo>
                  <a:pt x="1953665" y="340832"/>
                </a:lnTo>
                <a:lnTo>
                  <a:pt x="1945315" y="344182"/>
                </a:lnTo>
                <a:lnTo>
                  <a:pt x="1950322" y="364276"/>
                </a:lnTo>
                <a:lnTo>
                  <a:pt x="1965371" y="362600"/>
                </a:lnTo>
                <a:lnTo>
                  <a:pt x="2010502" y="327436"/>
                </a:lnTo>
                <a:lnTo>
                  <a:pt x="2028887" y="327436"/>
                </a:lnTo>
                <a:lnTo>
                  <a:pt x="2030558" y="322413"/>
                </a:lnTo>
                <a:lnTo>
                  <a:pt x="2028887" y="317389"/>
                </a:lnTo>
                <a:lnTo>
                  <a:pt x="2033903" y="302318"/>
                </a:lnTo>
                <a:lnTo>
                  <a:pt x="2092406" y="303993"/>
                </a:lnTo>
                <a:lnTo>
                  <a:pt x="2070675" y="307342"/>
                </a:lnTo>
                <a:lnTo>
                  <a:pt x="2102436" y="314040"/>
                </a:lnTo>
                <a:lnTo>
                  <a:pt x="2082379" y="322413"/>
                </a:lnTo>
                <a:lnTo>
                  <a:pt x="2095749" y="327436"/>
                </a:lnTo>
                <a:lnTo>
                  <a:pt x="2072347" y="334135"/>
                </a:lnTo>
                <a:lnTo>
                  <a:pt x="2070675" y="342507"/>
                </a:lnTo>
                <a:lnTo>
                  <a:pt x="2072347" y="357577"/>
                </a:lnTo>
                <a:lnTo>
                  <a:pt x="2063996" y="369299"/>
                </a:lnTo>
                <a:lnTo>
                  <a:pt x="2015520" y="387719"/>
                </a:lnTo>
                <a:lnTo>
                  <a:pt x="2008828" y="379346"/>
                </a:lnTo>
                <a:lnTo>
                  <a:pt x="2002141" y="377672"/>
                </a:lnTo>
                <a:lnTo>
                  <a:pt x="1992118" y="374323"/>
                </a:lnTo>
                <a:lnTo>
                  <a:pt x="2002141" y="389393"/>
                </a:lnTo>
                <a:lnTo>
                  <a:pt x="1988772" y="391067"/>
                </a:lnTo>
                <a:lnTo>
                  <a:pt x="1975396" y="384370"/>
                </a:lnTo>
                <a:lnTo>
                  <a:pt x="1948651" y="382694"/>
                </a:lnTo>
                <a:lnTo>
                  <a:pt x="1958680" y="392742"/>
                </a:lnTo>
                <a:lnTo>
                  <a:pt x="1911876" y="414511"/>
                </a:lnTo>
                <a:lnTo>
                  <a:pt x="1898511" y="407813"/>
                </a:lnTo>
                <a:lnTo>
                  <a:pt x="1850035" y="399440"/>
                </a:lnTo>
                <a:lnTo>
                  <a:pt x="1875109" y="411161"/>
                </a:lnTo>
                <a:lnTo>
                  <a:pt x="1918567" y="417860"/>
                </a:lnTo>
                <a:lnTo>
                  <a:pt x="1911876" y="424558"/>
                </a:lnTo>
                <a:lnTo>
                  <a:pt x="1865073" y="449675"/>
                </a:lnTo>
                <a:lnTo>
                  <a:pt x="1853380" y="444651"/>
                </a:lnTo>
                <a:lnTo>
                  <a:pt x="1853380" y="451350"/>
                </a:lnTo>
                <a:lnTo>
                  <a:pt x="1841670" y="448001"/>
                </a:lnTo>
                <a:lnTo>
                  <a:pt x="1834984" y="451350"/>
                </a:lnTo>
                <a:lnTo>
                  <a:pt x="1824960" y="459722"/>
                </a:lnTo>
                <a:lnTo>
                  <a:pt x="1793195" y="453025"/>
                </a:lnTo>
                <a:lnTo>
                  <a:pt x="1763106" y="448001"/>
                </a:lnTo>
                <a:lnTo>
                  <a:pt x="1763106" y="454698"/>
                </a:lnTo>
                <a:lnTo>
                  <a:pt x="1788180" y="459722"/>
                </a:lnTo>
                <a:lnTo>
                  <a:pt x="1783165" y="461397"/>
                </a:lnTo>
                <a:lnTo>
                  <a:pt x="1808239" y="468095"/>
                </a:lnTo>
                <a:lnTo>
                  <a:pt x="1804904" y="474792"/>
                </a:lnTo>
                <a:lnTo>
                  <a:pt x="1771465" y="481491"/>
                </a:lnTo>
                <a:lnTo>
                  <a:pt x="1769793" y="488189"/>
                </a:lnTo>
                <a:lnTo>
                  <a:pt x="1758101" y="489863"/>
                </a:lnTo>
                <a:lnTo>
                  <a:pt x="1748064" y="498236"/>
                </a:lnTo>
                <a:lnTo>
                  <a:pt x="1739705" y="494887"/>
                </a:lnTo>
                <a:lnTo>
                  <a:pt x="1743048" y="498236"/>
                </a:lnTo>
                <a:lnTo>
                  <a:pt x="1721317" y="504934"/>
                </a:lnTo>
                <a:lnTo>
                  <a:pt x="1719646" y="513306"/>
                </a:lnTo>
                <a:lnTo>
                  <a:pt x="1672842" y="543448"/>
                </a:lnTo>
                <a:lnTo>
                  <a:pt x="1642754" y="583636"/>
                </a:lnTo>
                <a:lnTo>
                  <a:pt x="1644425" y="593683"/>
                </a:lnTo>
                <a:lnTo>
                  <a:pt x="1637746" y="608753"/>
                </a:lnTo>
                <a:lnTo>
                  <a:pt x="1644425" y="598706"/>
                </a:lnTo>
                <a:lnTo>
                  <a:pt x="1664484" y="593683"/>
                </a:lnTo>
                <a:lnTo>
                  <a:pt x="1667827" y="610428"/>
                </a:lnTo>
                <a:lnTo>
                  <a:pt x="1649440" y="643918"/>
                </a:lnTo>
                <a:lnTo>
                  <a:pt x="1654457" y="642244"/>
                </a:lnTo>
                <a:lnTo>
                  <a:pt x="1652784" y="643918"/>
                </a:lnTo>
                <a:lnTo>
                  <a:pt x="1691229" y="633871"/>
                </a:lnTo>
                <a:lnTo>
                  <a:pt x="1721317" y="643918"/>
                </a:lnTo>
                <a:lnTo>
                  <a:pt x="1744720" y="669036"/>
                </a:lnTo>
                <a:lnTo>
                  <a:pt x="1768121" y="679083"/>
                </a:lnTo>
                <a:lnTo>
                  <a:pt x="1788180" y="689130"/>
                </a:lnTo>
                <a:lnTo>
                  <a:pt x="1778156" y="695828"/>
                </a:lnTo>
                <a:lnTo>
                  <a:pt x="1784837" y="692479"/>
                </a:lnTo>
                <a:lnTo>
                  <a:pt x="1813254" y="692479"/>
                </a:lnTo>
                <a:lnTo>
                  <a:pt x="1841670" y="694154"/>
                </a:lnTo>
                <a:lnTo>
                  <a:pt x="1829969" y="722620"/>
                </a:lnTo>
                <a:lnTo>
                  <a:pt x="1819941" y="751086"/>
                </a:lnTo>
                <a:lnTo>
                  <a:pt x="1821615" y="771180"/>
                </a:lnTo>
                <a:lnTo>
                  <a:pt x="1818268" y="779553"/>
                </a:lnTo>
                <a:lnTo>
                  <a:pt x="1834984" y="799647"/>
                </a:lnTo>
                <a:lnTo>
                  <a:pt x="1818268" y="813043"/>
                </a:lnTo>
                <a:lnTo>
                  <a:pt x="1834984" y="802996"/>
                </a:lnTo>
                <a:lnTo>
                  <a:pt x="1851708" y="821416"/>
                </a:lnTo>
                <a:lnTo>
                  <a:pt x="1848362" y="813043"/>
                </a:lnTo>
                <a:lnTo>
                  <a:pt x="1863401" y="794624"/>
                </a:lnTo>
                <a:lnTo>
                  <a:pt x="1868418" y="804671"/>
                </a:lnTo>
                <a:lnTo>
                  <a:pt x="1873436" y="799647"/>
                </a:lnTo>
                <a:lnTo>
                  <a:pt x="1881788" y="784577"/>
                </a:lnTo>
                <a:lnTo>
                  <a:pt x="1893492" y="769506"/>
                </a:lnTo>
                <a:lnTo>
                  <a:pt x="1901847" y="729318"/>
                </a:lnTo>
                <a:lnTo>
                  <a:pt x="1900184" y="709224"/>
                </a:lnTo>
                <a:lnTo>
                  <a:pt x="1915222" y="702526"/>
                </a:lnTo>
                <a:lnTo>
                  <a:pt x="1948651" y="689130"/>
                </a:lnTo>
                <a:lnTo>
                  <a:pt x="1980411" y="672385"/>
                </a:lnTo>
                <a:lnTo>
                  <a:pt x="1992118" y="648942"/>
                </a:lnTo>
                <a:lnTo>
                  <a:pt x="2005484" y="623824"/>
                </a:lnTo>
                <a:lnTo>
                  <a:pt x="1982083" y="598706"/>
                </a:lnTo>
                <a:lnTo>
                  <a:pt x="2015520" y="570240"/>
                </a:lnTo>
                <a:lnTo>
                  <a:pt x="2020528" y="568565"/>
                </a:lnTo>
                <a:lnTo>
                  <a:pt x="2030558" y="558518"/>
                </a:lnTo>
                <a:lnTo>
                  <a:pt x="2035576" y="538424"/>
                </a:lnTo>
                <a:lnTo>
                  <a:pt x="2030558" y="538424"/>
                </a:lnTo>
                <a:lnTo>
                  <a:pt x="2043930" y="520004"/>
                </a:lnTo>
                <a:lnTo>
                  <a:pt x="2042267" y="511632"/>
                </a:lnTo>
                <a:lnTo>
                  <a:pt x="2060650" y="491538"/>
                </a:lnTo>
                <a:lnTo>
                  <a:pt x="2100764" y="498236"/>
                </a:lnTo>
                <a:lnTo>
                  <a:pt x="2092406" y="499910"/>
                </a:lnTo>
                <a:lnTo>
                  <a:pt x="2115808" y="499910"/>
                </a:lnTo>
                <a:lnTo>
                  <a:pt x="2140881" y="491538"/>
                </a:lnTo>
                <a:lnTo>
                  <a:pt x="2160949" y="501585"/>
                </a:lnTo>
                <a:lnTo>
                  <a:pt x="2159276" y="504934"/>
                </a:lnTo>
                <a:lnTo>
                  <a:pt x="2165955" y="514981"/>
                </a:lnTo>
                <a:lnTo>
                  <a:pt x="2174314" y="513306"/>
                </a:lnTo>
                <a:lnTo>
                  <a:pt x="2165955" y="521679"/>
                </a:lnTo>
                <a:lnTo>
                  <a:pt x="2196043" y="533401"/>
                </a:lnTo>
                <a:lnTo>
                  <a:pt x="2204406" y="533401"/>
                </a:lnTo>
                <a:lnTo>
                  <a:pt x="2201061" y="540098"/>
                </a:lnTo>
                <a:lnTo>
                  <a:pt x="2196043" y="553494"/>
                </a:lnTo>
                <a:lnTo>
                  <a:pt x="2164283" y="555169"/>
                </a:lnTo>
                <a:lnTo>
                  <a:pt x="2191029" y="560193"/>
                </a:lnTo>
                <a:lnTo>
                  <a:pt x="2182678" y="571914"/>
                </a:lnTo>
                <a:lnTo>
                  <a:pt x="2189357" y="575263"/>
                </a:lnTo>
                <a:lnTo>
                  <a:pt x="2181005" y="590334"/>
                </a:lnTo>
                <a:lnTo>
                  <a:pt x="2172642" y="588659"/>
                </a:lnTo>
                <a:lnTo>
                  <a:pt x="2162612" y="593683"/>
                </a:lnTo>
                <a:lnTo>
                  <a:pt x="2169298" y="593683"/>
                </a:lnTo>
                <a:lnTo>
                  <a:pt x="2196043" y="588659"/>
                </a:lnTo>
                <a:lnTo>
                  <a:pt x="2200791" y="604514"/>
                </a:lnTo>
                <a:lnTo>
                  <a:pt x="2199280" y="606251"/>
                </a:lnTo>
                <a:lnTo>
                  <a:pt x="2169298" y="620475"/>
                </a:lnTo>
                <a:lnTo>
                  <a:pt x="2192700" y="613777"/>
                </a:lnTo>
                <a:lnTo>
                  <a:pt x="2199280" y="606251"/>
                </a:lnTo>
                <a:lnTo>
                  <a:pt x="2201061" y="605404"/>
                </a:lnTo>
                <a:lnTo>
                  <a:pt x="2200791" y="604514"/>
                </a:lnTo>
                <a:lnTo>
                  <a:pt x="2204406" y="600381"/>
                </a:lnTo>
                <a:lnTo>
                  <a:pt x="2201061" y="610428"/>
                </a:lnTo>
                <a:lnTo>
                  <a:pt x="2209416" y="605404"/>
                </a:lnTo>
                <a:lnTo>
                  <a:pt x="2206079" y="615452"/>
                </a:lnTo>
                <a:lnTo>
                  <a:pt x="2222790" y="603730"/>
                </a:lnTo>
                <a:lnTo>
                  <a:pt x="2244519" y="592008"/>
                </a:lnTo>
                <a:lnTo>
                  <a:pt x="2249537" y="603730"/>
                </a:lnTo>
                <a:lnTo>
                  <a:pt x="2252883" y="595357"/>
                </a:lnTo>
                <a:lnTo>
                  <a:pt x="2264577" y="583636"/>
                </a:lnTo>
                <a:lnTo>
                  <a:pt x="2272939" y="578612"/>
                </a:lnTo>
                <a:lnTo>
                  <a:pt x="2281294" y="573589"/>
                </a:lnTo>
                <a:lnTo>
                  <a:pt x="2274612" y="565216"/>
                </a:lnTo>
                <a:lnTo>
                  <a:pt x="2286308" y="565216"/>
                </a:lnTo>
                <a:lnTo>
                  <a:pt x="2286308" y="558518"/>
                </a:lnTo>
                <a:lnTo>
                  <a:pt x="2301359" y="551820"/>
                </a:lnTo>
                <a:lnTo>
                  <a:pt x="2294668" y="558518"/>
                </a:lnTo>
                <a:lnTo>
                  <a:pt x="2303032" y="555169"/>
                </a:lnTo>
                <a:lnTo>
                  <a:pt x="2303032" y="561867"/>
                </a:lnTo>
                <a:lnTo>
                  <a:pt x="2309710" y="573589"/>
                </a:lnTo>
                <a:lnTo>
                  <a:pt x="2313053" y="578612"/>
                </a:lnTo>
                <a:lnTo>
                  <a:pt x="2304695" y="585310"/>
                </a:lnTo>
                <a:lnTo>
                  <a:pt x="2313053" y="585310"/>
                </a:lnTo>
                <a:lnTo>
                  <a:pt x="2321415" y="592008"/>
                </a:lnTo>
                <a:lnTo>
                  <a:pt x="2299686" y="605404"/>
                </a:lnTo>
                <a:lnTo>
                  <a:pt x="2319742" y="600381"/>
                </a:lnTo>
                <a:lnTo>
                  <a:pt x="2321415" y="605404"/>
                </a:lnTo>
                <a:lnTo>
                  <a:pt x="2304695" y="612102"/>
                </a:lnTo>
                <a:lnTo>
                  <a:pt x="2316397" y="610428"/>
                </a:lnTo>
                <a:lnTo>
                  <a:pt x="2319742" y="613777"/>
                </a:lnTo>
                <a:lnTo>
                  <a:pt x="2326434" y="620475"/>
                </a:lnTo>
                <a:lnTo>
                  <a:pt x="2319742" y="628848"/>
                </a:lnTo>
                <a:lnTo>
                  <a:pt x="2324761" y="632196"/>
                </a:lnTo>
                <a:lnTo>
                  <a:pt x="2333112" y="640569"/>
                </a:lnTo>
                <a:lnTo>
                  <a:pt x="2316397" y="650616"/>
                </a:lnTo>
                <a:lnTo>
                  <a:pt x="2309710" y="645593"/>
                </a:lnTo>
                <a:lnTo>
                  <a:pt x="2304695" y="645593"/>
                </a:lnTo>
                <a:lnTo>
                  <a:pt x="2314725" y="652291"/>
                </a:lnTo>
                <a:lnTo>
                  <a:pt x="2309710" y="652291"/>
                </a:lnTo>
                <a:lnTo>
                  <a:pt x="2316397" y="653965"/>
                </a:lnTo>
                <a:lnTo>
                  <a:pt x="2311382" y="655640"/>
                </a:lnTo>
                <a:lnTo>
                  <a:pt x="2319742" y="662338"/>
                </a:lnTo>
                <a:lnTo>
                  <a:pt x="2306367" y="662338"/>
                </a:lnTo>
                <a:lnTo>
                  <a:pt x="2321415" y="665687"/>
                </a:lnTo>
                <a:lnTo>
                  <a:pt x="2331441" y="679083"/>
                </a:lnTo>
                <a:lnTo>
                  <a:pt x="2329769" y="682432"/>
                </a:lnTo>
                <a:lnTo>
                  <a:pt x="2336455" y="675734"/>
                </a:lnTo>
                <a:lnTo>
                  <a:pt x="2334784" y="685781"/>
                </a:lnTo>
                <a:lnTo>
                  <a:pt x="2331441" y="692479"/>
                </a:lnTo>
                <a:lnTo>
                  <a:pt x="2324761" y="695828"/>
                </a:lnTo>
                <a:lnTo>
                  <a:pt x="2339798" y="690804"/>
                </a:lnTo>
                <a:lnTo>
                  <a:pt x="2334784" y="695828"/>
                </a:lnTo>
                <a:lnTo>
                  <a:pt x="2346490" y="692479"/>
                </a:lnTo>
                <a:lnTo>
                  <a:pt x="2349836" y="694154"/>
                </a:lnTo>
                <a:lnTo>
                  <a:pt x="2339798" y="702526"/>
                </a:lnTo>
                <a:lnTo>
                  <a:pt x="2359857" y="692479"/>
                </a:lnTo>
                <a:lnTo>
                  <a:pt x="2351508" y="699177"/>
                </a:lnTo>
                <a:lnTo>
                  <a:pt x="2359857" y="699177"/>
                </a:lnTo>
                <a:lnTo>
                  <a:pt x="2391620" y="710899"/>
                </a:lnTo>
                <a:lnTo>
                  <a:pt x="2339798" y="725970"/>
                </a:lnTo>
                <a:lnTo>
                  <a:pt x="2366546" y="720946"/>
                </a:lnTo>
                <a:lnTo>
                  <a:pt x="2324761" y="736017"/>
                </a:lnTo>
                <a:lnTo>
                  <a:pt x="2309710" y="734341"/>
                </a:lnTo>
                <a:lnTo>
                  <a:pt x="2321415" y="741040"/>
                </a:lnTo>
                <a:lnTo>
                  <a:pt x="2311382" y="746064"/>
                </a:lnTo>
                <a:lnTo>
                  <a:pt x="2341471" y="736017"/>
                </a:lnTo>
                <a:lnTo>
                  <a:pt x="2376573" y="724295"/>
                </a:lnTo>
                <a:lnTo>
                  <a:pt x="2366546" y="724295"/>
                </a:lnTo>
                <a:lnTo>
                  <a:pt x="2386603" y="722620"/>
                </a:lnTo>
                <a:lnTo>
                  <a:pt x="2383259" y="739365"/>
                </a:lnTo>
                <a:lnTo>
                  <a:pt x="2399975" y="734341"/>
                </a:lnTo>
                <a:lnTo>
                  <a:pt x="2396639" y="736017"/>
                </a:lnTo>
                <a:lnTo>
                  <a:pt x="2413349" y="744388"/>
                </a:lnTo>
                <a:lnTo>
                  <a:pt x="2410004" y="752761"/>
                </a:lnTo>
                <a:lnTo>
                  <a:pt x="2404989" y="761133"/>
                </a:lnTo>
                <a:lnTo>
                  <a:pt x="2404989" y="764482"/>
                </a:lnTo>
                <a:lnTo>
                  <a:pt x="2393293" y="766157"/>
                </a:lnTo>
                <a:lnTo>
                  <a:pt x="2410004" y="771180"/>
                </a:lnTo>
                <a:lnTo>
                  <a:pt x="2396639" y="772855"/>
                </a:lnTo>
                <a:lnTo>
                  <a:pt x="2410004" y="779553"/>
                </a:lnTo>
                <a:lnTo>
                  <a:pt x="2364873" y="801322"/>
                </a:lnTo>
                <a:lnTo>
                  <a:pt x="2324761" y="811369"/>
                </a:lnTo>
                <a:lnTo>
                  <a:pt x="2282965" y="834812"/>
                </a:lnTo>
                <a:lnTo>
                  <a:pt x="2236161" y="834812"/>
                </a:lnTo>
                <a:lnTo>
                  <a:pt x="2186014" y="836486"/>
                </a:lnTo>
                <a:lnTo>
                  <a:pt x="2135874" y="836486"/>
                </a:lnTo>
                <a:lnTo>
                  <a:pt x="2110799" y="861604"/>
                </a:lnTo>
                <a:lnTo>
                  <a:pt x="2074019" y="873326"/>
                </a:lnTo>
                <a:lnTo>
                  <a:pt x="2041171" y="896360"/>
                </a:lnTo>
                <a:lnTo>
                  <a:pt x="2015520" y="886722"/>
                </a:lnTo>
                <a:lnTo>
                  <a:pt x="2040594" y="896769"/>
                </a:lnTo>
                <a:lnTo>
                  <a:pt x="2041171" y="896360"/>
                </a:lnTo>
                <a:lnTo>
                  <a:pt x="2042267" y="896769"/>
                </a:lnTo>
                <a:lnTo>
                  <a:pt x="2020528" y="915188"/>
                </a:lnTo>
                <a:lnTo>
                  <a:pt x="1995463" y="935282"/>
                </a:lnTo>
                <a:lnTo>
                  <a:pt x="2032230" y="915188"/>
                </a:lnTo>
                <a:lnTo>
                  <a:pt x="2058977" y="900118"/>
                </a:lnTo>
                <a:lnTo>
                  <a:pt x="2082379" y="883373"/>
                </a:lnTo>
                <a:lnTo>
                  <a:pt x="2115808" y="873326"/>
                </a:lnTo>
                <a:lnTo>
                  <a:pt x="2150912" y="863279"/>
                </a:lnTo>
                <a:lnTo>
                  <a:pt x="2175986" y="873326"/>
                </a:lnTo>
                <a:lnTo>
                  <a:pt x="2179332" y="880024"/>
                </a:lnTo>
                <a:lnTo>
                  <a:pt x="2172642" y="880024"/>
                </a:lnTo>
                <a:lnTo>
                  <a:pt x="2170970" y="890071"/>
                </a:lnTo>
                <a:lnTo>
                  <a:pt x="2140881" y="900118"/>
                </a:lnTo>
                <a:lnTo>
                  <a:pt x="2115808" y="900118"/>
                </a:lnTo>
                <a:lnTo>
                  <a:pt x="2110799" y="901792"/>
                </a:lnTo>
                <a:lnTo>
                  <a:pt x="2132528" y="905141"/>
                </a:lnTo>
                <a:lnTo>
                  <a:pt x="2134201" y="911839"/>
                </a:lnTo>
                <a:lnTo>
                  <a:pt x="2154257" y="910165"/>
                </a:lnTo>
                <a:lnTo>
                  <a:pt x="2135874" y="930259"/>
                </a:lnTo>
                <a:lnTo>
                  <a:pt x="2145896" y="931933"/>
                </a:lnTo>
                <a:lnTo>
                  <a:pt x="2145896" y="953702"/>
                </a:lnTo>
                <a:lnTo>
                  <a:pt x="2159276" y="957051"/>
                </a:lnTo>
                <a:lnTo>
                  <a:pt x="2174314" y="965424"/>
                </a:lnTo>
                <a:lnTo>
                  <a:pt x="2194372" y="967098"/>
                </a:lnTo>
                <a:lnTo>
                  <a:pt x="2204406" y="963749"/>
                </a:lnTo>
                <a:lnTo>
                  <a:pt x="2216102" y="975471"/>
                </a:lnTo>
                <a:lnTo>
                  <a:pt x="2209416" y="977145"/>
                </a:lnTo>
                <a:lnTo>
                  <a:pt x="2216102" y="982169"/>
                </a:lnTo>
                <a:lnTo>
                  <a:pt x="2186014" y="992216"/>
                </a:lnTo>
                <a:lnTo>
                  <a:pt x="2155930" y="1002263"/>
                </a:lnTo>
                <a:lnTo>
                  <a:pt x="2152585" y="1000588"/>
                </a:lnTo>
                <a:lnTo>
                  <a:pt x="2144224" y="1003937"/>
                </a:lnTo>
                <a:lnTo>
                  <a:pt x="2140881" y="1000588"/>
                </a:lnTo>
                <a:lnTo>
                  <a:pt x="2105781" y="1027380"/>
                </a:lnTo>
                <a:lnTo>
                  <a:pt x="2092406" y="1032404"/>
                </a:lnTo>
                <a:lnTo>
                  <a:pt x="2084052" y="1015659"/>
                </a:lnTo>
                <a:lnTo>
                  <a:pt x="2095371" y="1002695"/>
                </a:lnTo>
                <a:lnTo>
                  <a:pt x="2110799" y="995565"/>
                </a:lnTo>
                <a:lnTo>
                  <a:pt x="2104108" y="997239"/>
                </a:lnTo>
                <a:lnTo>
                  <a:pt x="2140881" y="980494"/>
                </a:lnTo>
                <a:lnTo>
                  <a:pt x="2142553" y="985518"/>
                </a:lnTo>
                <a:lnTo>
                  <a:pt x="2164283" y="977145"/>
                </a:lnTo>
                <a:lnTo>
                  <a:pt x="2129183" y="975471"/>
                </a:lnTo>
                <a:lnTo>
                  <a:pt x="2145896" y="963749"/>
                </a:lnTo>
                <a:lnTo>
                  <a:pt x="2140881" y="963749"/>
                </a:lnTo>
                <a:lnTo>
                  <a:pt x="2139210" y="957051"/>
                </a:lnTo>
                <a:lnTo>
                  <a:pt x="2132528" y="970447"/>
                </a:lnTo>
                <a:lnTo>
                  <a:pt x="2099092" y="980494"/>
                </a:lnTo>
                <a:lnTo>
                  <a:pt x="2100764" y="977145"/>
                </a:lnTo>
                <a:lnTo>
                  <a:pt x="2079034" y="987192"/>
                </a:lnTo>
                <a:lnTo>
                  <a:pt x="2072786" y="984063"/>
                </a:lnTo>
                <a:lnTo>
                  <a:pt x="2074227" y="992728"/>
                </a:lnTo>
                <a:lnTo>
                  <a:pt x="2044098" y="1006150"/>
                </a:lnTo>
                <a:lnTo>
                  <a:pt x="2032381" y="1004473"/>
                </a:lnTo>
                <a:lnTo>
                  <a:pt x="2025685" y="1004473"/>
                </a:lnTo>
                <a:lnTo>
                  <a:pt x="2025685" y="1002795"/>
                </a:lnTo>
                <a:lnTo>
                  <a:pt x="2003925" y="1022928"/>
                </a:lnTo>
                <a:lnTo>
                  <a:pt x="2000578" y="1021250"/>
                </a:lnTo>
                <a:lnTo>
                  <a:pt x="1992208" y="1024605"/>
                </a:lnTo>
                <a:lnTo>
                  <a:pt x="1963753" y="1054804"/>
                </a:lnTo>
                <a:lnTo>
                  <a:pt x="1962079" y="1061515"/>
                </a:lnTo>
                <a:lnTo>
                  <a:pt x="1960406" y="1076615"/>
                </a:lnTo>
                <a:lnTo>
                  <a:pt x="1973281" y="1083068"/>
                </a:lnTo>
                <a:lnTo>
                  <a:pt x="1973796" y="1086681"/>
                </a:lnTo>
                <a:lnTo>
                  <a:pt x="1958732" y="1095070"/>
                </a:lnTo>
                <a:lnTo>
                  <a:pt x="1952036" y="1093392"/>
                </a:lnTo>
                <a:lnTo>
                  <a:pt x="1941993" y="1086681"/>
                </a:lnTo>
                <a:lnTo>
                  <a:pt x="1938645" y="1086681"/>
                </a:lnTo>
                <a:lnTo>
                  <a:pt x="1931950" y="1095070"/>
                </a:lnTo>
                <a:lnTo>
                  <a:pt x="1905169" y="1101781"/>
                </a:lnTo>
                <a:lnTo>
                  <a:pt x="1878387" y="1106814"/>
                </a:lnTo>
                <a:lnTo>
                  <a:pt x="1870019" y="1111847"/>
                </a:lnTo>
                <a:lnTo>
                  <a:pt x="1871692" y="1101781"/>
                </a:lnTo>
                <a:lnTo>
                  <a:pt x="1859975" y="1123591"/>
                </a:lnTo>
                <a:lnTo>
                  <a:pt x="1854954" y="1143724"/>
                </a:lnTo>
                <a:lnTo>
                  <a:pt x="1854954" y="1140369"/>
                </a:lnTo>
                <a:lnTo>
                  <a:pt x="1824824" y="1167212"/>
                </a:lnTo>
                <a:lnTo>
                  <a:pt x="1828172" y="1160501"/>
                </a:lnTo>
                <a:lnTo>
                  <a:pt x="1819802" y="1149316"/>
                </a:lnTo>
                <a:lnTo>
                  <a:pt x="1829846" y="1140369"/>
                </a:lnTo>
                <a:lnTo>
                  <a:pt x="1818129" y="1147079"/>
                </a:lnTo>
                <a:lnTo>
                  <a:pt x="1819802" y="1149316"/>
                </a:lnTo>
                <a:lnTo>
                  <a:pt x="1814781" y="1153790"/>
                </a:lnTo>
                <a:lnTo>
                  <a:pt x="1818129" y="1183989"/>
                </a:lnTo>
                <a:lnTo>
                  <a:pt x="1798043" y="1204122"/>
                </a:lnTo>
                <a:lnTo>
                  <a:pt x="1794695" y="1197411"/>
                </a:lnTo>
                <a:lnTo>
                  <a:pt x="1799717" y="1190700"/>
                </a:lnTo>
                <a:lnTo>
                  <a:pt x="1791347" y="1185667"/>
                </a:lnTo>
                <a:lnTo>
                  <a:pt x="1793021" y="1177279"/>
                </a:lnTo>
                <a:lnTo>
                  <a:pt x="1798043" y="1170568"/>
                </a:lnTo>
                <a:lnTo>
                  <a:pt x="1808086" y="1153790"/>
                </a:lnTo>
                <a:lnTo>
                  <a:pt x="1791347" y="1160501"/>
                </a:lnTo>
                <a:lnTo>
                  <a:pt x="1787999" y="1185667"/>
                </a:lnTo>
                <a:lnTo>
                  <a:pt x="1781305" y="1175601"/>
                </a:lnTo>
                <a:lnTo>
                  <a:pt x="1784652" y="1192378"/>
                </a:lnTo>
                <a:lnTo>
                  <a:pt x="1771261" y="1183989"/>
                </a:lnTo>
                <a:lnTo>
                  <a:pt x="1774609" y="1172245"/>
                </a:lnTo>
                <a:lnTo>
                  <a:pt x="1762892" y="1183989"/>
                </a:lnTo>
                <a:lnTo>
                  <a:pt x="1771261" y="1183989"/>
                </a:lnTo>
                <a:lnTo>
                  <a:pt x="1782978" y="1204122"/>
                </a:lnTo>
                <a:lnTo>
                  <a:pt x="1767914" y="1194056"/>
                </a:lnTo>
                <a:lnTo>
                  <a:pt x="1779631" y="1217544"/>
                </a:lnTo>
                <a:lnTo>
                  <a:pt x="1769587" y="1210833"/>
                </a:lnTo>
                <a:lnTo>
                  <a:pt x="1777957" y="1224255"/>
                </a:lnTo>
                <a:lnTo>
                  <a:pt x="1759544" y="1215866"/>
                </a:lnTo>
                <a:lnTo>
                  <a:pt x="1767914" y="1225933"/>
                </a:lnTo>
                <a:lnTo>
                  <a:pt x="1777957" y="1227610"/>
                </a:lnTo>
                <a:lnTo>
                  <a:pt x="1781871" y="1248208"/>
                </a:lnTo>
                <a:lnTo>
                  <a:pt x="1781305" y="1254454"/>
                </a:lnTo>
                <a:lnTo>
                  <a:pt x="1777957" y="1252776"/>
                </a:lnTo>
                <a:lnTo>
                  <a:pt x="1769587" y="1254454"/>
                </a:lnTo>
                <a:lnTo>
                  <a:pt x="1759544" y="1252776"/>
                </a:lnTo>
                <a:lnTo>
                  <a:pt x="1757871" y="1252776"/>
                </a:lnTo>
                <a:lnTo>
                  <a:pt x="1764566" y="1256132"/>
                </a:lnTo>
                <a:lnTo>
                  <a:pt x="1772935" y="1262843"/>
                </a:lnTo>
                <a:lnTo>
                  <a:pt x="1779631" y="1257810"/>
                </a:lnTo>
                <a:lnTo>
                  <a:pt x="1771261" y="1272909"/>
                </a:lnTo>
                <a:lnTo>
                  <a:pt x="1744480" y="1271231"/>
                </a:lnTo>
                <a:lnTo>
                  <a:pt x="1757871" y="1277942"/>
                </a:lnTo>
                <a:lnTo>
                  <a:pt x="1752849" y="1284653"/>
                </a:lnTo>
                <a:lnTo>
                  <a:pt x="1741132" y="1282975"/>
                </a:lnTo>
                <a:lnTo>
                  <a:pt x="1759544" y="1288009"/>
                </a:lnTo>
                <a:lnTo>
                  <a:pt x="1729415" y="1298075"/>
                </a:lnTo>
                <a:lnTo>
                  <a:pt x="1711003" y="1316530"/>
                </a:lnTo>
                <a:lnTo>
                  <a:pt x="1700960" y="1321563"/>
                </a:lnTo>
                <a:lnTo>
                  <a:pt x="1674178" y="1338340"/>
                </a:lnTo>
                <a:lnTo>
                  <a:pt x="1670830" y="1338340"/>
                </a:lnTo>
                <a:lnTo>
                  <a:pt x="1637354" y="1363506"/>
                </a:lnTo>
                <a:lnTo>
                  <a:pt x="1628985" y="1365184"/>
                </a:lnTo>
                <a:lnTo>
                  <a:pt x="1627311" y="1366862"/>
                </a:lnTo>
                <a:lnTo>
                  <a:pt x="1618941" y="1381961"/>
                </a:lnTo>
                <a:lnTo>
                  <a:pt x="1608898" y="1395383"/>
                </a:lnTo>
                <a:lnTo>
                  <a:pt x="1607224" y="1398739"/>
                </a:lnTo>
                <a:lnTo>
                  <a:pt x="1598856" y="1405450"/>
                </a:lnTo>
                <a:lnTo>
                  <a:pt x="1600530" y="1428938"/>
                </a:lnTo>
                <a:lnTo>
                  <a:pt x="1602203" y="1454104"/>
                </a:lnTo>
                <a:lnTo>
                  <a:pt x="1603877" y="1477592"/>
                </a:lnTo>
                <a:lnTo>
                  <a:pt x="1607224" y="1502758"/>
                </a:lnTo>
                <a:lnTo>
                  <a:pt x="1602203" y="1477592"/>
                </a:lnTo>
                <a:lnTo>
                  <a:pt x="1607224" y="1504436"/>
                </a:lnTo>
                <a:lnTo>
                  <a:pt x="1610572" y="1529602"/>
                </a:lnTo>
                <a:lnTo>
                  <a:pt x="1602203" y="1554767"/>
                </a:lnTo>
                <a:lnTo>
                  <a:pt x="1593834" y="1578256"/>
                </a:lnTo>
                <a:lnTo>
                  <a:pt x="1578769" y="1583289"/>
                </a:lnTo>
                <a:lnTo>
                  <a:pt x="1567052" y="1559801"/>
                </a:lnTo>
                <a:lnTo>
                  <a:pt x="1562031" y="1544701"/>
                </a:lnTo>
                <a:lnTo>
                  <a:pt x="1567052" y="1536312"/>
                </a:lnTo>
                <a:lnTo>
                  <a:pt x="1560358" y="1543023"/>
                </a:lnTo>
                <a:lnTo>
                  <a:pt x="1560358" y="1532957"/>
                </a:lnTo>
                <a:lnTo>
                  <a:pt x="1557009" y="1529602"/>
                </a:lnTo>
                <a:lnTo>
                  <a:pt x="1550314" y="1517857"/>
                </a:lnTo>
                <a:lnTo>
                  <a:pt x="1553661" y="1499402"/>
                </a:lnTo>
                <a:lnTo>
                  <a:pt x="1548640" y="1507791"/>
                </a:lnTo>
                <a:lnTo>
                  <a:pt x="1553661" y="1474236"/>
                </a:lnTo>
                <a:lnTo>
                  <a:pt x="1541945" y="1454104"/>
                </a:lnTo>
                <a:lnTo>
                  <a:pt x="1528554" y="1435649"/>
                </a:lnTo>
                <a:lnTo>
                  <a:pt x="1491729" y="1447393"/>
                </a:lnTo>
                <a:lnTo>
                  <a:pt x="1486708" y="1433971"/>
                </a:lnTo>
                <a:lnTo>
                  <a:pt x="1491729" y="1437326"/>
                </a:lnTo>
                <a:lnTo>
                  <a:pt x="1488382" y="1428938"/>
                </a:lnTo>
                <a:lnTo>
                  <a:pt x="1481686" y="1428938"/>
                </a:lnTo>
                <a:lnTo>
                  <a:pt x="1469412" y="1425862"/>
                </a:lnTo>
                <a:lnTo>
                  <a:pt x="1473318" y="1425582"/>
                </a:lnTo>
                <a:lnTo>
                  <a:pt x="1468296" y="1425582"/>
                </a:lnTo>
                <a:lnTo>
                  <a:pt x="1469412" y="1425862"/>
                </a:lnTo>
                <a:lnTo>
                  <a:pt x="1449883" y="1427260"/>
                </a:lnTo>
                <a:lnTo>
                  <a:pt x="1456579" y="1423905"/>
                </a:lnTo>
                <a:lnTo>
                  <a:pt x="1441514" y="1427260"/>
                </a:lnTo>
                <a:lnTo>
                  <a:pt x="1429797" y="1428938"/>
                </a:lnTo>
                <a:lnTo>
                  <a:pt x="1431471" y="1415516"/>
                </a:lnTo>
                <a:lnTo>
                  <a:pt x="1426450" y="1427260"/>
                </a:lnTo>
                <a:lnTo>
                  <a:pt x="1382930" y="1432293"/>
                </a:lnTo>
                <a:lnTo>
                  <a:pt x="1366191" y="1432293"/>
                </a:lnTo>
                <a:lnTo>
                  <a:pt x="1382930" y="1435649"/>
                </a:lnTo>
                <a:lnTo>
                  <a:pt x="1386278" y="1437326"/>
                </a:lnTo>
                <a:lnTo>
                  <a:pt x="1389625" y="1439004"/>
                </a:lnTo>
                <a:lnTo>
                  <a:pt x="1381256" y="1445715"/>
                </a:lnTo>
                <a:lnTo>
                  <a:pt x="1391300" y="1459137"/>
                </a:lnTo>
                <a:lnTo>
                  <a:pt x="1387437" y="1463783"/>
                </a:lnTo>
                <a:lnTo>
                  <a:pt x="1367865" y="1449071"/>
                </a:lnTo>
                <a:lnTo>
                  <a:pt x="1369539" y="1462492"/>
                </a:lnTo>
                <a:lnTo>
                  <a:pt x="1356148" y="1459137"/>
                </a:lnTo>
                <a:lnTo>
                  <a:pt x="1339410" y="1455781"/>
                </a:lnTo>
                <a:lnTo>
                  <a:pt x="1331041" y="1445715"/>
                </a:lnTo>
                <a:lnTo>
                  <a:pt x="1319323" y="1447393"/>
                </a:lnTo>
                <a:lnTo>
                  <a:pt x="1297564" y="1445715"/>
                </a:lnTo>
                <a:lnTo>
                  <a:pt x="1277477" y="1442360"/>
                </a:lnTo>
                <a:lnTo>
                  <a:pt x="1272456" y="1442360"/>
                </a:lnTo>
                <a:lnTo>
                  <a:pt x="1255508" y="1452269"/>
                </a:lnTo>
                <a:lnTo>
                  <a:pt x="1249022" y="1447393"/>
                </a:lnTo>
                <a:lnTo>
                  <a:pt x="1245675" y="1455781"/>
                </a:lnTo>
                <a:lnTo>
                  <a:pt x="1215545" y="1475914"/>
                </a:lnTo>
                <a:lnTo>
                  <a:pt x="1220567" y="1475914"/>
                </a:lnTo>
                <a:lnTo>
                  <a:pt x="1207176" y="1484303"/>
                </a:lnTo>
                <a:lnTo>
                  <a:pt x="1212197" y="1477592"/>
                </a:lnTo>
                <a:lnTo>
                  <a:pt x="1200481" y="1477592"/>
                </a:lnTo>
                <a:lnTo>
                  <a:pt x="1200481" y="1482625"/>
                </a:lnTo>
                <a:lnTo>
                  <a:pt x="1192111" y="1487658"/>
                </a:lnTo>
                <a:lnTo>
                  <a:pt x="1178721" y="1497725"/>
                </a:lnTo>
                <a:lnTo>
                  <a:pt x="1172026" y="1502758"/>
                </a:lnTo>
                <a:lnTo>
                  <a:pt x="1168678" y="1517857"/>
                </a:lnTo>
                <a:lnTo>
                  <a:pt x="1160308" y="1514502"/>
                </a:lnTo>
                <a:lnTo>
                  <a:pt x="1161982" y="1519535"/>
                </a:lnTo>
                <a:lnTo>
                  <a:pt x="1165330" y="1524568"/>
                </a:lnTo>
                <a:lnTo>
                  <a:pt x="1167004" y="1558123"/>
                </a:lnTo>
                <a:lnTo>
                  <a:pt x="1135201" y="1554767"/>
                </a:lnTo>
                <a:lnTo>
                  <a:pt x="1119091" y="1540235"/>
                </a:lnTo>
                <a:lnTo>
                  <a:pt x="1119229" y="1540713"/>
                </a:lnTo>
                <a:lnTo>
                  <a:pt x="1136020" y="1555732"/>
                </a:lnTo>
                <a:lnTo>
                  <a:pt x="1167921" y="1559069"/>
                </a:lnTo>
                <a:lnTo>
                  <a:pt x="1151130" y="1599118"/>
                </a:lnTo>
                <a:lnTo>
                  <a:pt x="1136020" y="1639166"/>
                </a:lnTo>
                <a:lnTo>
                  <a:pt x="1130984" y="1679215"/>
                </a:lnTo>
                <a:lnTo>
                  <a:pt x="1139384" y="1709251"/>
                </a:lnTo>
                <a:lnTo>
                  <a:pt x="1149457" y="1735950"/>
                </a:lnTo>
                <a:lnTo>
                  <a:pt x="1157847" y="1755975"/>
                </a:lnTo>
                <a:lnTo>
                  <a:pt x="1166243" y="1774330"/>
                </a:lnTo>
                <a:lnTo>
                  <a:pt x="1167921" y="1775999"/>
                </a:lnTo>
                <a:lnTo>
                  <a:pt x="1196465" y="1789348"/>
                </a:lnTo>
                <a:lnTo>
                  <a:pt x="1219971" y="1787680"/>
                </a:lnTo>
                <a:lnTo>
                  <a:pt x="1248516" y="1781005"/>
                </a:lnTo>
                <a:lnTo>
                  <a:pt x="1266988" y="1781005"/>
                </a:lnTo>
                <a:lnTo>
                  <a:pt x="1278737" y="1784342"/>
                </a:lnTo>
                <a:lnTo>
                  <a:pt x="1287134" y="1777668"/>
                </a:lnTo>
                <a:lnTo>
                  <a:pt x="1282097" y="1770993"/>
                </a:lnTo>
                <a:lnTo>
                  <a:pt x="1303924" y="1749300"/>
                </a:lnTo>
                <a:lnTo>
                  <a:pt x="1317356" y="1714257"/>
                </a:lnTo>
                <a:lnTo>
                  <a:pt x="1344226" y="1699239"/>
                </a:lnTo>
                <a:lnTo>
                  <a:pt x="1369409" y="1695902"/>
                </a:lnTo>
                <a:lnTo>
                  <a:pt x="1394591" y="1694233"/>
                </a:lnTo>
                <a:lnTo>
                  <a:pt x="1401306" y="1694233"/>
                </a:lnTo>
                <a:lnTo>
                  <a:pt x="1411382" y="1699239"/>
                </a:lnTo>
                <a:lnTo>
                  <a:pt x="1413064" y="1704245"/>
                </a:lnTo>
                <a:lnTo>
                  <a:pt x="1389555" y="1740956"/>
                </a:lnTo>
                <a:lnTo>
                  <a:pt x="1384518" y="1750969"/>
                </a:lnTo>
                <a:lnTo>
                  <a:pt x="1384518" y="1755975"/>
                </a:lnTo>
                <a:lnTo>
                  <a:pt x="1384518" y="1759312"/>
                </a:lnTo>
                <a:lnTo>
                  <a:pt x="1372772" y="1787680"/>
                </a:lnTo>
                <a:lnTo>
                  <a:pt x="1367727" y="1777668"/>
                </a:lnTo>
                <a:lnTo>
                  <a:pt x="1362689" y="1784342"/>
                </a:lnTo>
                <a:lnTo>
                  <a:pt x="1360887" y="1785879"/>
                </a:lnTo>
                <a:lnTo>
                  <a:pt x="1361841" y="1788658"/>
                </a:lnTo>
                <a:lnTo>
                  <a:pt x="1354955" y="1817052"/>
                </a:lnTo>
                <a:lnTo>
                  <a:pt x="1348075" y="1847115"/>
                </a:lnTo>
                <a:lnTo>
                  <a:pt x="1334297" y="1860477"/>
                </a:lnTo>
                <a:lnTo>
                  <a:pt x="1327518" y="1860477"/>
                </a:lnTo>
                <a:lnTo>
                  <a:pt x="1327466" y="1860869"/>
                </a:lnTo>
                <a:lnTo>
                  <a:pt x="1335916" y="1860869"/>
                </a:lnTo>
                <a:lnTo>
                  <a:pt x="1346046" y="1864171"/>
                </a:lnTo>
                <a:lnTo>
                  <a:pt x="1352446" y="1867299"/>
                </a:lnTo>
                <a:lnTo>
                  <a:pt x="1355018" y="1867299"/>
                </a:lnTo>
                <a:lnTo>
                  <a:pt x="1380150" y="1863888"/>
                </a:lnTo>
                <a:lnTo>
                  <a:pt x="1406966" y="1860477"/>
                </a:lnTo>
                <a:lnTo>
                  <a:pt x="1427065" y="1863888"/>
                </a:lnTo>
                <a:lnTo>
                  <a:pt x="1448847" y="1863888"/>
                </a:lnTo>
                <a:lnTo>
                  <a:pt x="1465606" y="1875826"/>
                </a:lnTo>
                <a:lnTo>
                  <a:pt x="1460575" y="1874120"/>
                </a:lnTo>
                <a:lnTo>
                  <a:pt x="1462250" y="1879237"/>
                </a:lnTo>
                <a:lnTo>
                  <a:pt x="1472304" y="1879237"/>
                </a:lnTo>
                <a:lnTo>
                  <a:pt x="1482358" y="1889469"/>
                </a:lnTo>
                <a:lnTo>
                  <a:pt x="1460575" y="1891175"/>
                </a:lnTo>
                <a:lnTo>
                  <a:pt x="1438793" y="1896291"/>
                </a:lnTo>
                <a:lnTo>
                  <a:pt x="1406966" y="1921872"/>
                </a:lnTo>
                <a:lnTo>
                  <a:pt x="1396911" y="1925283"/>
                </a:lnTo>
                <a:lnTo>
                  <a:pt x="1385183" y="1932105"/>
                </a:lnTo>
                <a:lnTo>
                  <a:pt x="1375254" y="1950624"/>
                </a:lnTo>
                <a:lnTo>
                  <a:pt x="1375524" y="1950624"/>
                </a:lnTo>
                <a:lnTo>
                  <a:pt x="1385543" y="1932286"/>
                </a:lnTo>
                <a:lnTo>
                  <a:pt x="1397223" y="1925617"/>
                </a:lnTo>
                <a:lnTo>
                  <a:pt x="1407239" y="1922283"/>
                </a:lnTo>
                <a:lnTo>
                  <a:pt x="1438956" y="1897275"/>
                </a:lnTo>
                <a:lnTo>
                  <a:pt x="1460659" y="1892274"/>
                </a:lnTo>
                <a:lnTo>
                  <a:pt x="1482358" y="1890607"/>
                </a:lnTo>
                <a:lnTo>
                  <a:pt x="1475682" y="1895608"/>
                </a:lnTo>
                <a:lnTo>
                  <a:pt x="1475682" y="1918948"/>
                </a:lnTo>
                <a:lnTo>
                  <a:pt x="1470678" y="1942288"/>
                </a:lnTo>
                <a:lnTo>
                  <a:pt x="1467335" y="1965628"/>
                </a:lnTo>
                <a:lnTo>
                  <a:pt x="1465666" y="1958960"/>
                </a:lnTo>
                <a:lnTo>
                  <a:pt x="1460659" y="1977298"/>
                </a:lnTo>
                <a:lnTo>
                  <a:pt x="1458988" y="1992303"/>
                </a:lnTo>
                <a:lnTo>
                  <a:pt x="1458988" y="2010396"/>
                </a:lnTo>
                <a:lnTo>
                  <a:pt x="1459993" y="2010192"/>
                </a:lnTo>
                <a:lnTo>
                  <a:pt x="1473435" y="2030571"/>
                </a:lnTo>
                <a:lnTo>
                  <a:pt x="1486885" y="2050949"/>
                </a:lnTo>
                <a:lnTo>
                  <a:pt x="1476796" y="2054345"/>
                </a:lnTo>
                <a:lnTo>
                  <a:pt x="1476850" y="2054994"/>
                </a:lnTo>
                <a:lnTo>
                  <a:pt x="1486275" y="2051798"/>
                </a:lnTo>
                <a:lnTo>
                  <a:pt x="1492911" y="2065284"/>
                </a:lnTo>
                <a:lnTo>
                  <a:pt x="1506168" y="2068656"/>
                </a:lnTo>
                <a:lnTo>
                  <a:pt x="1512789" y="2077085"/>
                </a:lnTo>
                <a:lnTo>
                  <a:pt x="1549247" y="2061913"/>
                </a:lnTo>
                <a:lnTo>
                  <a:pt x="1552559" y="2066970"/>
                </a:lnTo>
                <a:lnTo>
                  <a:pt x="1559194" y="2075399"/>
                </a:lnTo>
                <a:lnTo>
                  <a:pt x="1539302" y="2092257"/>
                </a:lnTo>
                <a:lnTo>
                  <a:pt x="1550902" y="2112487"/>
                </a:lnTo>
                <a:lnTo>
                  <a:pt x="1527703" y="2122602"/>
                </a:lnTo>
                <a:lnTo>
                  <a:pt x="1522734" y="2105744"/>
                </a:lnTo>
                <a:lnTo>
                  <a:pt x="1519424" y="2110801"/>
                </a:lnTo>
                <a:lnTo>
                  <a:pt x="1507822" y="2099001"/>
                </a:lnTo>
                <a:lnTo>
                  <a:pt x="1481308" y="2090571"/>
                </a:lnTo>
                <a:lnTo>
                  <a:pt x="1476818" y="2098177"/>
                </a:lnTo>
                <a:lnTo>
                  <a:pt x="1476796" y="2098498"/>
                </a:lnTo>
                <a:lnTo>
                  <a:pt x="1476704" y="2098373"/>
                </a:lnTo>
                <a:lnTo>
                  <a:pt x="1476333" y="2099001"/>
                </a:lnTo>
                <a:lnTo>
                  <a:pt x="1476405" y="2097971"/>
                </a:lnTo>
                <a:lnTo>
                  <a:pt x="1461673" y="2078120"/>
                </a:lnTo>
                <a:lnTo>
                  <a:pt x="1461673" y="2086611"/>
                </a:lnTo>
                <a:lnTo>
                  <a:pt x="1458321" y="2076422"/>
                </a:lnTo>
                <a:lnTo>
                  <a:pt x="1449911" y="2059440"/>
                </a:lnTo>
                <a:lnTo>
                  <a:pt x="1431429" y="2045854"/>
                </a:lnTo>
                <a:lnTo>
                  <a:pt x="1416305" y="2030571"/>
                </a:lnTo>
                <a:lnTo>
                  <a:pt x="1421346" y="2045854"/>
                </a:lnTo>
                <a:lnTo>
                  <a:pt x="1419667" y="2050949"/>
                </a:lnTo>
                <a:lnTo>
                  <a:pt x="1399503" y="2027174"/>
                </a:lnTo>
                <a:lnTo>
                  <a:pt x="1402865" y="2013589"/>
                </a:lnTo>
                <a:lnTo>
                  <a:pt x="1402865" y="2008494"/>
                </a:lnTo>
                <a:lnTo>
                  <a:pt x="1406229" y="2006228"/>
                </a:lnTo>
                <a:lnTo>
                  <a:pt x="1382199" y="1980633"/>
                </a:lnTo>
                <a:lnTo>
                  <a:pt x="1358832" y="1952291"/>
                </a:lnTo>
                <a:lnTo>
                  <a:pt x="1368374" y="1950702"/>
                </a:lnTo>
                <a:lnTo>
                  <a:pt x="1365073" y="1938927"/>
                </a:lnTo>
                <a:lnTo>
                  <a:pt x="1355018" y="1937221"/>
                </a:lnTo>
                <a:lnTo>
                  <a:pt x="1356691" y="1921872"/>
                </a:lnTo>
                <a:lnTo>
                  <a:pt x="1355648" y="1921708"/>
                </a:lnTo>
                <a:lnTo>
                  <a:pt x="1354141" y="1935997"/>
                </a:lnTo>
                <a:lnTo>
                  <a:pt x="1347446" y="1944839"/>
                </a:lnTo>
                <a:lnTo>
                  <a:pt x="1334063" y="1939534"/>
                </a:lnTo>
                <a:lnTo>
                  <a:pt x="1315644" y="1934228"/>
                </a:lnTo>
                <a:lnTo>
                  <a:pt x="1295556" y="1925386"/>
                </a:lnTo>
                <a:lnTo>
                  <a:pt x="1296019" y="1924939"/>
                </a:lnTo>
                <a:lnTo>
                  <a:pt x="1275105" y="1918651"/>
                </a:lnTo>
                <a:lnTo>
                  <a:pt x="1251464" y="1910397"/>
                </a:lnTo>
                <a:lnTo>
                  <a:pt x="1241324" y="1900491"/>
                </a:lnTo>
                <a:lnTo>
                  <a:pt x="1241627" y="1899311"/>
                </a:lnTo>
                <a:lnTo>
                  <a:pt x="1218295" y="1876120"/>
                </a:lnTo>
                <a:lnTo>
                  <a:pt x="1201063" y="1857853"/>
                </a:lnTo>
                <a:lnTo>
                  <a:pt x="1203186" y="1859434"/>
                </a:lnTo>
                <a:lnTo>
                  <a:pt x="1193113" y="1849421"/>
                </a:lnTo>
                <a:lnTo>
                  <a:pt x="1201063" y="1857853"/>
                </a:lnTo>
                <a:lnTo>
                  <a:pt x="1189749" y="1849421"/>
                </a:lnTo>
                <a:lnTo>
                  <a:pt x="1176316" y="1851090"/>
                </a:lnTo>
                <a:lnTo>
                  <a:pt x="1181353" y="1851090"/>
                </a:lnTo>
                <a:lnTo>
                  <a:pt x="1156168" y="1859434"/>
                </a:lnTo>
                <a:lnTo>
                  <a:pt x="1129312" y="1867777"/>
                </a:lnTo>
                <a:lnTo>
                  <a:pt x="1100765" y="1854427"/>
                </a:lnTo>
                <a:lnTo>
                  <a:pt x="1070536" y="1839409"/>
                </a:lnTo>
                <a:lnTo>
                  <a:pt x="1042000" y="1826060"/>
                </a:lnTo>
                <a:lnTo>
                  <a:pt x="1011770" y="1814379"/>
                </a:lnTo>
                <a:lnTo>
                  <a:pt x="996660" y="1801029"/>
                </a:lnTo>
                <a:lnTo>
                  <a:pt x="978198" y="1791017"/>
                </a:lnTo>
                <a:lnTo>
                  <a:pt x="958040" y="1781005"/>
                </a:lnTo>
                <a:lnTo>
                  <a:pt x="939579" y="1764318"/>
                </a:lnTo>
                <a:lnTo>
                  <a:pt x="921106" y="1745962"/>
                </a:lnTo>
                <a:lnTo>
                  <a:pt x="917744" y="1724269"/>
                </a:lnTo>
                <a:lnTo>
                  <a:pt x="927819" y="1719263"/>
                </a:lnTo>
                <a:lnTo>
                  <a:pt x="924460" y="1710920"/>
                </a:lnTo>
                <a:lnTo>
                  <a:pt x="931179" y="1694233"/>
                </a:lnTo>
                <a:lnTo>
                  <a:pt x="921106" y="1669203"/>
                </a:lnTo>
                <a:lnTo>
                  <a:pt x="914396" y="1647510"/>
                </a:lnTo>
                <a:lnTo>
                  <a:pt x="897596" y="1625817"/>
                </a:lnTo>
                <a:lnTo>
                  <a:pt x="880814" y="1605792"/>
                </a:lnTo>
                <a:lnTo>
                  <a:pt x="889202" y="1607461"/>
                </a:lnTo>
                <a:lnTo>
                  <a:pt x="877450" y="1590774"/>
                </a:lnTo>
                <a:lnTo>
                  <a:pt x="874090" y="1587437"/>
                </a:lnTo>
                <a:lnTo>
                  <a:pt x="875777" y="1585768"/>
                </a:lnTo>
                <a:lnTo>
                  <a:pt x="857305" y="1575756"/>
                </a:lnTo>
                <a:lnTo>
                  <a:pt x="860657" y="1567412"/>
                </a:lnTo>
                <a:lnTo>
                  <a:pt x="850582" y="1567412"/>
                </a:lnTo>
                <a:lnTo>
                  <a:pt x="858978" y="1549057"/>
                </a:lnTo>
                <a:lnTo>
                  <a:pt x="848904" y="1539045"/>
                </a:lnTo>
                <a:lnTo>
                  <a:pt x="830436" y="1509008"/>
                </a:lnTo>
                <a:lnTo>
                  <a:pt x="830436" y="1500665"/>
                </a:lnTo>
                <a:lnTo>
                  <a:pt x="815324" y="1488984"/>
                </a:lnTo>
                <a:lnTo>
                  <a:pt x="805249" y="1463953"/>
                </a:lnTo>
                <a:lnTo>
                  <a:pt x="795175" y="1437254"/>
                </a:lnTo>
                <a:lnTo>
                  <a:pt x="795175" y="1403881"/>
                </a:lnTo>
                <a:lnTo>
                  <a:pt x="778393" y="1395537"/>
                </a:lnTo>
                <a:lnTo>
                  <a:pt x="758236" y="1383856"/>
                </a:lnTo>
                <a:lnTo>
                  <a:pt x="754883" y="1413893"/>
                </a:lnTo>
                <a:lnTo>
                  <a:pt x="753199" y="1445598"/>
                </a:lnTo>
                <a:lnTo>
                  <a:pt x="764956" y="1468960"/>
                </a:lnTo>
                <a:lnTo>
                  <a:pt x="778393" y="1495659"/>
                </a:lnTo>
                <a:lnTo>
                  <a:pt x="786780" y="1517352"/>
                </a:lnTo>
                <a:lnTo>
                  <a:pt x="793503" y="1537376"/>
                </a:lnTo>
                <a:lnTo>
                  <a:pt x="796854" y="1535707"/>
                </a:lnTo>
                <a:lnTo>
                  <a:pt x="800211" y="1569081"/>
                </a:lnTo>
                <a:lnTo>
                  <a:pt x="806927" y="1605792"/>
                </a:lnTo>
                <a:lnTo>
                  <a:pt x="815324" y="1610798"/>
                </a:lnTo>
                <a:lnTo>
                  <a:pt x="827085" y="1627485"/>
                </a:lnTo>
                <a:lnTo>
                  <a:pt x="833794" y="1640835"/>
                </a:lnTo>
                <a:lnTo>
                  <a:pt x="815324" y="1649178"/>
                </a:lnTo>
                <a:lnTo>
                  <a:pt x="798539" y="1620811"/>
                </a:lnTo>
                <a:lnTo>
                  <a:pt x="775030" y="1595780"/>
                </a:lnTo>
                <a:lnTo>
                  <a:pt x="776706" y="1570750"/>
                </a:lnTo>
                <a:lnTo>
                  <a:pt x="768310" y="1549057"/>
                </a:lnTo>
                <a:lnTo>
                  <a:pt x="759920" y="1534039"/>
                </a:lnTo>
                <a:lnTo>
                  <a:pt x="744810" y="1530701"/>
                </a:lnTo>
                <a:lnTo>
                  <a:pt x="733051" y="1517352"/>
                </a:lnTo>
                <a:lnTo>
                  <a:pt x="719628" y="1504002"/>
                </a:lnTo>
                <a:lnTo>
                  <a:pt x="739774" y="1507339"/>
                </a:lnTo>
                <a:lnTo>
                  <a:pt x="746483" y="1477303"/>
                </a:lnTo>
                <a:lnTo>
                  <a:pt x="733051" y="1457279"/>
                </a:lnTo>
                <a:lnTo>
                  <a:pt x="717939" y="1437254"/>
                </a:lnTo>
                <a:lnTo>
                  <a:pt x="714582" y="1400543"/>
                </a:lnTo>
                <a:lnTo>
                  <a:pt x="709544" y="1363832"/>
                </a:lnTo>
                <a:lnTo>
                  <a:pt x="739774" y="1360495"/>
                </a:lnTo>
                <a:lnTo>
                  <a:pt x="773347" y="1358826"/>
                </a:lnTo>
                <a:lnTo>
                  <a:pt x="790139" y="1368838"/>
                </a:lnTo>
                <a:lnTo>
                  <a:pt x="810287" y="1378850"/>
                </a:lnTo>
                <a:lnTo>
                  <a:pt x="830436" y="1388862"/>
                </a:lnTo>
                <a:lnTo>
                  <a:pt x="850582" y="1398874"/>
                </a:lnTo>
                <a:lnTo>
                  <a:pt x="887524" y="1398874"/>
                </a:lnTo>
                <a:lnTo>
                  <a:pt x="924460" y="1398874"/>
                </a:lnTo>
                <a:lnTo>
                  <a:pt x="929506" y="1385525"/>
                </a:lnTo>
                <a:lnTo>
                  <a:pt x="971474" y="1385525"/>
                </a:lnTo>
                <a:lnTo>
                  <a:pt x="994980" y="1415561"/>
                </a:lnTo>
                <a:lnTo>
                  <a:pt x="994599" y="1413838"/>
                </a:lnTo>
                <a:lnTo>
                  <a:pt x="971164" y="1383639"/>
                </a:lnTo>
                <a:lnTo>
                  <a:pt x="929318" y="1383639"/>
                </a:lnTo>
                <a:lnTo>
                  <a:pt x="924297" y="1397061"/>
                </a:lnTo>
                <a:lnTo>
                  <a:pt x="887473" y="1397061"/>
                </a:lnTo>
                <a:lnTo>
                  <a:pt x="850648" y="1397061"/>
                </a:lnTo>
                <a:lnTo>
                  <a:pt x="830562" y="1386995"/>
                </a:lnTo>
                <a:lnTo>
                  <a:pt x="810475" y="1376928"/>
                </a:lnTo>
                <a:lnTo>
                  <a:pt x="790390" y="1366862"/>
                </a:lnTo>
                <a:lnTo>
                  <a:pt x="773651" y="1356796"/>
                </a:lnTo>
                <a:lnTo>
                  <a:pt x="740174" y="1358473"/>
                </a:lnTo>
                <a:lnTo>
                  <a:pt x="710045" y="1361829"/>
                </a:lnTo>
                <a:lnTo>
                  <a:pt x="710045" y="1336663"/>
                </a:lnTo>
                <a:lnTo>
                  <a:pt x="684938" y="1316530"/>
                </a:lnTo>
                <a:lnTo>
                  <a:pt x="658156" y="1303108"/>
                </a:lnTo>
                <a:lnTo>
                  <a:pt x="644765" y="1301430"/>
                </a:lnTo>
                <a:lnTo>
                  <a:pt x="649786" y="1274587"/>
                </a:lnTo>
                <a:lnTo>
                  <a:pt x="644765" y="1256132"/>
                </a:lnTo>
                <a:lnTo>
                  <a:pt x="638070" y="1241032"/>
                </a:lnTo>
                <a:lnTo>
                  <a:pt x="646439" y="1227610"/>
                </a:lnTo>
                <a:lnTo>
                  <a:pt x="638070" y="1212511"/>
                </a:lnTo>
                <a:lnTo>
                  <a:pt x="643091" y="1207478"/>
                </a:lnTo>
                <a:lnTo>
                  <a:pt x="648113" y="1212511"/>
                </a:lnTo>
                <a:lnTo>
                  <a:pt x="653134" y="1195734"/>
                </a:lnTo>
                <a:lnTo>
                  <a:pt x="646439" y="1195734"/>
                </a:lnTo>
                <a:lnTo>
                  <a:pt x="634722" y="1195734"/>
                </a:lnTo>
                <a:lnTo>
                  <a:pt x="636396" y="1190700"/>
                </a:lnTo>
                <a:lnTo>
                  <a:pt x="638070" y="1194056"/>
                </a:lnTo>
                <a:lnTo>
                  <a:pt x="634722" y="1175601"/>
                </a:lnTo>
                <a:lnTo>
                  <a:pt x="629701" y="1155468"/>
                </a:lnTo>
                <a:lnTo>
                  <a:pt x="634722" y="1133658"/>
                </a:lnTo>
                <a:lnTo>
                  <a:pt x="633049" y="1123591"/>
                </a:lnTo>
                <a:lnTo>
                  <a:pt x="658156" y="1095070"/>
                </a:lnTo>
                <a:lnTo>
                  <a:pt x="666525" y="1071582"/>
                </a:lnTo>
                <a:lnTo>
                  <a:pt x="674895" y="1046416"/>
                </a:lnTo>
                <a:lnTo>
                  <a:pt x="703349" y="1006150"/>
                </a:lnTo>
                <a:lnTo>
                  <a:pt x="733479" y="969240"/>
                </a:lnTo>
                <a:lnTo>
                  <a:pt x="745196" y="954141"/>
                </a:lnTo>
                <a:lnTo>
                  <a:pt x="756913" y="954141"/>
                </a:lnTo>
                <a:lnTo>
                  <a:pt x="740174" y="950785"/>
                </a:lnTo>
                <a:lnTo>
                  <a:pt x="746870" y="939041"/>
                </a:lnTo>
                <a:lnTo>
                  <a:pt x="748544" y="942397"/>
                </a:lnTo>
                <a:lnTo>
                  <a:pt x="750218" y="939041"/>
                </a:lnTo>
                <a:lnTo>
                  <a:pt x="753565" y="932330"/>
                </a:lnTo>
                <a:lnTo>
                  <a:pt x="756913" y="928975"/>
                </a:lnTo>
                <a:lnTo>
                  <a:pt x="768629" y="888709"/>
                </a:lnTo>
                <a:lnTo>
                  <a:pt x="805454" y="895420"/>
                </a:lnTo>
                <a:lnTo>
                  <a:pt x="797084" y="905487"/>
                </a:lnTo>
                <a:lnTo>
                  <a:pt x="783694" y="918908"/>
                </a:lnTo>
                <a:lnTo>
                  <a:pt x="785368" y="918908"/>
                </a:lnTo>
                <a:lnTo>
                  <a:pt x="807127" y="902131"/>
                </a:lnTo>
                <a:lnTo>
                  <a:pt x="789144" y="923434"/>
                </a:lnTo>
                <a:lnTo>
                  <a:pt x="788576" y="923662"/>
                </a:lnTo>
                <a:lnTo>
                  <a:pt x="787042" y="920586"/>
                </a:lnTo>
                <a:lnTo>
                  <a:pt x="783694" y="925619"/>
                </a:lnTo>
                <a:lnTo>
                  <a:pt x="788576" y="923662"/>
                </a:lnTo>
                <a:lnTo>
                  <a:pt x="788716" y="923942"/>
                </a:lnTo>
                <a:lnTo>
                  <a:pt x="789144" y="923434"/>
                </a:lnTo>
                <a:lnTo>
                  <a:pt x="800432" y="918908"/>
                </a:lnTo>
                <a:lnTo>
                  <a:pt x="813823" y="893742"/>
                </a:lnTo>
                <a:lnTo>
                  <a:pt x="820454" y="870480"/>
                </a:lnTo>
                <a:lnTo>
                  <a:pt x="815326" y="866628"/>
                </a:lnTo>
                <a:lnTo>
                  <a:pt x="825358" y="863279"/>
                </a:lnTo>
                <a:lnTo>
                  <a:pt x="816997" y="861604"/>
                </a:lnTo>
                <a:lnTo>
                  <a:pt x="825358" y="853231"/>
                </a:lnTo>
                <a:lnTo>
                  <a:pt x="815326" y="856580"/>
                </a:lnTo>
                <a:lnTo>
                  <a:pt x="805302" y="853231"/>
                </a:lnTo>
                <a:lnTo>
                  <a:pt x="810311" y="853231"/>
                </a:lnTo>
                <a:lnTo>
                  <a:pt x="818669" y="834812"/>
                </a:lnTo>
                <a:lnTo>
                  <a:pt x="806976" y="846533"/>
                </a:lnTo>
                <a:lnTo>
                  <a:pt x="795268" y="841510"/>
                </a:lnTo>
                <a:lnTo>
                  <a:pt x="816997" y="826439"/>
                </a:lnTo>
                <a:lnTo>
                  <a:pt x="800283" y="833137"/>
                </a:lnTo>
                <a:lnTo>
                  <a:pt x="808648" y="819741"/>
                </a:lnTo>
                <a:lnTo>
                  <a:pt x="791924" y="829788"/>
                </a:lnTo>
                <a:lnTo>
                  <a:pt x="791924" y="823090"/>
                </a:lnTo>
                <a:lnTo>
                  <a:pt x="777026" y="829727"/>
                </a:lnTo>
                <a:lnTo>
                  <a:pt x="777620" y="829875"/>
                </a:lnTo>
                <a:lnTo>
                  <a:pt x="784479" y="843691"/>
                </a:lnTo>
                <a:lnTo>
                  <a:pt x="796496" y="862687"/>
                </a:lnTo>
                <a:lnTo>
                  <a:pt x="798215" y="883410"/>
                </a:lnTo>
                <a:lnTo>
                  <a:pt x="799930" y="890318"/>
                </a:lnTo>
                <a:lnTo>
                  <a:pt x="763880" y="879956"/>
                </a:lnTo>
                <a:lnTo>
                  <a:pt x="772601" y="871189"/>
                </a:lnTo>
                <a:lnTo>
                  <a:pt x="774184" y="871322"/>
                </a:lnTo>
                <a:lnTo>
                  <a:pt x="777620" y="866141"/>
                </a:lnTo>
                <a:lnTo>
                  <a:pt x="772601" y="871189"/>
                </a:lnTo>
                <a:lnTo>
                  <a:pt x="753587" y="869595"/>
                </a:lnTo>
                <a:lnTo>
                  <a:pt x="758733" y="864414"/>
                </a:lnTo>
                <a:lnTo>
                  <a:pt x="750153" y="862687"/>
                </a:lnTo>
                <a:lnTo>
                  <a:pt x="739847" y="859233"/>
                </a:lnTo>
                <a:lnTo>
                  <a:pt x="757013" y="852325"/>
                </a:lnTo>
                <a:lnTo>
                  <a:pt x="739847" y="845418"/>
                </a:lnTo>
                <a:lnTo>
                  <a:pt x="739847" y="840237"/>
                </a:lnTo>
                <a:lnTo>
                  <a:pt x="729547" y="838510"/>
                </a:lnTo>
                <a:lnTo>
                  <a:pt x="727830" y="833329"/>
                </a:lnTo>
                <a:lnTo>
                  <a:pt x="739847" y="824695"/>
                </a:lnTo>
                <a:lnTo>
                  <a:pt x="734701" y="828149"/>
                </a:lnTo>
                <a:lnTo>
                  <a:pt x="726120" y="819514"/>
                </a:lnTo>
                <a:lnTo>
                  <a:pt x="750153" y="822968"/>
                </a:lnTo>
                <a:lnTo>
                  <a:pt x="776905" y="829697"/>
                </a:lnTo>
                <a:lnTo>
                  <a:pt x="778555" y="823090"/>
                </a:lnTo>
                <a:lnTo>
                  <a:pt x="788581" y="823090"/>
                </a:lnTo>
                <a:lnTo>
                  <a:pt x="796027" y="816697"/>
                </a:lnTo>
                <a:lnTo>
                  <a:pt x="796939" y="816392"/>
                </a:lnTo>
                <a:lnTo>
                  <a:pt x="800283" y="813043"/>
                </a:lnTo>
                <a:lnTo>
                  <a:pt x="796027" y="816697"/>
                </a:lnTo>
                <a:lnTo>
                  <a:pt x="776882" y="823090"/>
                </a:lnTo>
                <a:lnTo>
                  <a:pt x="785247" y="819741"/>
                </a:lnTo>
                <a:lnTo>
                  <a:pt x="775209" y="819741"/>
                </a:lnTo>
                <a:lnTo>
                  <a:pt x="781901" y="814718"/>
                </a:lnTo>
                <a:lnTo>
                  <a:pt x="776882" y="813043"/>
                </a:lnTo>
                <a:lnTo>
                  <a:pt x="770194" y="816392"/>
                </a:lnTo>
                <a:lnTo>
                  <a:pt x="751807" y="811369"/>
                </a:lnTo>
                <a:lnTo>
                  <a:pt x="766851" y="804671"/>
                </a:lnTo>
                <a:lnTo>
                  <a:pt x="756826" y="802996"/>
                </a:lnTo>
                <a:lnTo>
                  <a:pt x="761844" y="801322"/>
                </a:lnTo>
                <a:lnTo>
                  <a:pt x="788581" y="794624"/>
                </a:lnTo>
                <a:lnTo>
                  <a:pt x="771866" y="792949"/>
                </a:lnTo>
                <a:lnTo>
                  <a:pt x="765179" y="796298"/>
                </a:lnTo>
                <a:lnTo>
                  <a:pt x="765179" y="791275"/>
                </a:lnTo>
                <a:lnTo>
                  <a:pt x="790253" y="774529"/>
                </a:lnTo>
                <a:lnTo>
                  <a:pt x="795268" y="784577"/>
                </a:lnTo>
                <a:lnTo>
                  <a:pt x="796939" y="774529"/>
                </a:lnTo>
                <a:lnTo>
                  <a:pt x="806976" y="761133"/>
                </a:lnTo>
                <a:lnTo>
                  <a:pt x="771866" y="779553"/>
                </a:lnTo>
                <a:lnTo>
                  <a:pt x="775209" y="771180"/>
                </a:lnTo>
                <a:lnTo>
                  <a:pt x="765179" y="776204"/>
                </a:lnTo>
                <a:lnTo>
                  <a:pt x="781901" y="759459"/>
                </a:lnTo>
                <a:lnTo>
                  <a:pt x="776882" y="761133"/>
                </a:lnTo>
                <a:lnTo>
                  <a:pt x="780228" y="742715"/>
                </a:lnTo>
                <a:lnTo>
                  <a:pt x="791924" y="746064"/>
                </a:lnTo>
                <a:lnTo>
                  <a:pt x="786909" y="742715"/>
                </a:lnTo>
                <a:lnTo>
                  <a:pt x="798611" y="725970"/>
                </a:lnTo>
                <a:lnTo>
                  <a:pt x="768522" y="744388"/>
                </a:lnTo>
                <a:lnTo>
                  <a:pt x="765179" y="724295"/>
                </a:lnTo>
                <a:lnTo>
                  <a:pt x="770194" y="729318"/>
                </a:lnTo>
                <a:lnTo>
                  <a:pt x="770194" y="722620"/>
                </a:lnTo>
                <a:lnTo>
                  <a:pt x="766851" y="722620"/>
                </a:lnTo>
                <a:lnTo>
                  <a:pt x="768522" y="710899"/>
                </a:lnTo>
                <a:lnTo>
                  <a:pt x="771866" y="719271"/>
                </a:lnTo>
                <a:lnTo>
                  <a:pt x="771866" y="709224"/>
                </a:lnTo>
                <a:lnTo>
                  <a:pt x="780228" y="709224"/>
                </a:lnTo>
                <a:lnTo>
                  <a:pt x="791924" y="699177"/>
                </a:lnTo>
                <a:lnTo>
                  <a:pt x="788581" y="699177"/>
                </a:lnTo>
                <a:lnTo>
                  <a:pt x="808648" y="685781"/>
                </a:lnTo>
                <a:lnTo>
                  <a:pt x="808648" y="680757"/>
                </a:lnTo>
                <a:lnTo>
                  <a:pt x="795987" y="691486"/>
                </a:lnTo>
                <a:lnTo>
                  <a:pt x="794772" y="693154"/>
                </a:lnTo>
                <a:lnTo>
                  <a:pt x="793076" y="693952"/>
                </a:lnTo>
                <a:lnTo>
                  <a:pt x="786909" y="699177"/>
                </a:lnTo>
                <a:lnTo>
                  <a:pt x="790357" y="695230"/>
                </a:lnTo>
                <a:lnTo>
                  <a:pt x="766322" y="706530"/>
                </a:lnTo>
                <a:lnTo>
                  <a:pt x="773016" y="698170"/>
                </a:lnTo>
                <a:lnTo>
                  <a:pt x="784730" y="691482"/>
                </a:lnTo>
                <a:lnTo>
                  <a:pt x="766322" y="694826"/>
                </a:lnTo>
                <a:lnTo>
                  <a:pt x="774689" y="693154"/>
                </a:lnTo>
                <a:lnTo>
                  <a:pt x="793098" y="671419"/>
                </a:lnTo>
                <a:lnTo>
                  <a:pt x="762975" y="681451"/>
                </a:lnTo>
                <a:lnTo>
                  <a:pt x="752934" y="684795"/>
                </a:lnTo>
                <a:lnTo>
                  <a:pt x="774689" y="666403"/>
                </a:lnTo>
                <a:lnTo>
                  <a:pt x="784730" y="666403"/>
                </a:lnTo>
                <a:lnTo>
                  <a:pt x="774689" y="653028"/>
                </a:lnTo>
                <a:lnTo>
                  <a:pt x="769669" y="641325"/>
                </a:lnTo>
                <a:lnTo>
                  <a:pt x="767995" y="636309"/>
                </a:lnTo>
                <a:lnTo>
                  <a:pt x="776363" y="634637"/>
                </a:lnTo>
                <a:lnTo>
                  <a:pt x="774689" y="624605"/>
                </a:lnTo>
                <a:lnTo>
                  <a:pt x="783057" y="627949"/>
                </a:lnTo>
                <a:lnTo>
                  <a:pt x="783057" y="621261"/>
                </a:lnTo>
                <a:lnTo>
                  <a:pt x="789751" y="621261"/>
                </a:lnTo>
                <a:lnTo>
                  <a:pt x="776363" y="617917"/>
                </a:lnTo>
                <a:lnTo>
                  <a:pt x="784730" y="614573"/>
                </a:lnTo>
                <a:lnTo>
                  <a:pt x="783057" y="607886"/>
                </a:lnTo>
                <a:lnTo>
                  <a:pt x="776363" y="611230"/>
                </a:lnTo>
                <a:lnTo>
                  <a:pt x="773016" y="597854"/>
                </a:lnTo>
                <a:lnTo>
                  <a:pt x="776363" y="582806"/>
                </a:lnTo>
                <a:lnTo>
                  <a:pt x="752934" y="611230"/>
                </a:lnTo>
                <a:lnTo>
                  <a:pt x="749587" y="604542"/>
                </a:lnTo>
                <a:lnTo>
                  <a:pt x="749587" y="601198"/>
                </a:lnTo>
                <a:lnTo>
                  <a:pt x="756281" y="592838"/>
                </a:lnTo>
                <a:lnTo>
                  <a:pt x="754607" y="591166"/>
                </a:lnTo>
                <a:lnTo>
                  <a:pt x="744566" y="594510"/>
                </a:lnTo>
                <a:lnTo>
                  <a:pt x="734525" y="591166"/>
                </a:lnTo>
                <a:lnTo>
                  <a:pt x="737872" y="607886"/>
                </a:lnTo>
                <a:lnTo>
                  <a:pt x="727830" y="607886"/>
                </a:lnTo>
                <a:lnTo>
                  <a:pt x="712769" y="591166"/>
                </a:lnTo>
                <a:lnTo>
                  <a:pt x="697707" y="572775"/>
                </a:lnTo>
                <a:lnTo>
                  <a:pt x="710258" y="564415"/>
                </a:lnTo>
                <a:lnTo>
                  <a:pt x="711212" y="564687"/>
                </a:lnTo>
                <a:lnTo>
                  <a:pt x="706075" y="571103"/>
                </a:lnTo>
                <a:lnTo>
                  <a:pt x="716115" y="566087"/>
                </a:lnTo>
                <a:lnTo>
                  <a:pt x="711212" y="564687"/>
                </a:lnTo>
                <a:lnTo>
                  <a:pt x="712769" y="562743"/>
                </a:lnTo>
                <a:lnTo>
                  <a:pt x="710258" y="564415"/>
                </a:lnTo>
                <a:lnTo>
                  <a:pt x="704401" y="562743"/>
                </a:lnTo>
                <a:lnTo>
                  <a:pt x="674278" y="567759"/>
                </a:lnTo>
                <a:lnTo>
                  <a:pt x="674278" y="561071"/>
                </a:lnTo>
                <a:lnTo>
                  <a:pt x="644154" y="557727"/>
                </a:lnTo>
                <a:lnTo>
                  <a:pt x="615703" y="556055"/>
                </a:lnTo>
                <a:lnTo>
                  <a:pt x="609009" y="551039"/>
                </a:lnTo>
                <a:lnTo>
                  <a:pt x="617377" y="544351"/>
                </a:lnTo>
                <a:lnTo>
                  <a:pt x="595621" y="552711"/>
                </a:lnTo>
                <a:lnTo>
                  <a:pt x="587253" y="547695"/>
                </a:lnTo>
                <a:lnTo>
                  <a:pt x="595621" y="542679"/>
                </a:lnTo>
                <a:lnTo>
                  <a:pt x="593947" y="541008"/>
                </a:lnTo>
                <a:lnTo>
                  <a:pt x="583907" y="541008"/>
                </a:lnTo>
                <a:lnTo>
                  <a:pt x="588927" y="537664"/>
                </a:lnTo>
                <a:lnTo>
                  <a:pt x="592274" y="532648"/>
                </a:lnTo>
                <a:lnTo>
                  <a:pt x="598968" y="530976"/>
                </a:lnTo>
                <a:lnTo>
                  <a:pt x="567171" y="535992"/>
                </a:lnTo>
                <a:lnTo>
                  <a:pt x="568844" y="534320"/>
                </a:lnTo>
                <a:lnTo>
                  <a:pt x="557130" y="535992"/>
                </a:lnTo>
                <a:lnTo>
                  <a:pt x="575539" y="525960"/>
                </a:lnTo>
                <a:lnTo>
                  <a:pt x="553783" y="535992"/>
                </a:lnTo>
                <a:lnTo>
                  <a:pt x="538721" y="541008"/>
                </a:lnTo>
                <a:lnTo>
                  <a:pt x="545415" y="544351"/>
                </a:lnTo>
                <a:lnTo>
                  <a:pt x="537047" y="547695"/>
                </a:lnTo>
                <a:lnTo>
                  <a:pt x="542068" y="551039"/>
                </a:lnTo>
                <a:lnTo>
                  <a:pt x="515291" y="562743"/>
                </a:lnTo>
                <a:lnTo>
                  <a:pt x="501903" y="561071"/>
                </a:lnTo>
                <a:lnTo>
                  <a:pt x="488514" y="567759"/>
                </a:lnTo>
                <a:lnTo>
                  <a:pt x="486841" y="564415"/>
                </a:lnTo>
                <a:lnTo>
                  <a:pt x="483494" y="571103"/>
                </a:lnTo>
                <a:lnTo>
                  <a:pt x="476800" y="571103"/>
                </a:lnTo>
                <a:lnTo>
                  <a:pt x="466758" y="574447"/>
                </a:lnTo>
                <a:lnTo>
                  <a:pt x="475126" y="567759"/>
                </a:lnTo>
                <a:lnTo>
                  <a:pt x="445002" y="582806"/>
                </a:lnTo>
                <a:lnTo>
                  <a:pt x="431615" y="577790"/>
                </a:lnTo>
                <a:lnTo>
                  <a:pt x="461738" y="566087"/>
                </a:lnTo>
                <a:lnTo>
                  <a:pt x="441655" y="571103"/>
                </a:lnTo>
                <a:lnTo>
                  <a:pt x="478473" y="542679"/>
                </a:lnTo>
                <a:lnTo>
                  <a:pt x="521985" y="534320"/>
                </a:lnTo>
                <a:lnTo>
                  <a:pt x="532027" y="535992"/>
                </a:lnTo>
                <a:lnTo>
                  <a:pt x="525332" y="527632"/>
                </a:lnTo>
                <a:lnTo>
                  <a:pt x="543741" y="520944"/>
                </a:lnTo>
                <a:lnTo>
                  <a:pt x="515291" y="525960"/>
                </a:lnTo>
                <a:lnTo>
                  <a:pt x="475126" y="537664"/>
                </a:lnTo>
                <a:lnTo>
                  <a:pt x="434961" y="554383"/>
                </a:lnTo>
                <a:lnTo>
                  <a:pt x="428267" y="564415"/>
                </a:lnTo>
                <a:lnTo>
                  <a:pt x="418226" y="566087"/>
                </a:lnTo>
                <a:lnTo>
                  <a:pt x="371367" y="586150"/>
                </a:lnTo>
                <a:lnTo>
                  <a:pt x="383082" y="592838"/>
                </a:lnTo>
                <a:lnTo>
                  <a:pt x="327855" y="616245"/>
                </a:lnTo>
                <a:lnTo>
                  <a:pt x="265934" y="637981"/>
                </a:lnTo>
                <a:lnTo>
                  <a:pt x="195645" y="664731"/>
                </a:lnTo>
                <a:lnTo>
                  <a:pt x="190625" y="671419"/>
                </a:lnTo>
                <a:lnTo>
                  <a:pt x="182257" y="673091"/>
                </a:lnTo>
                <a:lnTo>
                  <a:pt x="155481" y="678107"/>
                </a:lnTo>
                <a:lnTo>
                  <a:pt x="150460" y="681451"/>
                </a:lnTo>
                <a:lnTo>
                  <a:pt x="132051" y="683123"/>
                </a:lnTo>
                <a:lnTo>
                  <a:pt x="103601" y="686467"/>
                </a:lnTo>
                <a:lnTo>
                  <a:pt x="100254" y="686467"/>
                </a:lnTo>
                <a:lnTo>
                  <a:pt x="71804" y="698170"/>
                </a:lnTo>
                <a:lnTo>
                  <a:pt x="70130" y="696498"/>
                </a:lnTo>
                <a:lnTo>
                  <a:pt x="55068" y="703186"/>
                </a:lnTo>
                <a:lnTo>
                  <a:pt x="51721" y="701514"/>
                </a:lnTo>
                <a:lnTo>
                  <a:pt x="46701" y="703186"/>
                </a:lnTo>
                <a:lnTo>
                  <a:pt x="110295" y="676435"/>
                </a:lnTo>
                <a:lnTo>
                  <a:pt x="127030" y="676435"/>
                </a:lnTo>
                <a:lnTo>
                  <a:pt x="127030" y="681451"/>
                </a:lnTo>
                <a:lnTo>
                  <a:pt x="132051" y="676435"/>
                </a:lnTo>
                <a:lnTo>
                  <a:pt x="142092" y="676435"/>
                </a:lnTo>
                <a:lnTo>
                  <a:pt x="147113" y="668075"/>
                </a:lnTo>
                <a:lnTo>
                  <a:pt x="205687" y="651356"/>
                </a:lnTo>
                <a:lnTo>
                  <a:pt x="242504" y="631293"/>
                </a:lnTo>
                <a:lnTo>
                  <a:pt x="254219" y="627949"/>
                </a:lnTo>
                <a:lnTo>
                  <a:pt x="275975" y="611230"/>
                </a:lnTo>
                <a:lnTo>
                  <a:pt x="274302" y="611230"/>
                </a:lnTo>
                <a:lnTo>
                  <a:pt x="312793" y="587822"/>
                </a:lnTo>
                <a:lnTo>
                  <a:pt x="272628" y="601198"/>
                </a:lnTo>
                <a:lnTo>
                  <a:pt x="267608" y="594510"/>
                </a:lnTo>
                <a:lnTo>
                  <a:pt x="284343" y="587822"/>
                </a:lnTo>
                <a:lnTo>
                  <a:pt x="275975" y="587822"/>
                </a:lnTo>
                <a:lnTo>
                  <a:pt x="250872" y="606214"/>
                </a:lnTo>
                <a:lnTo>
                  <a:pt x="250872" y="592838"/>
                </a:lnTo>
                <a:lnTo>
                  <a:pt x="237484" y="591166"/>
                </a:lnTo>
                <a:lnTo>
                  <a:pt x="193972" y="597854"/>
                </a:lnTo>
                <a:lnTo>
                  <a:pt x="207360" y="587822"/>
                </a:lnTo>
                <a:lnTo>
                  <a:pt x="207360" y="586150"/>
                </a:lnTo>
                <a:lnTo>
                  <a:pt x="214054" y="577790"/>
                </a:lnTo>
                <a:lnTo>
                  <a:pt x="230790" y="561071"/>
                </a:lnTo>
                <a:lnTo>
                  <a:pt x="254219" y="544351"/>
                </a:lnTo>
                <a:lnTo>
                  <a:pt x="230790" y="556055"/>
                </a:lnTo>
                <a:lnTo>
                  <a:pt x="192298" y="566087"/>
                </a:lnTo>
                <a:lnTo>
                  <a:pt x="182257" y="547695"/>
                </a:lnTo>
                <a:lnTo>
                  <a:pt x="200666" y="537664"/>
                </a:lnTo>
                <a:lnTo>
                  <a:pt x="210707" y="542679"/>
                </a:lnTo>
                <a:lnTo>
                  <a:pt x="225769" y="542679"/>
                </a:lnTo>
                <a:lnTo>
                  <a:pt x="222422" y="537664"/>
                </a:lnTo>
                <a:lnTo>
                  <a:pt x="230790" y="535992"/>
                </a:lnTo>
                <a:lnTo>
                  <a:pt x="205687" y="534320"/>
                </a:lnTo>
                <a:lnTo>
                  <a:pt x="204013" y="530976"/>
                </a:lnTo>
                <a:lnTo>
                  <a:pt x="227443" y="517600"/>
                </a:lnTo>
                <a:lnTo>
                  <a:pt x="202340" y="527632"/>
                </a:lnTo>
                <a:lnTo>
                  <a:pt x="197319" y="520944"/>
                </a:lnTo>
                <a:lnTo>
                  <a:pt x="212381" y="515928"/>
                </a:lnTo>
                <a:lnTo>
                  <a:pt x="207360" y="512585"/>
                </a:lnTo>
                <a:lnTo>
                  <a:pt x="220749" y="510913"/>
                </a:lnTo>
                <a:lnTo>
                  <a:pt x="255893" y="494193"/>
                </a:lnTo>
                <a:lnTo>
                  <a:pt x="265934" y="490849"/>
                </a:lnTo>
                <a:lnTo>
                  <a:pt x="262587" y="490849"/>
                </a:lnTo>
                <a:lnTo>
                  <a:pt x="286017" y="477474"/>
                </a:lnTo>
                <a:lnTo>
                  <a:pt x="306099" y="474130"/>
                </a:lnTo>
                <a:lnTo>
                  <a:pt x="296058" y="480818"/>
                </a:lnTo>
                <a:lnTo>
                  <a:pt x="347938" y="467442"/>
                </a:lnTo>
                <a:lnTo>
                  <a:pt x="384756" y="457411"/>
                </a:lnTo>
                <a:lnTo>
                  <a:pt x="394797" y="442363"/>
                </a:lnTo>
                <a:lnTo>
                  <a:pt x="404838" y="440691"/>
                </a:lnTo>
                <a:lnTo>
                  <a:pt x="414879" y="427316"/>
                </a:lnTo>
                <a:lnTo>
                  <a:pt x="366346" y="442363"/>
                </a:lnTo>
                <a:lnTo>
                  <a:pt x="357979" y="437347"/>
                </a:lnTo>
                <a:lnTo>
                  <a:pt x="302752" y="437347"/>
                </a:lnTo>
                <a:lnTo>
                  <a:pt x="306099" y="422300"/>
                </a:lnTo>
                <a:lnTo>
                  <a:pt x="322834" y="420628"/>
                </a:lnTo>
                <a:lnTo>
                  <a:pt x="301078" y="412268"/>
                </a:lnTo>
                <a:lnTo>
                  <a:pt x="366346" y="393877"/>
                </a:lnTo>
                <a:lnTo>
                  <a:pt x="418226" y="385517"/>
                </a:lnTo>
                <a:lnTo>
                  <a:pt x="398144" y="395549"/>
                </a:lnTo>
                <a:lnTo>
                  <a:pt x="445002" y="397220"/>
                </a:lnTo>
                <a:lnTo>
                  <a:pt x="458391" y="397220"/>
                </a:lnTo>
                <a:lnTo>
                  <a:pt x="451697" y="392205"/>
                </a:lnTo>
                <a:lnTo>
                  <a:pt x="455044" y="377157"/>
                </a:lnTo>
                <a:lnTo>
                  <a:pt x="456717" y="385517"/>
                </a:lnTo>
                <a:lnTo>
                  <a:pt x="488514" y="387189"/>
                </a:lnTo>
                <a:lnTo>
                  <a:pt x="465085" y="385517"/>
                </a:lnTo>
                <a:lnTo>
                  <a:pt x="473452" y="375485"/>
                </a:lnTo>
                <a:lnTo>
                  <a:pt x="441655" y="372141"/>
                </a:lnTo>
                <a:lnTo>
                  <a:pt x="448350" y="365454"/>
                </a:lnTo>
                <a:lnTo>
                  <a:pt x="431615" y="340374"/>
                </a:lnTo>
                <a:lnTo>
                  <a:pt x="455044" y="325327"/>
                </a:lnTo>
                <a:lnTo>
                  <a:pt x="495209" y="325327"/>
                </a:lnTo>
                <a:lnTo>
                  <a:pt x="542068" y="306936"/>
                </a:lnTo>
                <a:lnTo>
                  <a:pt x="588927" y="291888"/>
                </a:lnTo>
                <a:lnTo>
                  <a:pt x="635786" y="283529"/>
                </a:lnTo>
                <a:lnTo>
                  <a:pt x="627418" y="291888"/>
                </a:lnTo>
                <a:lnTo>
                  <a:pt x="639133" y="285201"/>
                </a:lnTo>
                <a:lnTo>
                  <a:pt x="642480" y="281857"/>
                </a:lnTo>
                <a:lnTo>
                  <a:pt x="659216" y="276841"/>
                </a:lnTo>
                <a:lnTo>
                  <a:pt x="669257" y="276841"/>
                </a:lnTo>
                <a:lnTo>
                  <a:pt x="726157" y="265137"/>
                </a:lnTo>
                <a:lnTo>
                  <a:pt x="737872" y="266809"/>
                </a:lnTo>
                <a:lnTo>
                  <a:pt x="726157" y="275169"/>
                </a:lnTo>
                <a:lnTo>
                  <a:pt x="746240" y="271825"/>
                </a:lnTo>
                <a:lnTo>
                  <a:pt x="752934" y="275169"/>
                </a:lnTo>
                <a:lnTo>
                  <a:pt x="764649" y="275169"/>
                </a:lnTo>
                <a:lnTo>
                  <a:pt x="784730" y="280185"/>
                </a:lnTo>
                <a:lnTo>
                  <a:pt x="788078" y="283529"/>
                </a:lnTo>
                <a:lnTo>
                  <a:pt x="839958" y="286872"/>
                </a:lnTo>
                <a:lnTo>
                  <a:pt x="883469" y="291888"/>
                </a:lnTo>
                <a:lnTo>
                  <a:pt x="923635" y="295232"/>
                </a:lnTo>
                <a:lnTo>
                  <a:pt x="965878" y="304971"/>
                </a:lnTo>
                <a:lnTo>
                  <a:pt x="969115" y="302318"/>
                </a:lnTo>
                <a:lnTo>
                  <a:pt x="1007558" y="317389"/>
                </a:lnTo>
                <a:lnTo>
                  <a:pt x="1047675" y="329110"/>
                </a:lnTo>
                <a:lnTo>
                  <a:pt x="1051017" y="324088"/>
                </a:lnTo>
                <a:lnTo>
                  <a:pt x="1067740" y="327436"/>
                </a:lnTo>
                <a:lnTo>
                  <a:pt x="1072748" y="320738"/>
                </a:lnTo>
                <a:lnTo>
                  <a:pt x="1122895" y="307342"/>
                </a:lnTo>
                <a:lnTo>
                  <a:pt x="1171371" y="293946"/>
                </a:lnTo>
                <a:lnTo>
                  <a:pt x="1203132" y="290596"/>
                </a:lnTo>
                <a:lnTo>
                  <a:pt x="1159674" y="303993"/>
                </a:lnTo>
                <a:lnTo>
                  <a:pt x="1203132" y="298969"/>
                </a:lnTo>
                <a:lnTo>
                  <a:pt x="1201459" y="302318"/>
                </a:lnTo>
                <a:lnTo>
                  <a:pt x="1243248" y="288922"/>
                </a:lnTo>
                <a:lnTo>
                  <a:pt x="1241577" y="282224"/>
                </a:lnTo>
                <a:lnTo>
                  <a:pt x="1249935" y="293946"/>
                </a:lnTo>
                <a:lnTo>
                  <a:pt x="1258300" y="312365"/>
                </a:lnTo>
                <a:lnTo>
                  <a:pt x="1268322" y="307342"/>
                </a:lnTo>
                <a:lnTo>
                  <a:pt x="1280029" y="302318"/>
                </a:lnTo>
                <a:lnTo>
                  <a:pt x="1288381" y="293946"/>
                </a:lnTo>
                <a:lnTo>
                  <a:pt x="1296739" y="290596"/>
                </a:lnTo>
                <a:lnTo>
                  <a:pt x="1290052" y="302318"/>
                </a:lnTo>
                <a:lnTo>
                  <a:pt x="1281701" y="309016"/>
                </a:lnTo>
                <a:lnTo>
                  <a:pt x="1291724" y="310691"/>
                </a:lnTo>
                <a:lnTo>
                  <a:pt x="1320141" y="298969"/>
                </a:lnTo>
                <a:lnTo>
                  <a:pt x="1368617" y="310691"/>
                </a:lnTo>
                <a:lnTo>
                  <a:pt x="1420439" y="322413"/>
                </a:lnTo>
                <a:lnTo>
                  <a:pt x="1432136" y="320738"/>
                </a:lnTo>
                <a:lnTo>
                  <a:pt x="1452194" y="337483"/>
                </a:lnTo>
                <a:lnTo>
                  <a:pt x="1442168" y="339158"/>
                </a:lnTo>
                <a:lnTo>
                  <a:pt x="1412077" y="347530"/>
                </a:lnTo>
                <a:lnTo>
                  <a:pt x="1440495" y="354229"/>
                </a:lnTo>
                <a:lnTo>
                  <a:pt x="1514046" y="347530"/>
                </a:lnTo>
                <a:lnTo>
                  <a:pt x="1529087" y="352553"/>
                </a:lnTo>
                <a:lnTo>
                  <a:pt x="1529087" y="360926"/>
                </a:lnTo>
                <a:lnTo>
                  <a:pt x="1540793" y="354229"/>
                </a:lnTo>
                <a:lnTo>
                  <a:pt x="1544140" y="369299"/>
                </a:lnTo>
                <a:lnTo>
                  <a:pt x="1530759" y="369299"/>
                </a:lnTo>
                <a:lnTo>
                  <a:pt x="1539120" y="389393"/>
                </a:lnTo>
                <a:lnTo>
                  <a:pt x="1542467" y="370973"/>
                </a:lnTo>
                <a:lnTo>
                  <a:pt x="1550817" y="377672"/>
                </a:lnTo>
                <a:lnTo>
                  <a:pt x="1562522" y="347530"/>
                </a:lnTo>
                <a:lnTo>
                  <a:pt x="1580905" y="344182"/>
                </a:lnTo>
                <a:lnTo>
                  <a:pt x="1619352" y="332460"/>
                </a:lnTo>
                <a:lnTo>
                  <a:pt x="1599293" y="334135"/>
                </a:lnTo>
                <a:lnTo>
                  <a:pt x="1569204" y="340832"/>
                </a:lnTo>
                <a:lnTo>
                  <a:pt x="1557504" y="337483"/>
                </a:lnTo>
                <a:lnTo>
                  <a:pt x="1619352" y="322413"/>
                </a:lnTo>
                <a:lnTo>
                  <a:pt x="1624366" y="332460"/>
                </a:lnTo>
                <a:lnTo>
                  <a:pt x="1631055" y="342507"/>
                </a:lnTo>
                <a:lnTo>
                  <a:pt x="1647768" y="344182"/>
                </a:lnTo>
                <a:lnTo>
                  <a:pt x="1659475" y="350879"/>
                </a:lnTo>
                <a:lnTo>
                  <a:pt x="1697916" y="350879"/>
                </a:lnTo>
                <a:lnTo>
                  <a:pt x="1738033" y="352553"/>
                </a:lnTo>
                <a:lnTo>
                  <a:pt x="1743048" y="344182"/>
                </a:lnTo>
                <a:lnTo>
                  <a:pt x="1749736" y="352553"/>
                </a:lnTo>
                <a:lnTo>
                  <a:pt x="1769793" y="350879"/>
                </a:lnTo>
                <a:lnTo>
                  <a:pt x="1754755" y="349205"/>
                </a:lnTo>
                <a:lnTo>
                  <a:pt x="1751409" y="340832"/>
                </a:lnTo>
                <a:lnTo>
                  <a:pt x="1768121" y="334135"/>
                </a:lnTo>
                <a:lnTo>
                  <a:pt x="1789852" y="339158"/>
                </a:lnTo>
                <a:lnTo>
                  <a:pt x="1784837" y="342507"/>
                </a:lnTo>
                <a:lnTo>
                  <a:pt x="1803232" y="339158"/>
                </a:lnTo>
                <a:lnTo>
                  <a:pt x="1778156" y="362600"/>
                </a:lnTo>
                <a:lnTo>
                  <a:pt x="1788180" y="360926"/>
                </a:lnTo>
                <a:lnTo>
                  <a:pt x="1781502" y="367624"/>
                </a:lnTo>
                <a:lnTo>
                  <a:pt x="1787066" y="370416"/>
                </a:lnTo>
                <a:lnTo>
                  <a:pt x="1786305" y="371182"/>
                </a:lnTo>
                <a:lnTo>
                  <a:pt x="1773138" y="372647"/>
                </a:lnTo>
                <a:lnTo>
                  <a:pt x="1784837" y="372647"/>
                </a:lnTo>
                <a:lnTo>
                  <a:pt x="1786305" y="371182"/>
                </a:lnTo>
                <a:lnTo>
                  <a:pt x="1788180" y="370973"/>
                </a:lnTo>
                <a:lnTo>
                  <a:pt x="1787066" y="370416"/>
                </a:lnTo>
                <a:lnTo>
                  <a:pt x="1794867" y="362600"/>
                </a:lnTo>
                <a:lnTo>
                  <a:pt x="1811582" y="344182"/>
                </a:lnTo>
                <a:lnTo>
                  <a:pt x="1851708" y="330785"/>
                </a:lnTo>
                <a:lnTo>
                  <a:pt x="1861729" y="320738"/>
                </a:lnTo>
                <a:lnTo>
                  <a:pt x="1841670" y="327436"/>
                </a:lnTo>
                <a:lnTo>
                  <a:pt x="1853380" y="317389"/>
                </a:lnTo>
                <a:lnTo>
                  <a:pt x="1863401" y="310691"/>
                </a:lnTo>
                <a:lnTo>
                  <a:pt x="1861729" y="314040"/>
                </a:lnTo>
                <a:lnTo>
                  <a:pt x="1875109" y="310691"/>
                </a:lnTo>
                <a:lnTo>
                  <a:pt x="1831641" y="298969"/>
                </a:lnTo>
                <a:lnTo>
                  <a:pt x="1839999" y="283899"/>
                </a:lnTo>
                <a:lnTo>
                  <a:pt x="1853380" y="280549"/>
                </a:lnTo>
                <a:lnTo>
                  <a:pt x="1850035" y="278875"/>
                </a:lnTo>
                <a:lnTo>
                  <a:pt x="1858386" y="262130"/>
                </a:lnTo>
                <a:lnTo>
                  <a:pt x="1878445" y="262130"/>
                </a:lnTo>
                <a:lnTo>
                  <a:pt x="1873436" y="257107"/>
                </a:lnTo>
                <a:close/>
                <a:moveTo>
                  <a:pt x="1910205" y="247060"/>
                </a:moveTo>
                <a:lnTo>
                  <a:pt x="1903519" y="250408"/>
                </a:lnTo>
                <a:lnTo>
                  <a:pt x="1895165" y="250408"/>
                </a:lnTo>
                <a:close/>
                <a:moveTo>
                  <a:pt x="5097855" y="235008"/>
                </a:moveTo>
                <a:lnTo>
                  <a:pt x="5117439" y="235008"/>
                </a:lnTo>
                <a:lnTo>
                  <a:pt x="5099361" y="238021"/>
                </a:lnTo>
                <a:close/>
                <a:moveTo>
                  <a:pt x="4652847" y="213918"/>
                </a:moveTo>
                <a:lnTo>
                  <a:pt x="4700903" y="217162"/>
                </a:lnTo>
                <a:lnTo>
                  <a:pt x="4695932" y="222030"/>
                </a:lnTo>
                <a:lnTo>
                  <a:pt x="4694275" y="226897"/>
                </a:lnTo>
                <a:lnTo>
                  <a:pt x="4694275" y="230141"/>
                </a:lnTo>
                <a:lnTo>
                  <a:pt x="4709189" y="256099"/>
                </a:lnTo>
                <a:lnTo>
                  <a:pt x="4758902" y="275566"/>
                </a:lnTo>
                <a:lnTo>
                  <a:pt x="4750616" y="277189"/>
                </a:lnTo>
                <a:lnTo>
                  <a:pt x="4732388" y="277189"/>
                </a:lnTo>
                <a:lnTo>
                  <a:pt x="4714160" y="275566"/>
                </a:lnTo>
                <a:lnTo>
                  <a:pt x="4700903" y="275566"/>
                </a:lnTo>
                <a:lnTo>
                  <a:pt x="4682675" y="269078"/>
                </a:lnTo>
                <a:lnTo>
                  <a:pt x="4684332" y="267454"/>
                </a:lnTo>
                <a:lnTo>
                  <a:pt x="4674390" y="259343"/>
                </a:lnTo>
                <a:lnTo>
                  <a:pt x="4666104" y="257721"/>
                </a:lnTo>
                <a:lnTo>
                  <a:pt x="4654504" y="257721"/>
                </a:lnTo>
                <a:lnTo>
                  <a:pt x="4639591" y="257721"/>
                </a:lnTo>
                <a:lnTo>
                  <a:pt x="4626334" y="247987"/>
                </a:lnTo>
                <a:lnTo>
                  <a:pt x="4636276" y="243120"/>
                </a:lnTo>
                <a:lnTo>
                  <a:pt x="4644562" y="231763"/>
                </a:lnTo>
                <a:lnTo>
                  <a:pt x="4639591" y="230141"/>
                </a:lnTo>
                <a:lnTo>
                  <a:pt x="4644562" y="222030"/>
                </a:lnTo>
                <a:close/>
                <a:moveTo>
                  <a:pt x="1576139" y="213918"/>
                </a:moveTo>
                <a:lnTo>
                  <a:pt x="1579503" y="220613"/>
                </a:lnTo>
                <a:lnTo>
                  <a:pt x="1557654" y="232330"/>
                </a:lnTo>
                <a:lnTo>
                  <a:pt x="1576139" y="230657"/>
                </a:lnTo>
                <a:lnTo>
                  <a:pt x="1592939" y="222287"/>
                </a:lnTo>
                <a:lnTo>
                  <a:pt x="1613103" y="234004"/>
                </a:lnTo>
                <a:lnTo>
                  <a:pt x="1601339" y="240699"/>
                </a:lnTo>
                <a:lnTo>
                  <a:pt x="1609740" y="239025"/>
                </a:lnTo>
                <a:lnTo>
                  <a:pt x="1636614" y="235677"/>
                </a:lnTo>
                <a:lnTo>
                  <a:pt x="1638294" y="230657"/>
                </a:lnTo>
                <a:lnTo>
                  <a:pt x="1641654" y="222287"/>
                </a:lnTo>
                <a:lnTo>
                  <a:pt x="1661813" y="234004"/>
                </a:lnTo>
                <a:lnTo>
                  <a:pt x="1650053" y="255763"/>
                </a:lnTo>
                <a:lnTo>
                  <a:pt x="1670213" y="249068"/>
                </a:lnTo>
                <a:lnTo>
                  <a:pt x="1688693" y="218940"/>
                </a:lnTo>
                <a:lnTo>
                  <a:pt x="1720615" y="218940"/>
                </a:lnTo>
                <a:lnTo>
                  <a:pt x="1723978" y="234004"/>
                </a:lnTo>
                <a:lnTo>
                  <a:pt x="1707178" y="265807"/>
                </a:lnTo>
                <a:lnTo>
                  <a:pt x="1708853" y="282545"/>
                </a:lnTo>
                <a:lnTo>
                  <a:pt x="1713893" y="282545"/>
                </a:lnTo>
                <a:lnTo>
                  <a:pt x="1747492" y="292589"/>
                </a:lnTo>
                <a:lnTo>
                  <a:pt x="1742452" y="299284"/>
                </a:lnTo>
                <a:lnTo>
                  <a:pt x="1729015" y="304305"/>
                </a:lnTo>
                <a:lnTo>
                  <a:pt x="1730693" y="299284"/>
                </a:lnTo>
                <a:lnTo>
                  <a:pt x="1718942" y="302631"/>
                </a:lnTo>
                <a:lnTo>
                  <a:pt x="1710542" y="302631"/>
                </a:lnTo>
                <a:lnTo>
                  <a:pt x="1697093" y="309326"/>
                </a:lnTo>
                <a:lnTo>
                  <a:pt x="1688693" y="309326"/>
                </a:lnTo>
                <a:lnTo>
                  <a:pt x="1680293" y="319370"/>
                </a:lnTo>
                <a:lnTo>
                  <a:pt x="1710542" y="311001"/>
                </a:lnTo>
                <a:lnTo>
                  <a:pt x="1707178" y="314348"/>
                </a:lnTo>
                <a:lnTo>
                  <a:pt x="1697093" y="322717"/>
                </a:lnTo>
                <a:lnTo>
                  <a:pt x="1636614" y="322717"/>
                </a:lnTo>
                <a:lnTo>
                  <a:pt x="1623176" y="314348"/>
                </a:lnTo>
                <a:lnTo>
                  <a:pt x="1618140" y="312674"/>
                </a:lnTo>
                <a:lnTo>
                  <a:pt x="1582854" y="324392"/>
                </a:lnTo>
                <a:lnTo>
                  <a:pt x="1529101" y="329414"/>
                </a:lnTo>
                <a:lnTo>
                  <a:pt x="1475337" y="334435"/>
                </a:lnTo>
                <a:lnTo>
                  <a:pt x="1477016" y="321043"/>
                </a:lnTo>
                <a:lnTo>
                  <a:pt x="1426617" y="305979"/>
                </a:lnTo>
                <a:lnTo>
                  <a:pt x="1436700" y="292589"/>
                </a:lnTo>
                <a:lnTo>
                  <a:pt x="1492137" y="290915"/>
                </a:lnTo>
                <a:lnTo>
                  <a:pt x="1549255" y="289240"/>
                </a:lnTo>
                <a:lnTo>
                  <a:pt x="1497176" y="280872"/>
                </a:lnTo>
                <a:lnTo>
                  <a:pt x="1441736" y="279198"/>
                </a:lnTo>
                <a:lnTo>
                  <a:pt x="1436700" y="272503"/>
                </a:lnTo>
                <a:lnTo>
                  <a:pt x="1507255" y="259111"/>
                </a:lnTo>
                <a:lnTo>
                  <a:pt x="1455176" y="260785"/>
                </a:lnTo>
                <a:lnTo>
                  <a:pt x="1468616" y="255763"/>
                </a:lnTo>
                <a:lnTo>
                  <a:pt x="1445100" y="255763"/>
                </a:lnTo>
                <a:lnTo>
                  <a:pt x="1480376" y="240699"/>
                </a:lnTo>
                <a:lnTo>
                  <a:pt x="1477016" y="235677"/>
                </a:lnTo>
                <a:lnTo>
                  <a:pt x="1527415" y="223960"/>
                </a:lnTo>
                <a:close/>
                <a:moveTo>
                  <a:pt x="4953393" y="210905"/>
                </a:moveTo>
                <a:lnTo>
                  <a:pt x="4966079" y="213315"/>
                </a:lnTo>
                <a:lnTo>
                  <a:pt x="4980351" y="215726"/>
                </a:lnTo>
                <a:lnTo>
                  <a:pt x="4950222" y="216931"/>
                </a:lnTo>
                <a:close/>
                <a:moveTo>
                  <a:pt x="2125967" y="204879"/>
                </a:moveTo>
                <a:lnTo>
                  <a:pt x="2095870" y="219844"/>
                </a:lnTo>
                <a:lnTo>
                  <a:pt x="2064104" y="249776"/>
                </a:lnTo>
                <a:lnTo>
                  <a:pt x="2080821" y="263079"/>
                </a:lnTo>
                <a:lnTo>
                  <a:pt x="2044036" y="271393"/>
                </a:lnTo>
                <a:lnTo>
                  <a:pt x="2072469" y="271393"/>
                </a:lnTo>
                <a:lnTo>
                  <a:pt x="2087509" y="261415"/>
                </a:lnTo>
                <a:lnTo>
                  <a:pt x="2077477" y="251439"/>
                </a:lnTo>
                <a:lnTo>
                  <a:pt x="2082493" y="244787"/>
                </a:lnTo>
                <a:lnTo>
                  <a:pt x="2104234" y="249776"/>
                </a:lnTo>
                <a:lnTo>
                  <a:pt x="2100888" y="239799"/>
                </a:lnTo>
                <a:lnTo>
                  <a:pt x="2094198" y="239799"/>
                </a:lnTo>
                <a:lnTo>
                  <a:pt x="2095870" y="226495"/>
                </a:lnTo>
                <a:lnTo>
                  <a:pt x="2124295" y="231484"/>
                </a:lnTo>
                <a:lnTo>
                  <a:pt x="2110925" y="224834"/>
                </a:lnTo>
                <a:lnTo>
                  <a:pt x="2132655" y="223170"/>
                </a:lnTo>
                <a:lnTo>
                  <a:pt x="2112598" y="219844"/>
                </a:lnTo>
                <a:lnTo>
                  <a:pt x="2124295" y="216519"/>
                </a:lnTo>
                <a:lnTo>
                  <a:pt x="2142692" y="214856"/>
                </a:lnTo>
                <a:lnTo>
                  <a:pt x="2137673" y="211531"/>
                </a:lnTo>
                <a:lnTo>
                  <a:pt x="2187840" y="206541"/>
                </a:lnTo>
                <a:lnTo>
                  <a:pt x="2189279" y="213213"/>
                </a:lnTo>
                <a:lnTo>
                  <a:pt x="2192211" y="207892"/>
                </a:lnTo>
                <a:lnTo>
                  <a:pt x="2243781" y="207892"/>
                </a:lnTo>
                <a:lnTo>
                  <a:pt x="2268730" y="222956"/>
                </a:lnTo>
                <a:lnTo>
                  <a:pt x="2203855" y="227475"/>
                </a:lnTo>
                <a:lnTo>
                  <a:pt x="2197201" y="219943"/>
                </a:lnTo>
                <a:lnTo>
                  <a:pt x="2189531" y="214381"/>
                </a:lnTo>
                <a:lnTo>
                  <a:pt x="2192849" y="229822"/>
                </a:lnTo>
                <a:lnTo>
                  <a:pt x="2172623" y="239209"/>
                </a:lnTo>
                <a:lnTo>
                  <a:pt x="2174457" y="236473"/>
                </a:lnTo>
                <a:lnTo>
                  <a:pt x="2167768" y="241462"/>
                </a:lnTo>
                <a:lnTo>
                  <a:pt x="2172623" y="239209"/>
                </a:lnTo>
                <a:lnTo>
                  <a:pt x="2167768" y="246451"/>
                </a:lnTo>
                <a:lnTo>
                  <a:pt x="2177803" y="243125"/>
                </a:lnTo>
                <a:lnTo>
                  <a:pt x="2186167" y="243125"/>
                </a:lnTo>
                <a:lnTo>
                  <a:pt x="2186167" y="241462"/>
                </a:lnTo>
                <a:lnTo>
                  <a:pt x="2196193" y="241462"/>
                </a:lnTo>
                <a:lnTo>
                  <a:pt x="2202882" y="239799"/>
                </a:lnTo>
                <a:lnTo>
                  <a:pt x="2202882" y="246451"/>
                </a:lnTo>
                <a:lnTo>
                  <a:pt x="2204101" y="250078"/>
                </a:lnTo>
                <a:lnTo>
                  <a:pt x="2202882" y="249776"/>
                </a:lnTo>
                <a:lnTo>
                  <a:pt x="2204554" y="251439"/>
                </a:lnTo>
                <a:lnTo>
                  <a:pt x="2204101" y="250078"/>
                </a:lnTo>
                <a:lnTo>
                  <a:pt x="2216260" y="253102"/>
                </a:lnTo>
                <a:lnTo>
                  <a:pt x="2207898" y="243125"/>
                </a:lnTo>
                <a:lnTo>
                  <a:pt x="2236323" y="243125"/>
                </a:lnTo>
                <a:lnTo>
                  <a:pt x="2222952" y="234811"/>
                </a:lnTo>
                <a:lnTo>
                  <a:pt x="2268100" y="234811"/>
                </a:lnTo>
                <a:lnTo>
                  <a:pt x="2281469" y="241462"/>
                </a:lnTo>
                <a:lnTo>
                  <a:pt x="2263462" y="247729"/>
                </a:lnTo>
                <a:lnTo>
                  <a:pt x="2266427" y="244787"/>
                </a:lnTo>
                <a:lnTo>
                  <a:pt x="2248028" y="253102"/>
                </a:lnTo>
                <a:lnTo>
                  <a:pt x="2263462" y="247729"/>
                </a:lnTo>
                <a:lnTo>
                  <a:pt x="2256391" y="254765"/>
                </a:lnTo>
                <a:lnTo>
                  <a:pt x="2266427" y="249776"/>
                </a:lnTo>
                <a:lnTo>
                  <a:pt x="2291502" y="249776"/>
                </a:lnTo>
                <a:lnTo>
                  <a:pt x="2263082" y="259754"/>
                </a:lnTo>
                <a:lnTo>
                  <a:pt x="2271437" y="259754"/>
                </a:lnTo>
                <a:lnTo>
                  <a:pt x="2258063" y="269730"/>
                </a:lnTo>
                <a:lnTo>
                  <a:pt x="2286485" y="256427"/>
                </a:lnTo>
                <a:lnTo>
                  <a:pt x="2291502" y="254765"/>
                </a:lnTo>
                <a:lnTo>
                  <a:pt x="2281469" y="264742"/>
                </a:lnTo>
                <a:lnTo>
                  <a:pt x="2291502" y="259754"/>
                </a:lnTo>
                <a:lnTo>
                  <a:pt x="2283141" y="271393"/>
                </a:lnTo>
                <a:lnTo>
                  <a:pt x="2293175" y="264742"/>
                </a:lnTo>
                <a:lnTo>
                  <a:pt x="2291502" y="271393"/>
                </a:lnTo>
                <a:lnTo>
                  <a:pt x="2311566" y="259754"/>
                </a:lnTo>
                <a:lnTo>
                  <a:pt x="2334978" y="266405"/>
                </a:lnTo>
                <a:lnTo>
                  <a:pt x="2318254" y="269730"/>
                </a:lnTo>
                <a:lnTo>
                  <a:pt x="2303212" y="279708"/>
                </a:lnTo>
                <a:lnTo>
                  <a:pt x="2328286" y="273057"/>
                </a:lnTo>
                <a:lnTo>
                  <a:pt x="2341669" y="274719"/>
                </a:lnTo>
                <a:lnTo>
                  <a:pt x="2308231" y="284696"/>
                </a:lnTo>
                <a:lnTo>
                  <a:pt x="2314910" y="284696"/>
                </a:lnTo>
                <a:lnTo>
                  <a:pt x="2306558" y="296336"/>
                </a:lnTo>
                <a:lnTo>
                  <a:pt x="2323271" y="284696"/>
                </a:lnTo>
                <a:lnTo>
                  <a:pt x="2353367" y="274719"/>
                </a:lnTo>
                <a:lnTo>
                  <a:pt x="2341669" y="281370"/>
                </a:lnTo>
                <a:lnTo>
                  <a:pt x="2351695" y="279708"/>
                </a:lnTo>
                <a:lnTo>
                  <a:pt x="2376781" y="283034"/>
                </a:lnTo>
                <a:lnTo>
                  <a:pt x="2331632" y="296336"/>
                </a:lnTo>
                <a:lnTo>
                  <a:pt x="2363400" y="291348"/>
                </a:lnTo>
                <a:lnTo>
                  <a:pt x="2328286" y="304652"/>
                </a:lnTo>
                <a:lnTo>
                  <a:pt x="2345015" y="301325"/>
                </a:lnTo>
                <a:lnTo>
                  <a:pt x="2375108" y="289685"/>
                </a:lnTo>
                <a:lnTo>
                  <a:pt x="2385145" y="302988"/>
                </a:lnTo>
                <a:lnTo>
                  <a:pt x="2331632" y="306313"/>
                </a:lnTo>
                <a:lnTo>
                  <a:pt x="2355039" y="306313"/>
                </a:lnTo>
                <a:lnTo>
                  <a:pt x="2386809" y="316291"/>
                </a:lnTo>
                <a:lnTo>
                  <a:pt x="2345015" y="312965"/>
                </a:lnTo>
                <a:lnTo>
                  <a:pt x="2358384" y="314628"/>
                </a:lnTo>
                <a:lnTo>
                  <a:pt x="2343342" y="316291"/>
                </a:lnTo>
                <a:lnTo>
                  <a:pt x="2351695" y="316291"/>
                </a:lnTo>
                <a:lnTo>
                  <a:pt x="2343342" y="321280"/>
                </a:lnTo>
                <a:lnTo>
                  <a:pt x="2365072" y="322942"/>
                </a:lnTo>
                <a:lnTo>
                  <a:pt x="2351695" y="324605"/>
                </a:lnTo>
                <a:lnTo>
                  <a:pt x="2358384" y="329594"/>
                </a:lnTo>
                <a:lnTo>
                  <a:pt x="2336651" y="326268"/>
                </a:lnTo>
                <a:lnTo>
                  <a:pt x="2353367" y="331256"/>
                </a:lnTo>
                <a:lnTo>
                  <a:pt x="2336651" y="331256"/>
                </a:lnTo>
                <a:lnTo>
                  <a:pt x="2366744" y="336245"/>
                </a:lnTo>
                <a:lnTo>
                  <a:pt x="2351695" y="341234"/>
                </a:lnTo>
                <a:lnTo>
                  <a:pt x="2361728" y="341234"/>
                </a:lnTo>
                <a:lnTo>
                  <a:pt x="2368417" y="344559"/>
                </a:lnTo>
                <a:lnTo>
                  <a:pt x="2378454" y="344559"/>
                </a:lnTo>
                <a:lnTo>
                  <a:pt x="2371762" y="352875"/>
                </a:lnTo>
                <a:lnTo>
                  <a:pt x="2383472" y="346223"/>
                </a:lnTo>
                <a:lnTo>
                  <a:pt x="2378454" y="352875"/>
                </a:lnTo>
                <a:lnTo>
                  <a:pt x="2386809" y="349548"/>
                </a:lnTo>
                <a:lnTo>
                  <a:pt x="2391825" y="354536"/>
                </a:lnTo>
                <a:lnTo>
                  <a:pt x="2403529" y="346223"/>
                </a:lnTo>
                <a:lnTo>
                  <a:pt x="2396841" y="354536"/>
                </a:lnTo>
                <a:lnTo>
                  <a:pt x="2401857" y="354536"/>
                </a:lnTo>
                <a:lnTo>
                  <a:pt x="2413565" y="359526"/>
                </a:lnTo>
                <a:lnTo>
                  <a:pt x="2413565" y="361188"/>
                </a:lnTo>
                <a:lnTo>
                  <a:pt x="2396841" y="364514"/>
                </a:lnTo>
                <a:lnTo>
                  <a:pt x="2406874" y="366177"/>
                </a:lnTo>
                <a:lnTo>
                  <a:pt x="2395169" y="369503"/>
                </a:lnTo>
                <a:lnTo>
                  <a:pt x="2411893" y="366177"/>
                </a:lnTo>
                <a:lnTo>
                  <a:pt x="2396841" y="371165"/>
                </a:lnTo>
                <a:lnTo>
                  <a:pt x="2416911" y="371165"/>
                </a:lnTo>
                <a:lnTo>
                  <a:pt x="2425265" y="366177"/>
                </a:lnTo>
                <a:lnTo>
                  <a:pt x="2413565" y="379479"/>
                </a:lnTo>
                <a:lnTo>
                  <a:pt x="2415238" y="381142"/>
                </a:lnTo>
                <a:lnTo>
                  <a:pt x="2428609" y="374491"/>
                </a:lnTo>
                <a:lnTo>
                  <a:pt x="2428609" y="379479"/>
                </a:lnTo>
                <a:lnTo>
                  <a:pt x="2435297" y="379479"/>
                </a:lnTo>
                <a:lnTo>
                  <a:pt x="2441985" y="374491"/>
                </a:lnTo>
                <a:lnTo>
                  <a:pt x="2457034" y="382806"/>
                </a:lnTo>
                <a:lnTo>
                  <a:pt x="2445329" y="382806"/>
                </a:lnTo>
                <a:lnTo>
                  <a:pt x="2447001" y="386131"/>
                </a:lnTo>
                <a:lnTo>
                  <a:pt x="2447001" y="389457"/>
                </a:lnTo>
                <a:lnTo>
                  <a:pt x="2433625" y="389457"/>
                </a:lnTo>
                <a:lnTo>
                  <a:pt x="2423592" y="392782"/>
                </a:lnTo>
                <a:lnTo>
                  <a:pt x="2433625" y="396109"/>
                </a:lnTo>
                <a:lnTo>
                  <a:pt x="2418584" y="399434"/>
                </a:lnTo>
                <a:lnTo>
                  <a:pt x="2425265" y="401097"/>
                </a:lnTo>
                <a:lnTo>
                  <a:pt x="2415238" y="402760"/>
                </a:lnTo>
                <a:lnTo>
                  <a:pt x="2411893" y="409412"/>
                </a:lnTo>
                <a:lnTo>
                  <a:pt x="2403529" y="401097"/>
                </a:lnTo>
                <a:lnTo>
                  <a:pt x="2395169" y="411074"/>
                </a:lnTo>
                <a:lnTo>
                  <a:pt x="2393497" y="412737"/>
                </a:lnTo>
                <a:lnTo>
                  <a:pt x="2393497" y="424377"/>
                </a:lnTo>
                <a:lnTo>
                  <a:pt x="2381799" y="422714"/>
                </a:lnTo>
                <a:lnTo>
                  <a:pt x="2375108" y="416062"/>
                </a:lnTo>
                <a:lnTo>
                  <a:pt x="2368417" y="422714"/>
                </a:lnTo>
                <a:lnTo>
                  <a:pt x="2373435" y="414400"/>
                </a:lnTo>
                <a:lnTo>
                  <a:pt x="2363400" y="414400"/>
                </a:lnTo>
                <a:lnTo>
                  <a:pt x="2365072" y="409412"/>
                </a:lnTo>
                <a:lnTo>
                  <a:pt x="2358384" y="409412"/>
                </a:lnTo>
                <a:lnTo>
                  <a:pt x="2375108" y="399434"/>
                </a:lnTo>
                <a:lnTo>
                  <a:pt x="2391825" y="391120"/>
                </a:lnTo>
                <a:lnTo>
                  <a:pt x="2355039" y="401097"/>
                </a:lnTo>
                <a:lnTo>
                  <a:pt x="2368417" y="391120"/>
                </a:lnTo>
                <a:lnTo>
                  <a:pt x="2363400" y="394445"/>
                </a:lnTo>
                <a:lnTo>
                  <a:pt x="2345015" y="386131"/>
                </a:lnTo>
                <a:lnTo>
                  <a:pt x="2334978" y="384469"/>
                </a:lnTo>
                <a:lnTo>
                  <a:pt x="2336651" y="386131"/>
                </a:lnTo>
                <a:lnTo>
                  <a:pt x="2326615" y="389457"/>
                </a:lnTo>
                <a:lnTo>
                  <a:pt x="2328286" y="396109"/>
                </a:lnTo>
                <a:lnTo>
                  <a:pt x="2323271" y="402760"/>
                </a:lnTo>
                <a:lnTo>
                  <a:pt x="2306558" y="391120"/>
                </a:lnTo>
                <a:lnTo>
                  <a:pt x="2311566" y="399434"/>
                </a:lnTo>
                <a:lnTo>
                  <a:pt x="2313238" y="404423"/>
                </a:lnTo>
                <a:lnTo>
                  <a:pt x="2308231" y="409412"/>
                </a:lnTo>
                <a:lnTo>
                  <a:pt x="2323271" y="409412"/>
                </a:lnTo>
                <a:lnTo>
                  <a:pt x="2323271" y="414400"/>
                </a:lnTo>
                <a:lnTo>
                  <a:pt x="2321598" y="422714"/>
                </a:lnTo>
                <a:lnTo>
                  <a:pt x="2326615" y="421052"/>
                </a:lnTo>
                <a:lnTo>
                  <a:pt x="2323271" y="426040"/>
                </a:lnTo>
                <a:lnTo>
                  <a:pt x="2326615" y="424377"/>
                </a:lnTo>
                <a:lnTo>
                  <a:pt x="2333305" y="431029"/>
                </a:lnTo>
                <a:lnTo>
                  <a:pt x="2336651" y="432691"/>
                </a:lnTo>
                <a:lnTo>
                  <a:pt x="2343342" y="434355"/>
                </a:lnTo>
                <a:lnTo>
                  <a:pt x="2345015" y="439343"/>
                </a:lnTo>
                <a:lnTo>
                  <a:pt x="2343342" y="444332"/>
                </a:lnTo>
                <a:lnTo>
                  <a:pt x="2345015" y="449320"/>
                </a:lnTo>
                <a:lnTo>
                  <a:pt x="2351695" y="450983"/>
                </a:lnTo>
                <a:lnTo>
                  <a:pt x="2348351" y="459297"/>
                </a:lnTo>
                <a:lnTo>
                  <a:pt x="2345015" y="465949"/>
                </a:lnTo>
                <a:lnTo>
                  <a:pt x="2341669" y="460960"/>
                </a:lnTo>
                <a:lnTo>
                  <a:pt x="2336651" y="479251"/>
                </a:lnTo>
                <a:lnTo>
                  <a:pt x="2331632" y="480914"/>
                </a:lnTo>
                <a:lnTo>
                  <a:pt x="2328286" y="489229"/>
                </a:lnTo>
                <a:lnTo>
                  <a:pt x="2324943" y="484240"/>
                </a:lnTo>
                <a:lnTo>
                  <a:pt x="2311566" y="479251"/>
                </a:lnTo>
                <a:lnTo>
                  <a:pt x="2303212" y="472600"/>
                </a:lnTo>
                <a:lnTo>
                  <a:pt x="2301539" y="475926"/>
                </a:lnTo>
                <a:lnTo>
                  <a:pt x="2286485" y="460960"/>
                </a:lnTo>
                <a:lnTo>
                  <a:pt x="2283141" y="469275"/>
                </a:lnTo>
                <a:lnTo>
                  <a:pt x="2261409" y="459297"/>
                </a:lnTo>
                <a:lnTo>
                  <a:pt x="2278125" y="475926"/>
                </a:lnTo>
                <a:lnTo>
                  <a:pt x="2296521" y="495881"/>
                </a:lnTo>
                <a:lnTo>
                  <a:pt x="2296521" y="509183"/>
                </a:lnTo>
                <a:lnTo>
                  <a:pt x="2264754" y="499206"/>
                </a:lnTo>
                <a:lnTo>
                  <a:pt x="2232979" y="485903"/>
                </a:lnTo>
                <a:lnTo>
                  <a:pt x="2207898" y="475926"/>
                </a:lnTo>
                <a:lnTo>
                  <a:pt x="2197865" y="469275"/>
                </a:lnTo>
                <a:lnTo>
                  <a:pt x="2212914" y="462623"/>
                </a:lnTo>
                <a:lnTo>
                  <a:pt x="2197865" y="460960"/>
                </a:lnTo>
                <a:lnTo>
                  <a:pt x="2196193" y="454308"/>
                </a:lnTo>
                <a:lnTo>
                  <a:pt x="2184494" y="445995"/>
                </a:lnTo>
                <a:lnTo>
                  <a:pt x="2187840" y="436017"/>
                </a:lnTo>
                <a:lnTo>
                  <a:pt x="2181149" y="434355"/>
                </a:lnTo>
                <a:lnTo>
                  <a:pt x="2167768" y="442668"/>
                </a:lnTo>
                <a:lnTo>
                  <a:pt x="2167768" y="434355"/>
                </a:lnTo>
                <a:lnTo>
                  <a:pt x="2162752" y="426040"/>
                </a:lnTo>
                <a:lnTo>
                  <a:pt x="2157736" y="436017"/>
                </a:lnTo>
                <a:lnTo>
                  <a:pt x="2141019" y="436017"/>
                </a:lnTo>
                <a:lnTo>
                  <a:pt x="2136000" y="441005"/>
                </a:lnTo>
                <a:lnTo>
                  <a:pt x="2112598" y="444332"/>
                </a:lnTo>
                <a:lnTo>
                  <a:pt x="2087509" y="436017"/>
                </a:lnTo>
                <a:lnTo>
                  <a:pt x="2112598" y="416062"/>
                </a:lnTo>
                <a:lnTo>
                  <a:pt x="2146037" y="419388"/>
                </a:lnTo>
                <a:lnTo>
                  <a:pt x="2146037" y="421052"/>
                </a:lnTo>
                <a:lnTo>
                  <a:pt x="2146037" y="431029"/>
                </a:lnTo>
                <a:lnTo>
                  <a:pt x="2151055" y="426040"/>
                </a:lnTo>
                <a:lnTo>
                  <a:pt x="2146037" y="421052"/>
                </a:lnTo>
                <a:lnTo>
                  <a:pt x="2192849" y="411074"/>
                </a:lnTo>
                <a:lnTo>
                  <a:pt x="2186167" y="396109"/>
                </a:lnTo>
                <a:lnTo>
                  <a:pt x="2214587" y="384469"/>
                </a:lnTo>
                <a:lnTo>
                  <a:pt x="2256391" y="386131"/>
                </a:lnTo>
                <a:lnTo>
                  <a:pt x="2251372" y="396109"/>
                </a:lnTo>
                <a:lnTo>
                  <a:pt x="2261409" y="394445"/>
                </a:lnTo>
                <a:lnTo>
                  <a:pt x="2283141" y="394445"/>
                </a:lnTo>
                <a:lnTo>
                  <a:pt x="2291502" y="386131"/>
                </a:lnTo>
                <a:lnTo>
                  <a:pt x="2271437" y="372829"/>
                </a:lnTo>
                <a:lnTo>
                  <a:pt x="2256391" y="382806"/>
                </a:lnTo>
                <a:lnTo>
                  <a:pt x="2226297" y="381142"/>
                </a:lnTo>
                <a:lnTo>
                  <a:pt x="2244683" y="371165"/>
                </a:lnTo>
                <a:lnTo>
                  <a:pt x="2248028" y="342897"/>
                </a:lnTo>
                <a:lnTo>
                  <a:pt x="2236323" y="341234"/>
                </a:lnTo>
                <a:lnTo>
                  <a:pt x="2241339" y="329594"/>
                </a:lnTo>
                <a:lnTo>
                  <a:pt x="2234651" y="334583"/>
                </a:lnTo>
                <a:lnTo>
                  <a:pt x="2224624" y="324605"/>
                </a:lnTo>
                <a:lnTo>
                  <a:pt x="2214587" y="322942"/>
                </a:lnTo>
                <a:lnTo>
                  <a:pt x="2191186" y="331256"/>
                </a:lnTo>
                <a:lnTo>
                  <a:pt x="2192849" y="324605"/>
                </a:lnTo>
                <a:lnTo>
                  <a:pt x="2211242" y="321280"/>
                </a:lnTo>
                <a:lnTo>
                  <a:pt x="2206226" y="304652"/>
                </a:lnTo>
                <a:lnTo>
                  <a:pt x="2196193" y="306313"/>
                </a:lnTo>
                <a:lnTo>
                  <a:pt x="2202882" y="302988"/>
                </a:lnTo>
                <a:lnTo>
                  <a:pt x="2186167" y="301325"/>
                </a:lnTo>
                <a:lnTo>
                  <a:pt x="2192849" y="293010"/>
                </a:lnTo>
                <a:lnTo>
                  <a:pt x="2177803" y="289685"/>
                </a:lnTo>
                <a:lnTo>
                  <a:pt x="2177803" y="281370"/>
                </a:lnTo>
                <a:lnTo>
                  <a:pt x="2164424" y="286360"/>
                </a:lnTo>
                <a:lnTo>
                  <a:pt x="2167768" y="299662"/>
                </a:lnTo>
                <a:lnTo>
                  <a:pt x="2112598" y="293010"/>
                </a:lnTo>
                <a:lnTo>
                  <a:pt x="2125967" y="302988"/>
                </a:lnTo>
                <a:lnTo>
                  <a:pt x="2092525" y="289685"/>
                </a:lnTo>
                <a:lnTo>
                  <a:pt x="2110925" y="299662"/>
                </a:lnTo>
                <a:lnTo>
                  <a:pt x="2037347" y="296336"/>
                </a:lnTo>
                <a:lnTo>
                  <a:pt x="2027320" y="286360"/>
                </a:lnTo>
                <a:lnTo>
                  <a:pt x="2020628" y="289685"/>
                </a:lnTo>
                <a:lnTo>
                  <a:pt x="2017283" y="289685"/>
                </a:lnTo>
                <a:lnTo>
                  <a:pt x="1993881" y="284696"/>
                </a:lnTo>
                <a:lnTo>
                  <a:pt x="1990535" y="273057"/>
                </a:lnTo>
                <a:lnTo>
                  <a:pt x="2027320" y="273057"/>
                </a:lnTo>
                <a:lnTo>
                  <a:pt x="1985516" y="263079"/>
                </a:lnTo>
                <a:lnTo>
                  <a:pt x="2025647" y="229822"/>
                </a:lnTo>
                <a:lnTo>
                  <a:pt x="2062431" y="211531"/>
                </a:lnTo>
                <a:close/>
                <a:moveTo>
                  <a:pt x="1830903" y="204879"/>
                </a:moveTo>
                <a:lnTo>
                  <a:pt x="1904164" y="204879"/>
                </a:lnTo>
                <a:lnTo>
                  <a:pt x="1887521" y="227248"/>
                </a:lnTo>
                <a:lnTo>
                  <a:pt x="1870864" y="248017"/>
                </a:lnTo>
                <a:lnTo>
                  <a:pt x="1837569" y="249616"/>
                </a:lnTo>
                <a:lnTo>
                  <a:pt x="1830903" y="257605"/>
                </a:lnTo>
                <a:lnTo>
                  <a:pt x="1802601" y="241627"/>
                </a:lnTo>
                <a:lnTo>
                  <a:pt x="1777621" y="227248"/>
                </a:lnTo>
                <a:lnTo>
                  <a:pt x="1822585" y="227248"/>
                </a:lnTo>
                <a:lnTo>
                  <a:pt x="1839228" y="217660"/>
                </a:lnTo>
                <a:close/>
                <a:moveTo>
                  <a:pt x="1757397" y="204879"/>
                </a:moveTo>
                <a:lnTo>
                  <a:pt x="1764068" y="209774"/>
                </a:lnTo>
                <a:lnTo>
                  <a:pt x="1730706" y="224462"/>
                </a:lnTo>
                <a:lnTo>
                  <a:pt x="1717364" y="211407"/>
                </a:lnTo>
                <a:close/>
                <a:moveTo>
                  <a:pt x="6245383" y="200360"/>
                </a:moveTo>
                <a:lnTo>
                  <a:pt x="6287138" y="211960"/>
                </a:lnTo>
                <a:lnTo>
                  <a:pt x="6295489" y="216931"/>
                </a:lnTo>
                <a:lnTo>
                  <a:pt x="6218660" y="210302"/>
                </a:lnTo>
                <a:close/>
                <a:moveTo>
                  <a:pt x="6202089" y="194334"/>
                </a:moveTo>
                <a:lnTo>
                  <a:pt x="6215647" y="194334"/>
                </a:lnTo>
                <a:lnTo>
                  <a:pt x="6215647" y="200360"/>
                </a:lnTo>
                <a:close/>
                <a:moveTo>
                  <a:pt x="1955120" y="194334"/>
                </a:moveTo>
                <a:lnTo>
                  <a:pt x="2032213" y="200924"/>
                </a:lnTo>
                <a:lnTo>
                  <a:pt x="2012102" y="209163"/>
                </a:lnTo>
                <a:lnTo>
                  <a:pt x="1980264" y="223992"/>
                </a:lnTo>
                <a:lnTo>
                  <a:pt x="1935009" y="227287"/>
                </a:lnTo>
                <a:lnTo>
                  <a:pt x="1941717" y="232230"/>
                </a:lnTo>
                <a:lnTo>
                  <a:pt x="1921607" y="243764"/>
                </a:lnTo>
                <a:lnTo>
                  <a:pt x="1898138" y="247060"/>
                </a:lnTo>
                <a:lnTo>
                  <a:pt x="1901497" y="242117"/>
                </a:lnTo>
                <a:lnTo>
                  <a:pt x="1924954" y="209163"/>
                </a:lnTo>
                <a:lnTo>
                  <a:pt x="1941717" y="207515"/>
                </a:lnTo>
                <a:lnTo>
                  <a:pt x="1940044" y="200924"/>
                </a:lnTo>
                <a:close/>
                <a:moveTo>
                  <a:pt x="5710840" y="186801"/>
                </a:moveTo>
                <a:lnTo>
                  <a:pt x="5713997" y="194334"/>
                </a:lnTo>
                <a:lnTo>
                  <a:pt x="5680855" y="189313"/>
                </a:lnTo>
                <a:close/>
                <a:moveTo>
                  <a:pt x="1489500" y="186801"/>
                </a:moveTo>
                <a:lnTo>
                  <a:pt x="1506293" y="191782"/>
                </a:lnTo>
                <a:lnTo>
                  <a:pt x="1511330" y="196763"/>
                </a:lnTo>
                <a:lnTo>
                  <a:pt x="1548258" y="191782"/>
                </a:lnTo>
                <a:lnTo>
                  <a:pt x="1566717" y="210044"/>
                </a:lnTo>
                <a:lnTo>
                  <a:pt x="1513003" y="221666"/>
                </a:lnTo>
                <a:lnTo>
                  <a:pt x="1460965" y="233286"/>
                </a:lnTo>
                <a:lnTo>
                  <a:pt x="1439146" y="241587"/>
                </a:lnTo>
                <a:lnTo>
                  <a:pt x="1402218" y="259849"/>
                </a:lnTo>
                <a:lnTo>
                  <a:pt x="1350180" y="268151"/>
                </a:lnTo>
                <a:lnTo>
                  <a:pt x="1341781" y="249889"/>
                </a:lnTo>
                <a:lnTo>
                  <a:pt x="1331709" y="241587"/>
                </a:lnTo>
                <a:lnTo>
                  <a:pt x="1366962" y="228306"/>
                </a:lnTo>
                <a:lnTo>
                  <a:pt x="1378711" y="220005"/>
                </a:lnTo>
                <a:lnTo>
                  <a:pt x="1419000" y="201743"/>
                </a:lnTo>
                <a:lnTo>
                  <a:pt x="1417327" y="190122"/>
                </a:lnTo>
                <a:close/>
                <a:moveTo>
                  <a:pt x="6262348" y="161192"/>
                </a:moveTo>
                <a:lnTo>
                  <a:pt x="6286298" y="164204"/>
                </a:lnTo>
                <a:lnTo>
                  <a:pt x="6363281" y="170231"/>
                </a:lnTo>
                <a:lnTo>
                  <a:pt x="6354727" y="177762"/>
                </a:lnTo>
                <a:lnTo>
                  <a:pt x="6270901" y="168724"/>
                </a:lnTo>
                <a:close/>
                <a:moveTo>
                  <a:pt x="1983232" y="161191"/>
                </a:moveTo>
                <a:lnTo>
                  <a:pt x="1997569" y="171736"/>
                </a:lnTo>
                <a:lnTo>
                  <a:pt x="1991199" y="177762"/>
                </a:lnTo>
                <a:lnTo>
                  <a:pt x="1957751" y="177762"/>
                </a:lnTo>
                <a:lnTo>
                  <a:pt x="1941825" y="173243"/>
                </a:lnTo>
                <a:close/>
                <a:moveTo>
                  <a:pt x="6061989" y="153660"/>
                </a:moveTo>
                <a:lnTo>
                  <a:pt x="6079941" y="160689"/>
                </a:lnTo>
                <a:lnTo>
                  <a:pt x="6081573" y="164204"/>
                </a:lnTo>
                <a:close/>
                <a:moveTo>
                  <a:pt x="6149331" y="147634"/>
                </a:moveTo>
                <a:lnTo>
                  <a:pt x="6245777" y="163129"/>
                </a:lnTo>
                <a:lnTo>
                  <a:pt x="6244142" y="170015"/>
                </a:lnTo>
                <a:lnTo>
                  <a:pt x="6227795" y="173459"/>
                </a:lnTo>
                <a:lnTo>
                  <a:pt x="6237603" y="175180"/>
                </a:lnTo>
                <a:lnTo>
                  <a:pt x="6216353" y="175180"/>
                </a:lnTo>
                <a:lnTo>
                  <a:pt x="6168947" y="178624"/>
                </a:lnTo>
                <a:lnTo>
                  <a:pt x="6167313" y="183788"/>
                </a:lnTo>
                <a:lnTo>
                  <a:pt x="6108464" y="168293"/>
                </a:lnTo>
                <a:lnTo>
                  <a:pt x="6101926" y="163129"/>
                </a:lnTo>
                <a:lnTo>
                  <a:pt x="6092118" y="157964"/>
                </a:lnTo>
                <a:lnTo>
                  <a:pt x="6093752" y="154520"/>
                </a:lnTo>
                <a:lnTo>
                  <a:pt x="6111734" y="149356"/>
                </a:lnTo>
                <a:lnTo>
                  <a:pt x="6159139" y="157964"/>
                </a:lnTo>
                <a:lnTo>
                  <a:pt x="6149331" y="151077"/>
                </a:lnTo>
                <a:lnTo>
                  <a:pt x="6160774" y="151077"/>
                </a:lnTo>
                <a:close/>
                <a:moveTo>
                  <a:pt x="2041770" y="144279"/>
                </a:moveTo>
                <a:lnTo>
                  <a:pt x="2105295" y="148568"/>
                </a:lnTo>
                <a:lnTo>
                  <a:pt x="2065365" y="148568"/>
                </a:lnTo>
                <a:lnTo>
                  <a:pt x="2093646" y="158230"/>
                </a:lnTo>
                <a:lnTo>
                  <a:pt x="2153538" y="158230"/>
                </a:lnTo>
                <a:lnTo>
                  <a:pt x="2213424" y="155010"/>
                </a:lnTo>
                <a:lnTo>
                  <a:pt x="2256678" y="164672"/>
                </a:lnTo>
                <a:lnTo>
                  <a:pt x="2250023" y="177555"/>
                </a:lnTo>
                <a:lnTo>
                  <a:pt x="2193460" y="177555"/>
                </a:lnTo>
                <a:lnTo>
                  <a:pt x="2135235" y="179165"/>
                </a:lnTo>
                <a:lnTo>
                  <a:pt x="2080338" y="179165"/>
                </a:lnTo>
                <a:lnTo>
                  <a:pt x="2022121" y="180775"/>
                </a:lnTo>
                <a:lnTo>
                  <a:pt x="2032094" y="161451"/>
                </a:lnTo>
                <a:close/>
                <a:moveTo>
                  <a:pt x="2035126" y="142748"/>
                </a:moveTo>
                <a:lnTo>
                  <a:pt x="2042075" y="143737"/>
                </a:lnTo>
                <a:lnTo>
                  <a:pt x="2041770" y="144279"/>
                </a:lnTo>
                <a:lnTo>
                  <a:pt x="2033759" y="143737"/>
                </a:lnTo>
                <a:close/>
                <a:moveTo>
                  <a:pt x="1952078" y="137089"/>
                </a:moveTo>
                <a:lnTo>
                  <a:pt x="1955388" y="144262"/>
                </a:lnTo>
                <a:lnTo>
                  <a:pt x="1938839" y="158609"/>
                </a:lnTo>
                <a:lnTo>
                  <a:pt x="1945459" y="160402"/>
                </a:lnTo>
                <a:lnTo>
                  <a:pt x="1942148" y="165783"/>
                </a:lnTo>
                <a:lnTo>
                  <a:pt x="1928910" y="165783"/>
                </a:lnTo>
                <a:lnTo>
                  <a:pt x="1922292" y="171162"/>
                </a:lnTo>
                <a:lnTo>
                  <a:pt x="1918982" y="174749"/>
                </a:lnTo>
                <a:lnTo>
                  <a:pt x="1879271" y="171162"/>
                </a:lnTo>
                <a:lnTo>
                  <a:pt x="1880926" y="169370"/>
                </a:lnTo>
                <a:lnTo>
                  <a:pt x="1920637" y="160402"/>
                </a:lnTo>
                <a:lnTo>
                  <a:pt x="1854458" y="160402"/>
                </a:lnTo>
                <a:lnTo>
                  <a:pt x="1879271" y="155022"/>
                </a:lnTo>
                <a:lnTo>
                  <a:pt x="1880926" y="153229"/>
                </a:lnTo>
                <a:lnTo>
                  <a:pt x="1880926" y="149642"/>
                </a:lnTo>
                <a:lnTo>
                  <a:pt x="1892509" y="147849"/>
                </a:lnTo>
                <a:lnTo>
                  <a:pt x="1885890" y="144262"/>
                </a:lnTo>
                <a:lnTo>
                  <a:pt x="1902436" y="149642"/>
                </a:lnTo>
                <a:lnTo>
                  <a:pt x="1909054" y="151435"/>
                </a:lnTo>
                <a:lnTo>
                  <a:pt x="1918982" y="149642"/>
                </a:lnTo>
                <a:lnTo>
                  <a:pt x="1905745" y="140675"/>
                </a:lnTo>
                <a:lnTo>
                  <a:pt x="1935529" y="140675"/>
                </a:lnTo>
                <a:close/>
                <a:moveTo>
                  <a:pt x="2047070" y="134076"/>
                </a:moveTo>
                <a:lnTo>
                  <a:pt x="2035126" y="142748"/>
                </a:lnTo>
                <a:lnTo>
                  <a:pt x="1985516" y="135686"/>
                </a:lnTo>
                <a:close/>
                <a:moveTo>
                  <a:pt x="1777709" y="134076"/>
                </a:moveTo>
                <a:lnTo>
                  <a:pt x="1762688" y="157337"/>
                </a:lnTo>
                <a:lnTo>
                  <a:pt x="1807751" y="154236"/>
                </a:lnTo>
                <a:lnTo>
                  <a:pt x="1771033" y="171294"/>
                </a:lnTo>
                <a:lnTo>
                  <a:pt x="1742667" y="169743"/>
                </a:lnTo>
                <a:lnTo>
                  <a:pt x="1690919" y="177496"/>
                </a:lnTo>
                <a:lnTo>
                  <a:pt x="1637513" y="186801"/>
                </a:lnTo>
                <a:lnTo>
                  <a:pt x="1612475" y="179048"/>
                </a:lnTo>
                <a:lnTo>
                  <a:pt x="1689250" y="168192"/>
                </a:lnTo>
                <a:lnTo>
                  <a:pt x="1630839" y="166641"/>
                </a:lnTo>
                <a:lnTo>
                  <a:pt x="1575761" y="166641"/>
                </a:lnTo>
                <a:lnTo>
                  <a:pt x="1629166" y="158888"/>
                </a:lnTo>
                <a:lnTo>
                  <a:pt x="1605800" y="157337"/>
                </a:lnTo>
                <a:lnTo>
                  <a:pt x="1640849" y="152685"/>
                </a:lnTo>
                <a:lnTo>
                  <a:pt x="1625827" y="148032"/>
                </a:lnTo>
                <a:lnTo>
                  <a:pt x="1690919" y="151133"/>
                </a:lnTo>
                <a:lnTo>
                  <a:pt x="1735983" y="161990"/>
                </a:lnTo>
                <a:lnTo>
                  <a:pt x="1737652" y="143380"/>
                </a:lnTo>
                <a:close/>
                <a:moveTo>
                  <a:pt x="4850428" y="131062"/>
                </a:moveTo>
                <a:lnTo>
                  <a:pt x="4870380" y="137691"/>
                </a:lnTo>
                <a:lnTo>
                  <a:pt x="4853753" y="147634"/>
                </a:lnTo>
                <a:lnTo>
                  <a:pt x="4803872" y="159233"/>
                </a:lnTo>
                <a:lnTo>
                  <a:pt x="4753992" y="170834"/>
                </a:lnTo>
                <a:lnTo>
                  <a:pt x="4742353" y="172490"/>
                </a:lnTo>
                <a:lnTo>
                  <a:pt x="4747341" y="177462"/>
                </a:lnTo>
                <a:lnTo>
                  <a:pt x="4744016" y="180775"/>
                </a:lnTo>
                <a:lnTo>
                  <a:pt x="4734040" y="182433"/>
                </a:lnTo>
                <a:lnTo>
                  <a:pt x="4735703" y="187404"/>
                </a:lnTo>
                <a:lnTo>
                  <a:pt x="4715750" y="184090"/>
                </a:lnTo>
                <a:lnTo>
                  <a:pt x="4722401" y="192376"/>
                </a:lnTo>
                <a:lnTo>
                  <a:pt x="4714088" y="197347"/>
                </a:lnTo>
                <a:lnTo>
                  <a:pt x="4720738" y="203975"/>
                </a:lnTo>
                <a:lnTo>
                  <a:pt x="4695798" y="200662"/>
                </a:lnTo>
                <a:lnTo>
                  <a:pt x="4717413" y="207289"/>
                </a:lnTo>
                <a:lnTo>
                  <a:pt x="4705774" y="207289"/>
                </a:lnTo>
                <a:lnTo>
                  <a:pt x="4710762" y="213918"/>
                </a:lnTo>
                <a:lnTo>
                  <a:pt x="4657557" y="210604"/>
                </a:lnTo>
                <a:lnTo>
                  <a:pt x="4667533" y="203975"/>
                </a:lnTo>
                <a:lnTo>
                  <a:pt x="4645918" y="203975"/>
                </a:lnTo>
                <a:lnTo>
                  <a:pt x="4667533" y="192376"/>
                </a:lnTo>
                <a:lnTo>
                  <a:pt x="4674183" y="192376"/>
                </a:lnTo>
                <a:lnTo>
                  <a:pt x="4665870" y="189062"/>
                </a:lnTo>
                <a:lnTo>
                  <a:pt x="4670858" y="184090"/>
                </a:lnTo>
                <a:lnTo>
                  <a:pt x="4682497" y="179119"/>
                </a:lnTo>
                <a:lnTo>
                  <a:pt x="4674183" y="177462"/>
                </a:lnTo>
                <a:lnTo>
                  <a:pt x="4677509" y="172490"/>
                </a:lnTo>
                <a:lnTo>
                  <a:pt x="4665870" y="172490"/>
                </a:lnTo>
                <a:lnTo>
                  <a:pt x="4680834" y="167519"/>
                </a:lnTo>
                <a:lnTo>
                  <a:pt x="4692473" y="162548"/>
                </a:lnTo>
                <a:lnTo>
                  <a:pt x="4734040" y="150948"/>
                </a:lnTo>
                <a:lnTo>
                  <a:pt x="4740691" y="147634"/>
                </a:lnTo>
                <a:lnTo>
                  <a:pt x="4817174" y="137691"/>
                </a:lnTo>
                <a:close/>
                <a:moveTo>
                  <a:pt x="1653215" y="117504"/>
                </a:moveTo>
                <a:lnTo>
                  <a:pt x="1679709" y="120948"/>
                </a:lnTo>
                <a:lnTo>
                  <a:pt x="1656525" y="127835"/>
                </a:lnTo>
                <a:lnTo>
                  <a:pt x="1659835" y="129556"/>
                </a:lnTo>
                <a:lnTo>
                  <a:pt x="1653215" y="131278"/>
                </a:lnTo>
                <a:lnTo>
                  <a:pt x="1626723" y="138165"/>
                </a:lnTo>
                <a:lnTo>
                  <a:pt x="1611826" y="146773"/>
                </a:lnTo>
                <a:lnTo>
                  <a:pt x="1611826" y="138165"/>
                </a:lnTo>
                <a:lnTo>
                  <a:pt x="1616791" y="132999"/>
                </a:lnTo>
                <a:lnTo>
                  <a:pt x="1593610" y="139887"/>
                </a:lnTo>
                <a:lnTo>
                  <a:pt x="1577056" y="146773"/>
                </a:lnTo>
                <a:lnTo>
                  <a:pt x="1572092" y="143330"/>
                </a:lnTo>
                <a:lnTo>
                  <a:pt x="1560498" y="151938"/>
                </a:lnTo>
                <a:lnTo>
                  <a:pt x="1543942" y="153660"/>
                </a:lnTo>
                <a:lnTo>
                  <a:pt x="1543942" y="148494"/>
                </a:lnTo>
                <a:lnTo>
                  <a:pt x="1530703" y="151938"/>
                </a:lnTo>
                <a:lnTo>
                  <a:pt x="1512485" y="150216"/>
                </a:lnTo>
                <a:lnTo>
                  <a:pt x="1522426" y="143330"/>
                </a:lnTo>
                <a:lnTo>
                  <a:pt x="1583677" y="129556"/>
                </a:lnTo>
                <a:lnTo>
                  <a:pt x="1626723" y="119226"/>
                </a:lnTo>
                <a:close/>
                <a:moveTo>
                  <a:pt x="5445485" y="114492"/>
                </a:moveTo>
                <a:lnTo>
                  <a:pt x="5492346" y="121181"/>
                </a:lnTo>
                <a:lnTo>
                  <a:pt x="5468916" y="127869"/>
                </a:lnTo>
                <a:lnTo>
                  <a:pt x="5499040" y="127869"/>
                </a:lnTo>
                <a:lnTo>
                  <a:pt x="5525817" y="129541"/>
                </a:lnTo>
                <a:lnTo>
                  <a:pt x="5527491" y="139575"/>
                </a:lnTo>
                <a:lnTo>
                  <a:pt x="5549247" y="137902"/>
                </a:lnTo>
                <a:lnTo>
                  <a:pt x="5609496" y="139575"/>
                </a:lnTo>
                <a:lnTo>
                  <a:pt x="5639620" y="147935"/>
                </a:lnTo>
                <a:lnTo>
                  <a:pt x="5654683" y="149607"/>
                </a:lnTo>
                <a:lnTo>
                  <a:pt x="5658030" y="147935"/>
                </a:lnTo>
                <a:lnTo>
                  <a:pt x="5683133" y="161312"/>
                </a:lnTo>
                <a:lnTo>
                  <a:pt x="5654683" y="154623"/>
                </a:lnTo>
                <a:lnTo>
                  <a:pt x="5673092" y="161312"/>
                </a:lnTo>
                <a:lnTo>
                  <a:pt x="5688154" y="164656"/>
                </a:lnTo>
                <a:lnTo>
                  <a:pt x="5653009" y="191410"/>
                </a:lnTo>
                <a:lnTo>
                  <a:pt x="5616190" y="214819"/>
                </a:lnTo>
                <a:lnTo>
                  <a:pt x="5614517" y="219836"/>
                </a:lnTo>
                <a:lnTo>
                  <a:pt x="5649662" y="214819"/>
                </a:lnTo>
                <a:lnTo>
                  <a:pt x="5686480" y="204786"/>
                </a:lnTo>
                <a:lnTo>
                  <a:pt x="5656356" y="203115"/>
                </a:lnTo>
                <a:lnTo>
                  <a:pt x="5688154" y="198098"/>
                </a:lnTo>
                <a:lnTo>
                  <a:pt x="5688154" y="201442"/>
                </a:lnTo>
                <a:lnTo>
                  <a:pt x="5716605" y="201442"/>
                </a:lnTo>
                <a:lnTo>
                  <a:pt x="5738361" y="211475"/>
                </a:lnTo>
                <a:lnTo>
                  <a:pt x="5805304" y="209803"/>
                </a:lnTo>
                <a:lnTo>
                  <a:pt x="5835429" y="209803"/>
                </a:lnTo>
                <a:lnTo>
                  <a:pt x="5828734" y="213147"/>
                </a:lnTo>
                <a:lnTo>
                  <a:pt x="5867227" y="221507"/>
                </a:lnTo>
                <a:lnTo>
                  <a:pt x="5937517" y="229868"/>
                </a:lnTo>
                <a:lnTo>
                  <a:pt x="6007807" y="238229"/>
                </a:lnTo>
                <a:lnTo>
                  <a:pt x="6051320" y="261638"/>
                </a:lnTo>
                <a:lnTo>
                  <a:pt x="6019522" y="239901"/>
                </a:lnTo>
                <a:lnTo>
                  <a:pt x="6031237" y="238229"/>
                </a:lnTo>
                <a:lnTo>
                  <a:pt x="6074750" y="253277"/>
                </a:lnTo>
                <a:lnTo>
                  <a:pt x="6111569" y="269998"/>
                </a:lnTo>
                <a:lnTo>
                  <a:pt x="6141693" y="278359"/>
                </a:lnTo>
                <a:lnTo>
                  <a:pt x="6148388" y="264982"/>
                </a:lnTo>
                <a:lnTo>
                  <a:pt x="6136673" y="249933"/>
                </a:lnTo>
                <a:lnTo>
                  <a:pt x="6145040" y="253277"/>
                </a:lnTo>
                <a:lnTo>
                  <a:pt x="6188553" y="261638"/>
                </a:lnTo>
                <a:lnTo>
                  <a:pt x="6206963" y="254950"/>
                </a:lnTo>
                <a:lnTo>
                  <a:pt x="6260517" y="268326"/>
                </a:lnTo>
                <a:lnTo>
                  <a:pt x="6257170" y="263310"/>
                </a:lnTo>
                <a:lnTo>
                  <a:pt x="6250476" y="258294"/>
                </a:lnTo>
                <a:lnTo>
                  <a:pt x="6285621" y="259965"/>
                </a:lnTo>
                <a:lnTo>
                  <a:pt x="6272232" y="251606"/>
                </a:lnTo>
                <a:lnTo>
                  <a:pt x="6265538" y="243245"/>
                </a:lnTo>
                <a:lnTo>
                  <a:pt x="6257170" y="241572"/>
                </a:lnTo>
                <a:lnTo>
                  <a:pt x="6245455" y="239901"/>
                </a:lnTo>
                <a:lnTo>
                  <a:pt x="6272232" y="233212"/>
                </a:lnTo>
                <a:lnTo>
                  <a:pt x="6257170" y="228196"/>
                </a:lnTo>
                <a:lnTo>
                  <a:pt x="6322440" y="233212"/>
                </a:lnTo>
                <a:lnTo>
                  <a:pt x="6387709" y="238229"/>
                </a:lnTo>
                <a:lnTo>
                  <a:pt x="6389383" y="239901"/>
                </a:lnTo>
                <a:lnTo>
                  <a:pt x="6386035" y="244916"/>
                </a:lnTo>
                <a:lnTo>
                  <a:pt x="6392730" y="244916"/>
                </a:lnTo>
                <a:lnTo>
                  <a:pt x="6419507" y="239901"/>
                </a:lnTo>
                <a:lnTo>
                  <a:pt x="6463020" y="249933"/>
                </a:lnTo>
                <a:lnTo>
                  <a:pt x="6451305" y="253277"/>
                </a:lnTo>
                <a:lnTo>
                  <a:pt x="6476409" y="258294"/>
                </a:lnTo>
                <a:lnTo>
                  <a:pt x="6488124" y="259965"/>
                </a:lnTo>
                <a:lnTo>
                  <a:pt x="6488124" y="264982"/>
                </a:lnTo>
                <a:lnTo>
                  <a:pt x="6499839" y="261638"/>
                </a:lnTo>
                <a:lnTo>
                  <a:pt x="6536658" y="271672"/>
                </a:lnTo>
                <a:lnTo>
                  <a:pt x="6548373" y="275016"/>
                </a:lnTo>
                <a:lnTo>
                  <a:pt x="6593559" y="271672"/>
                </a:lnTo>
                <a:lnTo>
                  <a:pt x="6642093" y="269998"/>
                </a:lnTo>
                <a:lnTo>
                  <a:pt x="6688953" y="280032"/>
                </a:lnTo>
                <a:lnTo>
                  <a:pt x="6719077" y="298425"/>
                </a:lnTo>
                <a:lnTo>
                  <a:pt x="6749202" y="303442"/>
                </a:lnTo>
                <a:lnTo>
                  <a:pt x="6774305" y="315147"/>
                </a:lnTo>
                <a:lnTo>
                  <a:pt x="6777653" y="303442"/>
                </a:lnTo>
                <a:lnTo>
                  <a:pt x="6854637" y="308458"/>
                </a:lnTo>
                <a:lnTo>
                  <a:pt x="6878067" y="301769"/>
                </a:lnTo>
                <a:lnTo>
                  <a:pt x="6908191" y="315147"/>
                </a:lnTo>
                <a:lnTo>
                  <a:pt x="6918233" y="315147"/>
                </a:lnTo>
                <a:lnTo>
                  <a:pt x="6945010" y="325179"/>
                </a:lnTo>
                <a:lnTo>
                  <a:pt x="6963419" y="325179"/>
                </a:lnTo>
                <a:lnTo>
                  <a:pt x="6968440" y="321834"/>
                </a:lnTo>
                <a:lnTo>
                  <a:pt x="6938316" y="305113"/>
                </a:lnTo>
                <a:lnTo>
                  <a:pt x="6919907" y="293409"/>
                </a:lnTo>
                <a:lnTo>
                  <a:pt x="6970114" y="298425"/>
                </a:lnTo>
                <a:lnTo>
                  <a:pt x="7021995" y="298425"/>
                </a:lnTo>
                <a:lnTo>
                  <a:pt x="7082243" y="310129"/>
                </a:lnTo>
                <a:lnTo>
                  <a:pt x="7140819" y="321834"/>
                </a:lnTo>
                <a:lnTo>
                  <a:pt x="7180985" y="348589"/>
                </a:lnTo>
                <a:lnTo>
                  <a:pt x="7219477" y="375342"/>
                </a:lnTo>
                <a:lnTo>
                  <a:pt x="7256295" y="402097"/>
                </a:lnTo>
                <a:lnTo>
                  <a:pt x="7294787" y="430522"/>
                </a:lnTo>
                <a:lnTo>
                  <a:pt x="7273031" y="432195"/>
                </a:lnTo>
                <a:lnTo>
                  <a:pt x="7256295" y="430522"/>
                </a:lnTo>
                <a:lnTo>
                  <a:pt x="7283073" y="443899"/>
                </a:lnTo>
                <a:lnTo>
                  <a:pt x="7284746" y="440555"/>
                </a:lnTo>
                <a:lnTo>
                  <a:pt x="7321565" y="462292"/>
                </a:lnTo>
                <a:lnTo>
                  <a:pt x="7333280" y="465636"/>
                </a:lnTo>
                <a:lnTo>
                  <a:pt x="7356710" y="479013"/>
                </a:lnTo>
                <a:lnTo>
                  <a:pt x="7380140" y="490718"/>
                </a:lnTo>
                <a:lnTo>
                  <a:pt x="7376793" y="495734"/>
                </a:lnTo>
                <a:lnTo>
                  <a:pt x="7329933" y="485701"/>
                </a:lnTo>
                <a:lnTo>
                  <a:pt x="7321565" y="485701"/>
                </a:lnTo>
                <a:lnTo>
                  <a:pt x="7333280" y="490718"/>
                </a:lnTo>
                <a:lnTo>
                  <a:pt x="7311523" y="504095"/>
                </a:lnTo>
                <a:lnTo>
                  <a:pt x="7289767" y="519144"/>
                </a:lnTo>
                <a:lnTo>
                  <a:pt x="7284746" y="522489"/>
                </a:lnTo>
                <a:lnTo>
                  <a:pt x="7286420" y="530849"/>
                </a:lnTo>
                <a:lnTo>
                  <a:pt x="7284746" y="532521"/>
                </a:lnTo>
                <a:lnTo>
                  <a:pt x="7274705" y="552586"/>
                </a:lnTo>
                <a:lnTo>
                  <a:pt x="7274705" y="559275"/>
                </a:lnTo>
                <a:lnTo>
                  <a:pt x="7236213" y="542554"/>
                </a:lnTo>
                <a:lnTo>
                  <a:pt x="7199394" y="552586"/>
                </a:lnTo>
                <a:lnTo>
                  <a:pt x="7196047" y="564291"/>
                </a:lnTo>
                <a:lnTo>
                  <a:pt x="7175964" y="545898"/>
                </a:lnTo>
                <a:lnTo>
                  <a:pt x="7165922" y="555930"/>
                </a:lnTo>
                <a:lnTo>
                  <a:pt x="7170943" y="564291"/>
                </a:lnTo>
                <a:lnTo>
                  <a:pt x="7152533" y="559275"/>
                </a:lnTo>
                <a:lnTo>
                  <a:pt x="7139145" y="564291"/>
                </a:lnTo>
                <a:lnTo>
                  <a:pt x="7150860" y="582685"/>
                </a:lnTo>
                <a:lnTo>
                  <a:pt x="7162575" y="612783"/>
                </a:lnTo>
                <a:lnTo>
                  <a:pt x="7184331" y="621144"/>
                </a:lnTo>
                <a:lnTo>
                  <a:pt x="7196047" y="619471"/>
                </a:lnTo>
                <a:lnTo>
                  <a:pt x="7221150" y="649570"/>
                </a:lnTo>
                <a:lnTo>
                  <a:pt x="7232865" y="651242"/>
                </a:lnTo>
                <a:lnTo>
                  <a:pt x="7251275" y="671307"/>
                </a:lnTo>
                <a:lnTo>
                  <a:pt x="7234539" y="664619"/>
                </a:lnTo>
                <a:lnTo>
                  <a:pt x="7234539" y="659603"/>
                </a:lnTo>
                <a:lnTo>
                  <a:pt x="7232865" y="662947"/>
                </a:lnTo>
                <a:lnTo>
                  <a:pt x="7232865" y="679668"/>
                </a:lnTo>
                <a:lnTo>
                  <a:pt x="7269684" y="709766"/>
                </a:lnTo>
                <a:lnTo>
                  <a:pt x="7242907" y="721471"/>
                </a:lnTo>
                <a:lnTo>
                  <a:pt x="7262990" y="749896"/>
                </a:lnTo>
                <a:lnTo>
                  <a:pt x="7269684" y="753240"/>
                </a:lnTo>
                <a:lnTo>
                  <a:pt x="7251275" y="751568"/>
                </a:lnTo>
                <a:lnTo>
                  <a:pt x="7242907" y="756584"/>
                </a:lnTo>
                <a:lnTo>
                  <a:pt x="7262990" y="795043"/>
                </a:lnTo>
                <a:lnTo>
                  <a:pt x="7252948" y="813436"/>
                </a:lnTo>
                <a:lnTo>
                  <a:pt x="7219477" y="785010"/>
                </a:lnTo>
                <a:lnTo>
                  <a:pt x="7184331" y="754912"/>
                </a:lnTo>
                <a:lnTo>
                  <a:pt x="7149187" y="724814"/>
                </a:lnTo>
                <a:lnTo>
                  <a:pt x="7114041" y="694717"/>
                </a:lnTo>
                <a:lnTo>
                  <a:pt x="7093959" y="671307"/>
                </a:lnTo>
                <a:lnTo>
                  <a:pt x="7075549" y="646226"/>
                </a:lnTo>
                <a:lnTo>
                  <a:pt x="7072202" y="629504"/>
                </a:lnTo>
                <a:lnTo>
                  <a:pt x="7062161" y="619471"/>
                </a:lnTo>
                <a:lnTo>
                  <a:pt x="7083917" y="614455"/>
                </a:lnTo>
                <a:lnTo>
                  <a:pt x="7085591" y="586029"/>
                </a:lnTo>
                <a:lnTo>
                  <a:pt x="7092285" y="564291"/>
                </a:lnTo>
                <a:lnTo>
                  <a:pt x="7095632" y="542554"/>
                </a:lnTo>
                <a:lnTo>
                  <a:pt x="7109021" y="534194"/>
                </a:lnTo>
                <a:lnTo>
                  <a:pt x="7092285" y="514129"/>
                </a:lnTo>
                <a:lnTo>
                  <a:pt x="7073875" y="495734"/>
                </a:lnTo>
                <a:lnTo>
                  <a:pt x="7093959" y="495734"/>
                </a:lnTo>
                <a:lnTo>
                  <a:pt x="7090611" y="492390"/>
                </a:lnTo>
                <a:lnTo>
                  <a:pt x="7052119" y="489046"/>
                </a:lnTo>
                <a:lnTo>
                  <a:pt x="7045425" y="492390"/>
                </a:lnTo>
                <a:lnTo>
                  <a:pt x="7070528" y="515799"/>
                </a:lnTo>
                <a:lnTo>
                  <a:pt x="7055466" y="515799"/>
                </a:lnTo>
                <a:lnTo>
                  <a:pt x="7043751" y="542554"/>
                </a:lnTo>
                <a:lnTo>
                  <a:pt x="7030363" y="530849"/>
                </a:lnTo>
                <a:lnTo>
                  <a:pt x="7025342" y="534194"/>
                </a:lnTo>
                <a:lnTo>
                  <a:pt x="7001912" y="509112"/>
                </a:lnTo>
                <a:lnTo>
                  <a:pt x="6991870" y="512455"/>
                </a:lnTo>
                <a:lnTo>
                  <a:pt x="6945010" y="512455"/>
                </a:lnTo>
                <a:lnTo>
                  <a:pt x="6948357" y="540882"/>
                </a:lnTo>
                <a:lnTo>
                  <a:pt x="6948357" y="565964"/>
                </a:lnTo>
                <a:lnTo>
                  <a:pt x="6955051" y="574324"/>
                </a:lnTo>
                <a:lnTo>
                  <a:pt x="6978482" y="575996"/>
                </a:lnTo>
                <a:lnTo>
                  <a:pt x="6983503" y="582685"/>
                </a:lnTo>
                <a:lnTo>
                  <a:pt x="6951705" y="582685"/>
                </a:lnTo>
                <a:lnTo>
                  <a:pt x="6933295" y="589373"/>
                </a:lnTo>
                <a:lnTo>
                  <a:pt x="6911539" y="592717"/>
                </a:lnTo>
                <a:lnTo>
                  <a:pt x="6903171" y="582685"/>
                </a:lnTo>
                <a:lnTo>
                  <a:pt x="6913212" y="579340"/>
                </a:lnTo>
                <a:lnTo>
                  <a:pt x="6881414" y="570979"/>
                </a:lnTo>
                <a:lnTo>
                  <a:pt x="6839575" y="569307"/>
                </a:lnTo>
                <a:lnTo>
                  <a:pt x="6842922" y="574324"/>
                </a:lnTo>
                <a:lnTo>
                  <a:pt x="6842922" y="581012"/>
                </a:lnTo>
                <a:lnTo>
                  <a:pt x="6789367" y="575996"/>
                </a:lnTo>
                <a:lnTo>
                  <a:pt x="6784347" y="581012"/>
                </a:lnTo>
                <a:lnTo>
                  <a:pt x="6772632" y="574324"/>
                </a:lnTo>
                <a:lnTo>
                  <a:pt x="6764264" y="574324"/>
                </a:lnTo>
                <a:lnTo>
                  <a:pt x="6737487" y="581012"/>
                </a:lnTo>
                <a:lnTo>
                  <a:pt x="6709036" y="584356"/>
                </a:lnTo>
                <a:lnTo>
                  <a:pt x="6698995" y="609439"/>
                </a:lnTo>
                <a:lnTo>
                  <a:pt x="6704015" y="622816"/>
                </a:lnTo>
                <a:lnTo>
                  <a:pt x="6698995" y="639537"/>
                </a:lnTo>
                <a:lnTo>
                  <a:pt x="6690627" y="656258"/>
                </a:lnTo>
                <a:lnTo>
                  <a:pt x="6682259" y="683012"/>
                </a:lnTo>
                <a:lnTo>
                  <a:pt x="6673891" y="706421"/>
                </a:lnTo>
                <a:lnTo>
                  <a:pt x="6712383" y="713110"/>
                </a:lnTo>
                <a:lnTo>
                  <a:pt x="6732466" y="731503"/>
                </a:lnTo>
                <a:lnTo>
                  <a:pt x="6734139" y="726487"/>
                </a:lnTo>
                <a:lnTo>
                  <a:pt x="6749202" y="731503"/>
                </a:lnTo>
                <a:lnTo>
                  <a:pt x="6749202" y="741536"/>
                </a:lnTo>
                <a:lnTo>
                  <a:pt x="6769285" y="731503"/>
                </a:lnTo>
                <a:lnTo>
                  <a:pt x="6760917" y="719799"/>
                </a:lnTo>
                <a:lnTo>
                  <a:pt x="6791041" y="723143"/>
                </a:lnTo>
                <a:lnTo>
                  <a:pt x="6849616" y="753240"/>
                </a:lnTo>
                <a:lnTo>
                  <a:pt x="6834554" y="753240"/>
                </a:lnTo>
                <a:lnTo>
                  <a:pt x="6861331" y="769961"/>
                </a:lnTo>
                <a:lnTo>
                  <a:pt x="6878067" y="790027"/>
                </a:lnTo>
                <a:lnTo>
                  <a:pt x="6884761" y="806748"/>
                </a:lnTo>
                <a:lnTo>
                  <a:pt x="6891456" y="826813"/>
                </a:lnTo>
                <a:lnTo>
                  <a:pt x="6904844" y="843535"/>
                </a:lnTo>
                <a:lnTo>
                  <a:pt x="6918233" y="866944"/>
                </a:lnTo>
                <a:lnTo>
                  <a:pt x="6929948" y="892026"/>
                </a:lnTo>
                <a:lnTo>
                  <a:pt x="6928274" y="920452"/>
                </a:lnTo>
                <a:lnTo>
                  <a:pt x="6923254" y="947206"/>
                </a:lnTo>
                <a:lnTo>
                  <a:pt x="6921580" y="975632"/>
                </a:lnTo>
                <a:lnTo>
                  <a:pt x="6918233" y="1004058"/>
                </a:lnTo>
                <a:lnTo>
                  <a:pt x="6909865" y="1024123"/>
                </a:lnTo>
                <a:lnTo>
                  <a:pt x="6901497" y="1044189"/>
                </a:lnTo>
                <a:lnTo>
                  <a:pt x="6873046" y="1054221"/>
                </a:lnTo>
                <a:lnTo>
                  <a:pt x="6854637" y="1052549"/>
                </a:lnTo>
                <a:lnTo>
                  <a:pt x="6847943" y="1040845"/>
                </a:lnTo>
                <a:lnTo>
                  <a:pt x="6839575" y="1042517"/>
                </a:lnTo>
                <a:lnTo>
                  <a:pt x="6827860" y="1060910"/>
                </a:lnTo>
                <a:lnTo>
                  <a:pt x="6822839" y="1060910"/>
                </a:lnTo>
                <a:lnTo>
                  <a:pt x="6827860" y="1070943"/>
                </a:lnTo>
                <a:lnTo>
                  <a:pt x="6821165" y="1065926"/>
                </a:lnTo>
                <a:lnTo>
                  <a:pt x="6815510" y="1058863"/>
                </a:lnTo>
                <a:lnTo>
                  <a:pt x="6813726" y="1060053"/>
                </a:lnTo>
                <a:lnTo>
                  <a:pt x="6817564" y="1064853"/>
                </a:lnTo>
                <a:lnTo>
                  <a:pt x="6820501" y="1066408"/>
                </a:lnTo>
                <a:lnTo>
                  <a:pt x="6827121" y="1071374"/>
                </a:lnTo>
                <a:lnTo>
                  <a:pt x="6812226" y="1086273"/>
                </a:lnTo>
                <a:lnTo>
                  <a:pt x="6822156" y="1114416"/>
                </a:lnTo>
                <a:lnTo>
                  <a:pt x="6810571" y="1132626"/>
                </a:lnTo>
                <a:lnTo>
                  <a:pt x="6797331" y="1150836"/>
                </a:lnTo>
                <a:lnTo>
                  <a:pt x="6800641" y="1162424"/>
                </a:lnTo>
                <a:lnTo>
                  <a:pt x="6828776" y="1177323"/>
                </a:lnTo>
                <a:lnTo>
                  <a:pt x="6818846" y="1185600"/>
                </a:lnTo>
                <a:lnTo>
                  <a:pt x="6798986" y="1195533"/>
                </a:lnTo>
                <a:lnTo>
                  <a:pt x="6798986" y="1196412"/>
                </a:lnTo>
                <a:lnTo>
                  <a:pt x="6818532" y="1186475"/>
                </a:lnTo>
                <a:lnTo>
                  <a:pt x="6828475" y="1178051"/>
                </a:lnTo>
                <a:lnTo>
                  <a:pt x="6856645" y="1208378"/>
                </a:lnTo>
                <a:lnTo>
                  <a:pt x="6883159" y="1237021"/>
                </a:lnTo>
                <a:lnTo>
                  <a:pt x="6898073" y="1279142"/>
                </a:lnTo>
                <a:lnTo>
                  <a:pt x="6888130" y="1285882"/>
                </a:lnTo>
                <a:lnTo>
                  <a:pt x="6876531" y="1292621"/>
                </a:lnTo>
                <a:lnTo>
                  <a:pt x="6869902" y="1289251"/>
                </a:lnTo>
                <a:lnTo>
                  <a:pt x="6866588" y="1294306"/>
                </a:lnTo>
                <a:lnTo>
                  <a:pt x="6863274" y="1295991"/>
                </a:lnTo>
                <a:lnTo>
                  <a:pt x="6859960" y="1297676"/>
                </a:lnTo>
                <a:lnTo>
                  <a:pt x="6856645" y="1302730"/>
                </a:lnTo>
                <a:lnTo>
                  <a:pt x="6853331" y="1297676"/>
                </a:lnTo>
                <a:lnTo>
                  <a:pt x="6846703" y="1302730"/>
                </a:lnTo>
                <a:lnTo>
                  <a:pt x="6840075" y="1306100"/>
                </a:lnTo>
                <a:lnTo>
                  <a:pt x="6836760" y="1299360"/>
                </a:lnTo>
                <a:lnTo>
                  <a:pt x="6836760" y="1295991"/>
                </a:lnTo>
                <a:lnTo>
                  <a:pt x="6836760" y="1294306"/>
                </a:lnTo>
                <a:lnTo>
                  <a:pt x="6830132" y="1287566"/>
                </a:lnTo>
                <a:lnTo>
                  <a:pt x="6826818" y="1269033"/>
                </a:lnTo>
                <a:lnTo>
                  <a:pt x="6823503" y="1262294"/>
                </a:lnTo>
                <a:lnTo>
                  <a:pt x="6823503" y="1257239"/>
                </a:lnTo>
                <a:lnTo>
                  <a:pt x="6808590" y="1238706"/>
                </a:lnTo>
                <a:lnTo>
                  <a:pt x="6801961" y="1233651"/>
                </a:lnTo>
                <a:lnTo>
                  <a:pt x="6806933" y="1231966"/>
                </a:lnTo>
                <a:lnTo>
                  <a:pt x="6818532" y="1235336"/>
                </a:lnTo>
                <a:lnTo>
                  <a:pt x="6816875" y="1231966"/>
                </a:lnTo>
                <a:lnTo>
                  <a:pt x="6800304" y="1206693"/>
                </a:lnTo>
                <a:lnTo>
                  <a:pt x="6798647" y="1203324"/>
                </a:lnTo>
                <a:lnTo>
                  <a:pt x="6798647" y="1202087"/>
                </a:lnTo>
                <a:lnTo>
                  <a:pt x="6774161" y="1197189"/>
                </a:lnTo>
                <a:lnTo>
                  <a:pt x="6769197" y="1202155"/>
                </a:lnTo>
                <a:lnTo>
                  <a:pt x="6757612" y="1195533"/>
                </a:lnTo>
                <a:lnTo>
                  <a:pt x="6749337" y="1192222"/>
                </a:lnTo>
                <a:lnTo>
                  <a:pt x="6754302" y="1175668"/>
                </a:lnTo>
                <a:lnTo>
                  <a:pt x="6757612" y="1175668"/>
                </a:lnTo>
                <a:lnTo>
                  <a:pt x="6747682" y="1167390"/>
                </a:lnTo>
                <a:lnTo>
                  <a:pt x="6741062" y="1152491"/>
                </a:lnTo>
                <a:lnTo>
                  <a:pt x="6724512" y="1147525"/>
                </a:lnTo>
                <a:lnTo>
                  <a:pt x="6711806" y="1134816"/>
                </a:lnTo>
                <a:lnTo>
                  <a:pt x="6710051" y="1137010"/>
                </a:lnTo>
                <a:lnTo>
                  <a:pt x="6698345" y="1145375"/>
                </a:lnTo>
                <a:lnTo>
                  <a:pt x="6681623" y="1157086"/>
                </a:lnTo>
                <a:lnTo>
                  <a:pt x="6666574" y="1167124"/>
                </a:lnTo>
                <a:lnTo>
                  <a:pt x="6648180" y="1175489"/>
                </a:lnTo>
                <a:lnTo>
                  <a:pt x="6658213" y="1158759"/>
                </a:lnTo>
                <a:lnTo>
                  <a:pt x="6641491" y="1153740"/>
                </a:lnTo>
                <a:lnTo>
                  <a:pt x="6648180" y="1123627"/>
                </a:lnTo>
                <a:lnTo>
                  <a:pt x="6633130" y="1115262"/>
                </a:lnTo>
                <a:lnTo>
                  <a:pt x="6618080" y="1118608"/>
                </a:lnTo>
                <a:lnTo>
                  <a:pt x="6606375" y="1137010"/>
                </a:lnTo>
                <a:lnTo>
                  <a:pt x="6592998" y="1157086"/>
                </a:lnTo>
                <a:lnTo>
                  <a:pt x="6576276" y="1167124"/>
                </a:lnTo>
                <a:lnTo>
                  <a:pt x="6561226" y="1168797"/>
                </a:lnTo>
                <a:lnTo>
                  <a:pt x="6569587" y="1188873"/>
                </a:lnTo>
                <a:lnTo>
                  <a:pt x="6606375" y="1198911"/>
                </a:lnTo>
                <a:lnTo>
                  <a:pt x="6618080" y="1224006"/>
                </a:lnTo>
                <a:lnTo>
                  <a:pt x="6636474" y="1218987"/>
                </a:lnTo>
                <a:lnTo>
                  <a:pt x="6656541" y="1205603"/>
                </a:lnTo>
                <a:lnTo>
                  <a:pt x="6688312" y="1217314"/>
                </a:lnTo>
                <a:lnTo>
                  <a:pt x="6703362" y="1220660"/>
                </a:lnTo>
                <a:lnTo>
                  <a:pt x="6703362" y="1235717"/>
                </a:lnTo>
                <a:lnTo>
                  <a:pt x="6689984" y="1234044"/>
                </a:lnTo>
                <a:lnTo>
                  <a:pt x="6673263" y="1244082"/>
                </a:lnTo>
                <a:lnTo>
                  <a:pt x="6663229" y="1257466"/>
                </a:lnTo>
                <a:lnTo>
                  <a:pt x="6659885" y="1267504"/>
                </a:lnTo>
                <a:lnTo>
                  <a:pt x="6656541" y="1297617"/>
                </a:lnTo>
                <a:lnTo>
                  <a:pt x="6691657" y="1319366"/>
                </a:lnTo>
                <a:lnTo>
                  <a:pt x="6710051" y="1341115"/>
                </a:lnTo>
                <a:lnTo>
                  <a:pt x="6726773" y="1366210"/>
                </a:lnTo>
                <a:lnTo>
                  <a:pt x="6753527" y="1389632"/>
                </a:lnTo>
                <a:lnTo>
                  <a:pt x="6713395" y="1377921"/>
                </a:lnTo>
                <a:lnTo>
                  <a:pt x="6716739" y="1379594"/>
                </a:lnTo>
                <a:lnTo>
                  <a:pt x="6740150" y="1396324"/>
                </a:lnTo>
                <a:lnTo>
                  <a:pt x="6763561" y="1411381"/>
                </a:lnTo>
                <a:lnTo>
                  <a:pt x="6740150" y="1428111"/>
                </a:lnTo>
                <a:lnTo>
                  <a:pt x="6731789" y="1434803"/>
                </a:lnTo>
                <a:lnTo>
                  <a:pt x="6746839" y="1436476"/>
                </a:lnTo>
                <a:lnTo>
                  <a:pt x="6761889" y="1434803"/>
                </a:lnTo>
                <a:lnTo>
                  <a:pt x="6780283" y="1444841"/>
                </a:lnTo>
                <a:lnTo>
                  <a:pt x="6770249" y="1456552"/>
                </a:lnTo>
                <a:lnTo>
                  <a:pt x="6780283" y="1456552"/>
                </a:lnTo>
                <a:lnTo>
                  <a:pt x="6778610" y="1459897"/>
                </a:lnTo>
                <a:lnTo>
                  <a:pt x="6771922" y="1466589"/>
                </a:lnTo>
                <a:lnTo>
                  <a:pt x="6773594" y="1471608"/>
                </a:lnTo>
                <a:lnTo>
                  <a:pt x="6776938" y="1478300"/>
                </a:lnTo>
                <a:lnTo>
                  <a:pt x="6771922" y="1478300"/>
                </a:lnTo>
                <a:lnTo>
                  <a:pt x="6778610" y="1490011"/>
                </a:lnTo>
                <a:lnTo>
                  <a:pt x="6771922" y="1491684"/>
                </a:lnTo>
                <a:lnTo>
                  <a:pt x="6758544" y="1498376"/>
                </a:lnTo>
                <a:lnTo>
                  <a:pt x="6763561" y="1508414"/>
                </a:lnTo>
                <a:lnTo>
                  <a:pt x="6760216" y="1521798"/>
                </a:lnTo>
                <a:lnTo>
                  <a:pt x="6750183" y="1545220"/>
                </a:lnTo>
                <a:lnTo>
                  <a:pt x="6746839" y="1546893"/>
                </a:lnTo>
                <a:lnTo>
                  <a:pt x="6751855" y="1551912"/>
                </a:lnTo>
                <a:lnTo>
                  <a:pt x="6740150" y="1558604"/>
                </a:lnTo>
                <a:lnTo>
                  <a:pt x="6738478" y="1558604"/>
                </a:lnTo>
                <a:lnTo>
                  <a:pt x="6750183" y="1561950"/>
                </a:lnTo>
                <a:lnTo>
                  <a:pt x="6751855" y="1578680"/>
                </a:lnTo>
                <a:lnTo>
                  <a:pt x="6743494" y="1577007"/>
                </a:lnTo>
                <a:lnTo>
                  <a:pt x="6743494" y="1582026"/>
                </a:lnTo>
                <a:lnTo>
                  <a:pt x="6738478" y="1588718"/>
                </a:lnTo>
                <a:lnTo>
                  <a:pt x="6736806" y="1592064"/>
                </a:lnTo>
                <a:lnTo>
                  <a:pt x="6733461" y="1602102"/>
                </a:lnTo>
                <a:lnTo>
                  <a:pt x="6720084" y="1605448"/>
                </a:lnTo>
                <a:lnTo>
                  <a:pt x="6718412" y="1608794"/>
                </a:lnTo>
                <a:lnTo>
                  <a:pt x="6720084" y="1615486"/>
                </a:lnTo>
                <a:lnTo>
                  <a:pt x="6711723" y="1625523"/>
                </a:lnTo>
                <a:lnTo>
                  <a:pt x="6689984" y="1640580"/>
                </a:lnTo>
                <a:lnTo>
                  <a:pt x="6691657" y="1642253"/>
                </a:lnTo>
                <a:lnTo>
                  <a:pt x="6681623" y="1650618"/>
                </a:lnTo>
                <a:lnTo>
                  <a:pt x="6668246" y="1655637"/>
                </a:lnTo>
                <a:lnTo>
                  <a:pt x="6666574" y="1655637"/>
                </a:lnTo>
                <a:lnTo>
                  <a:pt x="6661557" y="1658983"/>
                </a:lnTo>
                <a:lnTo>
                  <a:pt x="6649852" y="1660656"/>
                </a:lnTo>
                <a:lnTo>
                  <a:pt x="6646507" y="1658983"/>
                </a:lnTo>
                <a:lnTo>
                  <a:pt x="6639819" y="1662329"/>
                </a:lnTo>
                <a:lnTo>
                  <a:pt x="6636474" y="1667348"/>
                </a:lnTo>
                <a:lnTo>
                  <a:pt x="6628113" y="1667348"/>
                </a:lnTo>
                <a:lnTo>
                  <a:pt x="6613064" y="1647272"/>
                </a:lnTo>
                <a:lnTo>
                  <a:pt x="6608047" y="1655637"/>
                </a:lnTo>
                <a:lnTo>
                  <a:pt x="6613064" y="1675713"/>
                </a:lnTo>
                <a:lnTo>
                  <a:pt x="6608047" y="1667348"/>
                </a:lnTo>
                <a:lnTo>
                  <a:pt x="6608047" y="1679059"/>
                </a:lnTo>
                <a:lnTo>
                  <a:pt x="6603031" y="1677386"/>
                </a:lnTo>
                <a:lnTo>
                  <a:pt x="6592998" y="1687424"/>
                </a:lnTo>
                <a:lnTo>
                  <a:pt x="6587981" y="1680732"/>
                </a:lnTo>
                <a:lnTo>
                  <a:pt x="6582965" y="1687424"/>
                </a:lnTo>
                <a:lnTo>
                  <a:pt x="6576276" y="1685751"/>
                </a:lnTo>
                <a:lnTo>
                  <a:pt x="6559554" y="1695789"/>
                </a:lnTo>
                <a:lnTo>
                  <a:pt x="6546176" y="1699135"/>
                </a:lnTo>
                <a:lnTo>
                  <a:pt x="6541160" y="1700808"/>
                </a:lnTo>
                <a:lnTo>
                  <a:pt x="6539488" y="1715865"/>
                </a:lnTo>
                <a:lnTo>
                  <a:pt x="6546176" y="1730922"/>
                </a:lnTo>
                <a:lnTo>
                  <a:pt x="6531127" y="1729249"/>
                </a:lnTo>
                <a:lnTo>
                  <a:pt x="6526110" y="1699135"/>
                </a:lnTo>
                <a:lnTo>
                  <a:pt x="6517749" y="1692443"/>
                </a:lnTo>
                <a:lnTo>
                  <a:pt x="6507716" y="1695789"/>
                </a:lnTo>
                <a:lnTo>
                  <a:pt x="6497683" y="1690770"/>
                </a:lnTo>
                <a:lnTo>
                  <a:pt x="6487650" y="1685751"/>
                </a:lnTo>
                <a:lnTo>
                  <a:pt x="6485978" y="1689097"/>
                </a:lnTo>
                <a:lnTo>
                  <a:pt x="6476052" y="1692408"/>
                </a:lnTo>
                <a:lnTo>
                  <a:pt x="6462903" y="1704116"/>
                </a:lnTo>
                <a:lnTo>
                  <a:pt x="6449542" y="1710809"/>
                </a:lnTo>
                <a:lnTo>
                  <a:pt x="6449542" y="1714155"/>
                </a:lnTo>
                <a:lnTo>
                  <a:pt x="6439520" y="1739253"/>
                </a:lnTo>
                <a:lnTo>
                  <a:pt x="6429499" y="1766024"/>
                </a:lnTo>
                <a:lnTo>
                  <a:pt x="6449542" y="1791122"/>
                </a:lnTo>
                <a:lnTo>
                  <a:pt x="6454552" y="1807854"/>
                </a:lnTo>
                <a:lnTo>
                  <a:pt x="6471254" y="1824587"/>
                </a:lnTo>
                <a:lnTo>
                  <a:pt x="6489627" y="1839645"/>
                </a:lnTo>
                <a:lnTo>
                  <a:pt x="6511339" y="1858051"/>
                </a:lnTo>
                <a:lnTo>
                  <a:pt x="6529711" y="1878129"/>
                </a:lnTo>
                <a:lnTo>
                  <a:pt x="6541403" y="1918286"/>
                </a:lnTo>
                <a:lnTo>
                  <a:pt x="6553094" y="1958443"/>
                </a:lnTo>
                <a:lnTo>
                  <a:pt x="6551424" y="1968482"/>
                </a:lnTo>
                <a:lnTo>
                  <a:pt x="6551424" y="1980195"/>
                </a:lnTo>
                <a:lnTo>
                  <a:pt x="6548084" y="1991907"/>
                </a:lnTo>
                <a:lnTo>
                  <a:pt x="6529711" y="2008639"/>
                </a:lnTo>
                <a:lnTo>
                  <a:pt x="6509669" y="2025371"/>
                </a:lnTo>
                <a:lnTo>
                  <a:pt x="6491297" y="2020352"/>
                </a:lnTo>
                <a:lnTo>
                  <a:pt x="6491297" y="2028718"/>
                </a:lnTo>
                <a:lnTo>
                  <a:pt x="6491297" y="2037084"/>
                </a:lnTo>
                <a:lnTo>
                  <a:pt x="6487956" y="2040430"/>
                </a:lnTo>
                <a:lnTo>
                  <a:pt x="6487956" y="2052143"/>
                </a:lnTo>
                <a:lnTo>
                  <a:pt x="6477935" y="2052143"/>
                </a:lnTo>
                <a:lnTo>
                  <a:pt x="6457893" y="2075567"/>
                </a:lnTo>
                <a:lnTo>
                  <a:pt x="6442861" y="2078914"/>
                </a:lnTo>
                <a:lnTo>
                  <a:pt x="6447871" y="2042103"/>
                </a:lnTo>
                <a:lnTo>
                  <a:pt x="6429499" y="2027044"/>
                </a:lnTo>
                <a:lnTo>
                  <a:pt x="6444531" y="2017005"/>
                </a:lnTo>
                <a:lnTo>
                  <a:pt x="6451212" y="2011986"/>
                </a:lnTo>
                <a:lnTo>
                  <a:pt x="6471254" y="2015332"/>
                </a:lnTo>
                <a:lnTo>
                  <a:pt x="6470436" y="2013036"/>
                </a:lnTo>
                <a:lnTo>
                  <a:pt x="6451055" y="2009891"/>
                </a:lnTo>
                <a:lnTo>
                  <a:pt x="6444304" y="2014821"/>
                </a:lnTo>
                <a:lnTo>
                  <a:pt x="6429112" y="2024682"/>
                </a:lnTo>
                <a:lnTo>
                  <a:pt x="6412232" y="2019752"/>
                </a:lnTo>
                <a:lnTo>
                  <a:pt x="6403792" y="2016465"/>
                </a:lnTo>
                <a:lnTo>
                  <a:pt x="6400416" y="2003317"/>
                </a:lnTo>
                <a:lnTo>
                  <a:pt x="6391976" y="2009891"/>
                </a:lnTo>
                <a:lnTo>
                  <a:pt x="6386912" y="1990170"/>
                </a:lnTo>
                <a:lnTo>
                  <a:pt x="6383536" y="1988527"/>
                </a:lnTo>
                <a:lnTo>
                  <a:pt x="6373409" y="1965519"/>
                </a:lnTo>
                <a:lnTo>
                  <a:pt x="6363433" y="1939620"/>
                </a:lnTo>
                <a:lnTo>
                  <a:pt x="6362953" y="1940406"/>
                </a:lnTo>
                <a:lnTo>
                  <a:pt x="6372974" y="1967177"/>
                </a:lnTo>
                <a:lnTo>
                  <a:pt x="6382995" y="1990602"/>
                </a:lnTo>
                <a:lnTo>
                  <a:pt x="6372974" y="1978890"/>
                </a:lnTo>
                <a:lnTo>
                  <a:pt x="6347921" y="1960485"/>
                </a:lnTo>
                <a:lnTo>
                  <a:pt x="6327879" y="1957138"/>
                </a:lnTo>
                <a:lnTo>
                  <a:pt x="6326209" y="1935386"/>
                </a:lnTo>
                <a:lnTo>
                  <a:pt x="6302826" y="1938733"/>
                </a:lnTo>
                <a:lnTo>
                  <a:pt x="6301156" y="1962158"/>
                </a:lnTo>
                <a:lnTo>
                  <a:pt x="6301156" y="1987256"/>
                </a:lnTo>
                <a:lnTo>
                  <a:pt x="6296145" y="2012354"/>
                </a:lnTo>
                <a:lnTo>
                  <a:pt x="6289464" y="2040798"/>
                </a:lnTo>
                <a:lnTo>
                  <a:pt x="6297815" y="2062550"/>
                </a:lnTo>
                <a:lnTo>
                  <a:pt x="6309507" y="2065896"/>
                </a:lnTo>
                <a:lnTo>
                  <a:pt x="6319528" y="2092668"/>
                </a:lnTo>
                <a:lnTo>
                  <a:pt x="6326209" y="2116093"/>
                </a:lnTo>
                <a:lnTo>
                  <a:pt x="6339570" y="2131152"/>
                </a:lnTo>
                <a:lnTo>
                  <a:pt x="6359613" y="2136171"/>
                </a:lnTo>
                <a:lnTo>
                  <a:pt x="6372838" y="2152732"/>
                </a:lnTo>
                <a:lnTo>
                  <a:pt x="6373309" y="2152098"/>
                </a:lnTo>
                <a:lnTo>
                  <a:pt x="6389665" y="2168621"/>
                </a:lnTo>
                <a:lnTo>
                  <a:pt x="6407656" y="2186796"/>
                </a:lnTo>
                <a:lnTo>
                  <a:pt x="6409292" y="2214884"/>
                </a:lnTo>
                <a:lnTo>
                  <a:pt x="6412563" y="2241320"/>
                </a:lnTo>
                <a:lnTo>
                  <a:pt x="6425648" y="2267756"/>
                </a:lnTo>
                <a:lnTo>
                  <a:pt x="6437097" y="2294192"/>
                </a:lnTo>
                <a:lnTo>
                  <a:pt x="6427284" y="2289235"/>
                </a:lnTo>
                <a:lnTo>
                  <a:pt x="6419105" y="2295844"/>
                </a:lnTo>
                <a:lnTo>
                  <a:pt x="6388029" y="2274365"/>
                </a:lnTo>
                <a:lnTo>
                  <a:pt x="6356953" y="2251233"/>
                </a:lnTo>
                <a:lnTo>
                  <a:pt x="6342233" y="2218188"/>
                </a:lnTo>
                <a:lnTo>
                  <a:pt x="6332419" y="2181839"/>
                </a:lnTo>
                <a:lnTo>
                  <a:pt x="6322606" y="2147142"/>
                </a:lnTo>
                <a:lnTo>
                  <a:pt x="6323854" y="2143358"/>
                </a:lnTo>
                <a:lnTo>
                  <a:pt x="6322868" y="2142864"/>
                </a:lnTo>
                <a:lnTo>
                  <a:pt x="6321198" y="2147884"/>
                </a:lnTo>
                <a:lnTo>
                  <a:pt x="6309507" y="2129478"/>
                </a:lnTo>
                <a:lnTo>
                  <a:pt x="6301156" y="2121112"/>
                </a:lnTo>
                <a:lnTo>
                  <a:pt x="6287794" y="2106053"/>
                </a:lnTo>
                <a:lnTo>
                  <a:pt x="6272762" y="2089321"/>
                </a:lnTo>
                <a:lnTo>
                  <a:pt x="6269422" y="2092668"/>
                </a:lnTo>
                <a:lnTo>
                  <a:pt x="6272762" y="2062550"/>
                </a:lnTo>
                <a:lnTo>
                  <a:pt x="6277773" y="2035779"/>
                </a:lnTo>
                <a:lnTo>
                  <a:pt x="6277773" y="2029086"/>
                </a:lnTo>
                <a:lnTo>
                  <a:pt x="6277951" y="2028729"/>
                </a:lnTo>
                <a:lnTo>
                  <a:pt x="6271431" y="2035227"/>
                </a:lnTo>
                <a:lnTo>
                  <a:pt x="6273112" y="2011772"/>
                </a:lnTo>
                <a:lnTo>
                  <a:pt x="6273112" y="1986641"/>
                </a:lnTo>
                <a:lnTo>
                  <a:pt x="6269750" y="1964861"/>
                </a:lnTo>
                <a:lnTo>
                  <a:pt x="6261344" y="1941406"/>
                </a:lnTo>
                <a:lnTo>
                  <a:pt x="6252938" y="1919627"/>
                </a:lnTo>
                <a:lnTo>
                  <a:pt x="6251257" y="1928003"/>
                </a:lnTo>
                <a:lnTo>
                  <a:pt x="6241170" y="1886119"/>
                </a:lnTo>
                <a:lnTo>
                  <a:pt x="6229403" y="1844235"/>
                </a:lnTo>
                <a:lnTo>
                  <a:pt x="6217635" y="1834183"/>
                </a:lnTo>
                <a:lnTo>
                  <a:pt x="6207548" y="1819105"/>
                </a:lnTo>
                <a:lnTo>
                  <a:pt x="6199142" y="1844235"/>
                </a:lnTo>
                <a:lnTo>
                  <a:pt x="6192418" y="1839209"/>
                </a:lnTo>
                <a:lnTo>
                  <a:pt x="6189056" y="1847586"/>
                </a:lnTo>
                <a:lnTo>
                  <a:pt x="6170563" y="1864339"/>
                </a:lnTo>
                <a:lnTo>
                  <a:pt x="6170563" y="1859313"/>
                </a:lnTo>
                <a:lnTo>
                  <a:pt x="6165520" y="1860989"/>
                </a:lnTo>
                <a:lnTo>
                  <a:pt x="6158795" y="1864339"/>
                </a:lnTo>
                <a:lnTo>
                  <a:pt x="6155433" y="1859313"/>
                </a:lnTo>
                <a:lnTo>
                  <a:pt x="6150390" y="1844235"/>
                </a:lnTo>
                <a:lnTo>
                  <a:pt x="6140303" y="1857638"/>
                </a:lnTo>
                <a:lnTo>
                  <a:pt x="6141984" y="1830832"/>
                </a:lnTo>
                <a:lnTo>
                  <a:pt x="6141984" y="1807377"/>
                </a:lnTo>
                <a:lnTo>
                  <a:pt x="6135260" y="1783922"/>
                </a:lnTo>
                <a:lnTo>
                  <a:pt x="6125173" y="1758791"/>
                </a:lnTo>
                <a:lnTo>
                  <a:pt x="6120130" y="1770519"/>
                </a:lnTo>
                <a:lnTo>
                  <a:pt x="6111724" y="1758791"/>
                </a:lnTo>
                <a:lnTo>
                  <a:pt x="6120130" y="1755441"/>
                </a:lnTo>
                <a:lnTo>
                  <a:pt x="6111724" y="1743713"/>
                </a:lnTo>
                <a:lnTo>
                  <a:pt x="6099956" y="1743713"/>
                </a:lnTo>
                <a:lnTo>
                  <a:pt x="6098275" y="1743713"/>
                </a:lnTo>
                <a:lnTo>
                  <a:pt x="6091550" y="1725284"/>
                </a:lnTo>
                <a:lnTo>
                  <a:pt x="6086507" y="1730310"/>
                </a:lnTo>
                <a:lnTo>
                  <a:pt x="6086507" y="1728635"/>
                </a:lnTo>
                <a:lnTo>
                  <a:pt x="6068015" y="1703504"/>
                </a:lnTo>
                <a:lnTo>
                  <a:pt x="6076420" y="1696803"/>
                </a:lnTo>
                <a:lnTo>
                  <a:pt x="6074739" y="1678374"/>
                </a:lnTo>
                <a:lnTo>
                  <a:pt x="6076420" y="1676698"/>
                </a:lnTo>
                <a:lnTo>
                  <a:pt x="6084826" y="1678374"/>
                </a:lnTo>
                <a:lnTo>
                  <a:pt x="6086507" y="1646542"/>
                </a:lnTo>
                <a:lnTo>
                  <a:pt x="6086507" y="1619736"/>
                </a:lnTo>
                <a:lnTo>
                  <a:pt x="6101637" y="1619736"/>
                </a:lnTo>
                <a:lnTo>
                  <a:pt x="6115086" y="1584553"/>
                </a:lnTo>
                <a:lnTo>
                  <a:pt x="6116767" y="1569475"/>
                </a:lnTo>
                <a:lnTo>
                  <a:pt x="6116767" y="1546020"/>
                </a:lnTo>
                <a:lnTo>
                  <a:pt x="6140303" y="1519214"/>
                </a:lnTo>
                <a:lnTo>
                  <a:pt x="6160477" y="1524240"/>
                </a:lnTo>
                <a:lnTo>
                  <a:pt x="6157114" y="1514188"/>
                </a:lnTo>
                <a:lnTo>
                  <a:pt x="6158795" y="1505811"/>
                </a:lnTo>
                <a:lnTo>
                  <a:pt x="6161506" y="1495005"/>
                </a:lnTo>
                <a:lnTo>
                  <a:pt x="6160579" y="1494658"/>
                </a:lnTo>
                <a:lnTo>
                  <a:pt x="6158069" y="1504732"/>
                </a:lnTo>
                <a:lnTo>
                  <a:pt x="6156396" y="1513123"/>
                </a:lnTo>
                <a:lnTo>
                  <a:pt x="6159742" y="1523193"/>
                </a:lnTo>
                <a:lnTo>
                  <a:pt x="6139665" y="1518158"/>
                </a:lnTo>
                <a:lnTo>
                  <a:pt x="6116242" y="1545011"/>
                </a:lnTo>
                <a:lnTo>
                  <a:pt x="6116242" y="1568507"/>
                </a:lnTo>
                <a:lnTo>
                  <a:pt x="6114569" y="1583611"/>
                </a:lnTo>
                <a:lnTo>
                  <a:pt x="6101184" y="1618855"/>
                </a:lnTo>
                <a:lnTo>
                  <a:pt x="6086127" y="1618855"/>
                </a:lnTo>
                <a:lnTo>
                  <a:pt x="6086127" y="1645707"/>
                </a:lnTo>
                <a:lnTo>
                  <a:pt x="6084453" y="1677594"/>
                </a:lnTo>
                <a:lnTo>
                  <a:pt x="6076088" y="1675916"/>
                </a:lnTo>
                <a:lnTo>
                  <a:pt x="6074415" y="1677594"/>
                </a:lnTo>
                <a:lnTo>
                  <a:pt x="6064377" y="1652420"/>
                </a:lnTo>
                <a:lnTo>
                  <a:pt x="6054338" y="1625568"/>
                </a:lnTo>
                <a:lnTo>
                  <a:pt x="6040954" y="1647385"/>
                </a:lnTo>
                <a:lnTo>
                  <a:pt x="6037607" y="1642351"/>
                </a:lnTo>
                <a:lnTo>
                  <a:pt x="6031046" y="1617666"/>
                </a:lnTo>
                <a:lnTo>
                  <a:pt x="6030753" y="1617863"/>
                </a:lnTo>
                <a:lnTo>
                  <a:pt x="6037389" y="1642945"/>
                </a:lnTo>
                <a:lnTo>
                  <a:pt x="6040707" y="1647962"/>
                </a:lnTo>
                <a:lnTo>
                  <a:pt x="6053980" y="1626223"/>
                </a:lnTo>
                <a:lnTo>
                  <a:pt x="6063934" y="1652978"/>
                </a:lnTo>
                <a:lnTo>
                  <a:pt x="6073888" y="1678061"/>
                </a:lnTo>
                <a:lnTo>
                  <a:pt x="6075547" y="1696455"/>
                </a:lnTo>
                <a:lnTo>
                  <a:pt x="6067252" y="1703143"/>
                </a:lnTo>
                <a:lnTo>
                  <a:pt x="6070570" y="1709832"/>
                </a:lnTo>
                <a:lnTo>
                  <a:pt x="6055639" y="1683077"/>
                </a:lnTo>
                <a:lnTo>
                  <a:pt x="6040707" y="1654650"/>
                </a:lnTo>
                <a:lnTo>
                  <a:pt x="6024117" y="1652978"/>
                </a:lnTo>
                <a:lnTo>
                  <a:pt x="6015822" y="1634584"/>
                </a:lnTo>
                <a:lnTo>
                  <a:pt x="5989278" y="1617863"/>
                </a:lnTo>
                <a:lnTo>
                  <a:pt x="5980983" y="1619535"/>
                </a:lnTo>
                <a:lnTo>
                  <a:pt x="6009186" y="1636256"/>
                </a:lnTo>
                <a:lnTo>
                  <a:pt x="6017481" y="1654650"/>
                </a:lnTo>
                <a:lnTo>
                  <a:pt x="6019140" y="1659667"/>
                </a:lnTo>
                <a:lnTo>
                  <a:pt x="6014163" y="1684749"/>
                </a:lnTo>
                <a:lnTo>
                  <a:pt x="6007527" y="1676388"/>
                </a:lnTo>
                <a:lnTo>
                  <a:pt x="6004209" y="1676388"/>
                </a:lnTo>
                <a:lnTo>
                  <a:pt x="5997573" y="1683077"/>
                </a:lnTo>
                <a:lnTo>
                  <a:pt x="5990937" y="1683077"/>
                </a:lnTo>
                <a:lnTo>
                  <a:pt x="5989278" y="1684749"/>
                </a:lnTo>
                <a:lnTo>
                  <a:pt x="5984301" y="1676388"/>
                </a:lnTo>
                <a:lnTo>
                  <a:pt x="5984301" y="1679733"/>
                </a:lnTo>
                <a:lnTo>
                  <a:pt x="5976006" y="1656322"/>
                </a:lnTo>
                <a:lnTo>
                  <a:pt x="5967711" y="1634584"/>
                </a:lnTo>
                <a:lnTo>
                  <a:pt x="5966052" y="1616190"/>
                </a:lnTo>
                <a:lnTo>
                  <a:pt x="5965701" y="1615896"/>
                </a:lnTo>
                <a:lnTo>
                  <a:pt x="5967338" y="1633959"/>
                </a:lnTo>
                <a:lnTo>
                  <a:pt x="5975704" y="1655777"/>
                </a:lnTo>
                <a:lnTo>
                  <a:pt x="5984069" y="1679273"/>
                </a:lnTo>
                <a:lnTo>
                  <a:pt x="5984069" y="1687664"/>
                </a:lnTo>
                <a:lnTo>
                  <a:pt x="5977377" y="1685986"/>
                </a:lnTo>
                <a:lnTo>
                  <a:pt x="5970685" y="1687664"/>
                </a:lnTo>
                <a:lnTo>
                  <a:pt x="5963992" y="1687664"/>
                </a:lnTo>
                <a:lnTo>
                  <a:pt x="5957300" y="1675916"/>
                </a:lnTo>
                <a:lnTo>
                  <a:pt x="5933877" y="1692699"/>
                </a:lnTo>
                <a:lnTo>
                  <a:pt x="5930531" y="1714516"/>
                </a:lnTo>
                <a:lnTo>
                  <a:pt x="5917146" y="1736334"/>
                </a:lnTo>
                <a:lnTo>
                  <a:pt x="5900416" y="1746404"/>
                </a:lnTo>
                <a:lnTo>
                  <a:pt x="5880339" y="1768221"/>
                </a:lnTo>
                <a:lnTo>
                  <a:pt x="5855243" y="1795074"/>
                </a:lnTo>
                <a:lnTo>
                  <a:pt x="5830147" y="1820248"/>
                </a:lnTo>
                <a:lnTo>
                  <a:pt x="5826800" y="1838709"/>
                </a:lnTo>
                <a:lnTo>
                  <a:pt x="5805051" y="1847100"/>
                </a:lnTo>
                <a:lnTo>
                  <a:pt x="5798358" y="1858848"/>
                </a:lnTo>
                <a:lnTo>
                  <a:pt x="5793339" y="1860526"/>
                </a:lnTo>
                <a:lnTo>
                  <a:pt x="5788320" y="1863883"/>
                </a:lnTo>
                <a:lnTo>
                  <a:pt x="5774935" y="1873953"/>
                </a:lnTo>
                <a:lnTo>
                  <a:pt x="5776608" y="1907518"/>
                </a:lnTo>
                <a:lnTo>
                  <a:pt x="5783301" y="1936049"/>
                </a:lnTo>
                <a:lnTo>
                  <a:pt x="5778281" y="1959545"/>
                </a:lnTo>
                <a:lnTo>
                  <a:pt x="5773262" y="1984719"/>
                </a:lnTo>
                <a:lnTo>
                  <a:pt x="5776608" y="2006536"/>
                </a:lnTo>
                <a:lnTo>
                  <a:pt x="5778281" y="2028354"/>
                </a:lnTo>
                <a:lnTo>
                  <a:pt x="5769916" y="2028354"/>
                </a:lnTo>
                <a:lnTo>
                  <a:pt x="5756531" y="2050171"/>
                </a:lnTo>
                <a:lnTo>
                  <a:pt x="5766570" y="2061919"/>
                </a:lnTo>
                <a:lnTo>
                  <a:pt x="5749839" y="2065276"/>
                </a:lnTo>
                <a:lnTo>
                  <a:pt x="5734782" y="2080380"/>
                </a:lnTo>
                <a:lnTo>
                  <a:pt x="5719724" y="2095485"/>
                </a:lnTo>
                <a:lnTo>
                  <a:pt x="5704666" y="2087093"/>
                </a:lnTo>
                <a:lnTo>
                  <a:pt x="5694628" y="2065276"/>
                </a:lnTo>
                <a:lnTo>
                  <a:pt x="5682916" y="2040102"/>
                </a:lnTo>
                <a:lnTo>
                  <a:pt x="5674551" y="2019962"/>
                </a:lnTo>
                <a:lnTo>
                  <a:pt x="5662839" y="1996467"/>
                </a:lnTo>
                <a:lnTo>
                  <a:pt x="5649455" y="1969614"/>
                </a:lnTo>
                <a:lnTo>
                  <a:pt x="5637743" y="1946118"/>
                </a:lnTo>
                <a:lnTo>
                  <a:pt x="5624359" y="1910875"/>
                </a:lnTo>
                <a:lnTo>
                  <a:pt x="5609301" y="1877309"/>
                </a:lnTo>
                <a:lnTo>
                  <a:pt x="5604282" y="1868918"/>
                </a:lnTo>
                <a:lnTo>
                  <a:pt x="5594244" y="1840387"/>
                </a:lnTo>
                <a:lnTo>
                  <a:pt x="5584205" y="1810178"/>
                </a:lnTo>
                <a:lnTo>
                  <a:pt x="5575840" y="1774934"/>
                </a:lnTo>
                <a:lnTo>
                  <a:pt x="5574167" y="1766543"/>
                </a:lnTo>
                <a:lnTo>
                  <a:pt x="5572494" y="1758152"/>
                </a:lnTo>
                <a:lnTo>
                  <a:pt x="5564128" y="1727943"/>
                </a:lnTo>
                <a:lnTo>
                  <a:pt x="5564128" y="1707803"/>
                </a:lnTo>
                <a:lnTo>
                  <a:pt x="5559109" y="1694377"/>
                </a:lnTo>
                <a:lnTo>
                  <a:pt x="5567474" y="1684307"/>
                </a:lnTo>
                <a:lnTo>
                  <a:pt x="5554090" y="1684307"/>
                </a:lnTo>
                <a:lnTo>
                  <a:pt x="5555763" y="1677594"/>
                </a:lnTo>
                <a:lnTo>
                  <a:pt x="5559109" y="1669203"/>
                </a:lnTo>
                <a:lnTo>
                  <a:pt x="5545724" y="1669203"/>
                </a:lnTo>
                <a:lnTo>
                  <a:pt x="5544051" y="1684307"/>
                </a:lnTo>
                <a:lnTo>
                  <a:pt x="5542378" y="1704447"/>
                </a:lnTo>
                <a:lnTo>
                  <a:pt x="5505571" y="1714516"/>
                </a:lnTo>
                <a:lnTo>
                  <a:pt x="5483821" y="1687664"/>
                </a:lnTo>
                <a:lnTo>
                  <a:pt x="5458725" y="1664168"/>
                </a:lnTo>
                <a:lnTo>
                  <a:pt x="5473782" y="1665846"/>
                </a:lnTo>
                <a:lnTo>
                  <a:pt x="5492186" y="1654099"/>
                </a:lnTo>
                <a:lnTo>
                  <a:pt x="5493859" y="1647385"/>
                </a:lnTo>
                <a:lnTo>
                  <a:pt x="5463744" y="1652420"/>
                </a:lnTo>
                <a:lnTo>
                  <a:pt x="5441994" y="1628924"/>
                </a:lnTo>
                <a:lnTo>
                  <a:pt x="5445340" y="1622211"/>
                </a:lnTo>
                <a:lnTo>
                  <a:pt x="5435302" y="1625568"/>
                </a:lnTo>
                <a:lnTo>
                  <a:pt x="5435302" y="1623890"/>
                </a:lnTo>
                <a:lnTo>
                  <a:pt x="5435368" y="1623852"/>
                </a:lnTo>
                <a:lnTo>
                  <a:pt x="5415550" y="1615639"/>
                </a:lnTo>
                <a:lnTo>
                  <a:pt x="5402160" y="1593998"/>
                </a:lnTo>
                <a:lnTo>
                  <a:pt x="5392117" y="1589004"/>
                </a:lnTo>
                <a:lnTo>
                  <a:pt x="5382074" y="1574022"/>
                </a:lnTo>
                <a:lnTo>
                  <a:pt x="5355292" y="1575687"/>
                </a:lnTo>
                <a:lnTo>
                  <a:pt x="5326837" y="1577351"/>
                </a:lnTo>
                <a:lnTo>
                  <a:pt x="5306751" y="1579016"/>
                </a:lnTo>
                <a:lnTo>
                  <a:pt x="5283317" y="1579016"/>
                </a:lnTo>
                <a:lnTo>
                  <a:pt x="5258209" y="1582345"/>
                </a:lnTo>
                <a:lnTo>
                  <a:pt x="5261557" y="1557375"/>
                </a:lnTo>
                <a:lnTo>
                  <a:pt x="5270885" y="1548098"/>
                </a:lnTo>
                <a:lnTo>
                  <a:pt x="5270536" y="1548259"/>
                </a:lnTo>
                <a:lnTo>
                  <a:pt x="5260543" y="1558268"/>
                </a:lnTo>
                <a:lnTo>
                  <a:pt x="5257212" y="1583289"/>
                </a:lnTo>
                <a:lnTo>
                  <a:pt x="5230563" y="1578285"/>
                </a:lnTo>
                <a:lnTo>
                  <a:pt x="5202249" y="1573280"/>
                </a:lnTo>
                <a:lnTo>
                  <a:pt x="5173936" y="1568276"/>
                </a:lnTo>
                <a:lnTo>
                  <a:pt x="5145622" y="1564940"/>
                </a:lnTo>
                <a:lnTo>
                  <a:pt x="5135628" y="1544923"/>
                </a:lnTo>
                <a:lnTo>
                  <a:pt x="5123970" y="1524906"/>
                </a:lnTo>
                <a:lnTo>
                  <a:pt x="5103983" y="1533247"/>
                </a:lnTo>
                <a:lnTo>
                  <a:pt x="5082332" y="1539919"/>
                </a:lnTo>
                <a:lnTo>
                  <a:pt x="5042359" y="1533247"/>
                </a:lnTo>
                <a:lnTo>
                  <a:pt x="5020707" y="1516566"/>
                </a:lnTo>
                <a:lnTo>
                  <a:pt x="4995724" y="1503221"/>
                </a:lnTo>
                <a:lnTo>
                  <a:pt x="4975738" y="1483204"/>
                </a:lnTo>
                <a:lnTo>
                  <a:pt x="4964079" y="1464856"/>
                </a:lnTo>
                <a:lnTo>
                  <a:pt x="4940762" y="1433162"/>
                </a:lnTo>
                <a:lnTo>
                  <a:pt x="4930769" y="1434830"/>
                </a:lnTo>
                <a:lnTo>
                  <a:pt x="4917445" y="1426490"/>
                </a:lnTo>
                <a:lnTo>
                  <a:pt x="4917445" y="1424822"/>
                </a:lnTo>
                <a:lnTo>
                  <a:pt x="4910783" y="1438167"/>
                </a:lnTo>
                <a:lnTo>
                  <a:pt x="4905786" y="1438167"/>
                </a:lnTo>
                <a:lnTo>
                  <a:pt x="4904157" y="1436209"/>
                </a:lnTo>
                <a:lnTo>
                  <a:pt x="4893084" y="1436209"/>
                </a:lnTo>
                <a:lnTo>
                  <a:pt x="4871225" y="1437869"/>
                </a:lnTo>
                <a:lnTo>
                  <a:pt x="4857774" y="1462772"/>
                </a:lnTo>
                <a:lnTo>
                  <a:pt x="4812376" y="1461112"/>
                </a:lnTo>
                <a:lnTo>
                  <a:pt x="4785474" y="1436209"/>
                </a:lnTo>
                <a:lnTo>
                  <a:pt x="4761934" y="1414627"/>
                </a:lnTo>
                <a:lnTo>
                  <a:pt x="4736713" y="1403005"/>
                </a:lnTo>
                <a:lnTo>
                  <a:pt x="4713174" y="1393044"/>
                </a:lnTo>
                <a:lnTo>
                  <a:pt x="4686271" y="1381423"/>
                </a:lnTo>
                <a:lnTo>
                  <a:pt x="4662732" y="1371462"/>
                </a:lnTo>
                <a:lnTo>
                  <a:pt x="4646826" y="1336911"/>
                </a:lnTo>
                <a:lnTo>
                  <a:pt x="4646037" y="1337496"/>
                </a:lnTo>
                <a:lnTo>
                  <a:pt x="4662318" y="1372493"/>
                </a:lnTo>
                <a:lnTo>
                  <a:pt x="4662624" y="1372385"/>
                </a:lnTo>
                <a:lnTo>
                  <a:pt x="4686050" y="1382458"/>
                </a:lnTo>
                <a:lnTo>
                  <a:pt x="4712824" y="1394211"/>
                </a:lnTo>
                <a:lnTo>
                  <a:pt x="4736251" y="1404284"/>
                </a:lnTo>
                <a:lnTo>
                  <a:pt x="4761351" y="1416037"/>
                </a:lnTo>
                <a:lnTo>
                  <a:pt x="4784778" y="1437863"/>
                </a:lnTo>
                <a:lnTo>
                  <a:pt x="4811551" y="1463046"/>
                </a:lnTo>
                <a:lnTo>
                  <a:pt x="4856731" y="1464725"/>
                </a:lnTo>
                <a:lnTo>
                  <a:pt x="4881795" y="1468078"/>
                </a:lnTo>
                <a:lnTo>
                  <a:pt x="4881678" y="1467794"/>
                </a:lnTo>
                <a:lnTo>
                  <a:pt x="4856822" y="1464557"/>
                </a:lnTo>
                <a:lnTo>
                  <a:pt x="4870079" y="1440287"/>
                </a:lnTo>
                <a:lnTo>
                  <a:pt x="4891621" y="1438669"/>
                </a:lnTo>
                <a:lnTo>
                  <a:pt x="4896592" y="1449995"/>
                </a:lnTo>
                <a:lnTo>
                  <a:pt x="4889964" y="1453231"/>
                </a:lnTo>
                <a:lnTo>
                  <a:pt x="4891621" y="1458085"/>
                </a:lnTo>
                <a:lnTo>
                  <a:pt x="4906535" y="1482356"/>
                </a:lnTo>
                <a:lnTo>
                  <a:pt x="4884992" y="1475884"/>
                </a:lnTo>
                <a:lnTo>
                  <a:pt x="4883081" y="1471217"/>
                </a:lnTo>
                <a:lnTo>
                  <a:pt x="4885178" y="1476478"/>
                </a:lnTo>
                <a:lnTo>
                  <a:pt x="4906931" y="1483193"/>
                </a:lnTo>
                <a:lnTo>
                  <a:pt x="4921992" y="1505019"/>
                </a:lnTo>
                <a:lnTo>
                  <a:pt x="4933705" y="1515093"/>
                </a:lnTo>
                <a:lnTo>
                  <a:pt x="4957132" y="1538598"/>
                </a:lnTo>
                <a:lnTo>
                  <a:pt x="4960478" y="1555387"/>
                </a:lnTo>
                <a:lnTo>
                  <a:pt x="4972192" y="1575534"/>
                </a:lnTo>
                <a:lnTo>
                  <a:pt x="4980351" y="1593271"/>
                </a:lnTo>
                <a:lnTo>
                  <a:pt x="4980351" y="1566874"/>
                </a:lnTo>
                <a:lnTo>
                  <a:pt x="4991033" y="1553160"/>
                </a:lnTo>
                <a:lnTo>
                  <a:pt x="4999935" y="1578873"/>
                </a:lnTo>
                <a:lnTo>
                  <a:pt x="4992813" y="1599444"/>
                </a:lnTo>
                <a:lnTo>
                  <a:pt x="4989253" y="1602873"/>
                </a:lnTo>
                <a:lnTo>
                  <a:pt x="4985480" y="1599967"/>
                </a:lnTo>
                <a:lnTo>
                  <a:pt x="4990599" y="1604075"/>
                </a:lnTo>
                <a:lnTo>
                  <a:pt x="4993945" y="1600717"/>
                </a:lnTo>
                <a:lnTo>
                  <a:pt x="4997292" y="1600717"/>
                </a:lnTo>
                <a:lnTo>
                  <a:pt x="4997292" y="1609112"/>
                </a:lnTo>
                <a:lnTo>
                  <a:pt x="4999935" y="1610438"/>
                </a:lnTo>
                <a:lnTo>
                  <a:pt x="4999935" y="1610104"/>
                </a:lnTo>
                <a:lnTo>
                  <a:pt x="5006764" y="1615075"/>
                </a:lnTo>
                <a:lnTo>
                  <a:pt x="5023837" y="1616732"/>
                </a:lnTo>
                <a:lnTo>
                  <a:pt x="5064813" y="1615075"/>
                </a:lnTo>
                <a:lnTo>
                  <a:pt x="5092130" y="1588561"/>
                </a:lnTo>
                <a:lnTo>
                  <a:pt x="5113810" y="1564282"/>
                </a:lnTo>
                <a:lnTo>
                  <a:pt x="5111413" y="1563404"/>
                </a:lnTo>
                <a:lnTo>
                  <a:pt x="5120452" y="1550147"/>
                </a:lnTo>
                <a:lnTo>
                  <a:pt x="5120452" y="1566083"/>
                </a:lnTo>
                <a:lnTo>
                  <a:pt x="5122862" y="1567019"/>
                </a:lnTo>
                <a:lnTo>
                  <a:pt x="5127984" y="1588561"/>
                </a:lnTo>
                <a:lnTo>
                  <a:pt x="5125730" y="1590312"/>
                </a:lnTo>
                <a:lnTo>
                  <a:pt x="5136808" y="1611118"/>
                </a:lnTo>
                <a:lnTo>
                  <a:pt x="5160025" y="1621182"/>
                </a:lnTo>
                <a:lnTo>
                  <a:pt x="5181584" y="1631245"/>
                </a:lnTo>
                <a:lnTo>
                  <a:pt x="5201484" y="1648017"/>
                </a:lnTo>
                <a:lnTo>
                  <a:pt x="5221385" y="1666466"/>
                </a:lnTo>
                <a:lnTo>
                  <a:pt x="5206459" y="1696655"/>
                </a:lnTo>
                <a:lnTo>
                  <a:pt x="5191534" y="1725168"/>
                </a:lnTo>
                <a:lnTo>
                  <a:pt x="5184901" y="1725168"/>
                </a:lnTo>
                <a:lnTo>
                  <a:pt x="5174950" y="1731876"/>
                </a:lnTo>
                <a:lnTo>
                  <a:pt x="5176609" y="1765420"/>
                </a:lnTo>
                <a:lnTo>
                  <a:pt x="5156708" y="1775483"/>
                </a:lnTo>
                <a:lnTo>
                  <a:pt x="5146758" y="1797287"/>
                </a:lnTo>
                <a:lnTo>
                  <a:pt x="5123541" y="1802318"/>
                </a:lnTo>
                <a:lnTo>
                  <a:pt x="5115249" y="1819090"/>
                </a:lnTo>
                <a:lnTo>
                  <a:pt x="5101982" y="1830831"/>
                </a:lnTo>
                <a:lnTo>
                  <a:pt x="5082082" y="1837539"/>
                </a:lnTo>
                <a:lnTo>
                  <a:pt x="5060523" y="1840894"/>
                </a:lnTo>
                <a:lnTo>
                  <a:pt x="5060070" y="1840185"/>
                </a:lnTo>
                <a:lnTo>
                  <a:pt x="5036614" y="1860077"/>
                </a:lnTo>
                <a:lnTo>
                  <a:pt x="5034930" y="1871742"/>
                </a:lnTo>
                <a:lnTo>
                  <a:pt x="5014719" y="1881741"/>
                </a:lnTo>
                <a:lnTo>
                  <a:pt x="4994508" y="1890073"/>
                </a:lnTo>
                <a:lnTo>
                  <a:pt x="4974297" y="1900072"/>
                </a:lnTo>
                <a:lnTo>
                  <a:pt x="4954086" y="1910070"/>
                </a:lnTo>
                <a:lnTo>
                  <a:pt x="4933876" y="1918402"/>
                </a:lnTo>
                <a:lnTo>
                  <a:pt x="4905243" y="1928401"/>
                </a:lnTo>
                <a:lnTo>
                  <a:pt x="4879980" y="1936733"/>
                </a:lnTo>
                <a:lnTo>
                  <a:pt x="4844611" y="1956730"/>
                </a:lnTo>
                <a:lnTo>
                  <a:pt x="4812610" y="1958397"/>
                </a:lnTo>
                <a:lnTo>
                  <a:pt x="4800820" y="1920069"/>
                </a:lnTo>
                <a:lnTo>
                  <a:pt x="4789031" y="1885074"/>
                </a:lnTo>
                <a:lnTo>
                  <a:pt x="4789031" y="1848412"/>
                </a:lnTo>
                <a:lnTo>
                  <a:pt x="4790074" y="1847173"/>
                </a:lnTo>
                <a:lnTo>
                  <a:pt x="4776411" y="1827371"/>
                </a:lnTo>
                <a:lnTo>
                  <a:pt x="4764697" y="1805545"/>
                </a:lnTo>
                <a:lnTo>
                  <a:pt x="4742944" y="1771967"/>
                </a:lnTo>
                <a:lnTo>
                  <a:pt x="4722864" y="1738389"/>
                </a:lnTo>
                <a:lnTo>
                  <a:pt x="4692744" y="1711526"/>
                </a:lnTo>
                <a:lnTo>
                  <a:pt x="4682704" y="1671232"/>
                </a:lnTo>
                <a:lnTo>
                  <a:pt x="4672664" y="1649406"/>
                </a:lnTo>
                <a:lnTo>
                  <a:pt x="4664297" y="1625901"/>
                </a:lnTo>
                <a:lnTo>
                  <a:pt x="4645890" y="1610791"/>
                </a:lnTo>
                <a:lnTo>
                  <a:pt x="4630830" y="1597360"/>
                </a:lnTo>
                <a:lnTo>
                  <a:pt x="4615770" y="1565460"/>
                </a:lnTo>
                <a:lnTo>
                  <a:pt x="4590670" y="1530203"/>
                </a:lnTo>
                <a:lnTo>
                  <a:pt x="4563896" y="1494946"/>
                </a:lnTo>
                <a:lnTo>
                  <a:pt x="4555530" y="1493267"/>
                </a:lnTo>
                <a:lnTo>
                  <a:pt x="4562182" y="1456558"/>
                </a:lnTo>
                <a:lnTo>
                  <a:pt x="4562102" y="1456539"/>
                </a:lnTo>
                <a:lnTo>
                  <a:pt x="4555711" y="1478531"/>
                </a:lnTo>
                <a:lnTo>
                  <a:pt x="4550649" y="1503413"/>
                </a:lnTo>
                <a:lnTo>
                  <a:pt x="4535464" y="1498437"/>
                </a:lnTo>
                <a:lnTo>
                  <a:pt x="4520279" y="1470237"/>
                </a:lnTo>
                <a:lnTo>
                  <a:pt x="4501720" y="1443696"/>
                </a:lnTo>
                <a:lnTo>
                  <a:pt x="4496658" y="1445355"/>
                </a:lnTo>
                <a:lnTo>
                  <a:pt x="4506781" y="1468578"/>
                </a:lnTo>
                <a:lnTo>
                  <a:pt x="4520279" y="1490143"/>
                </a:lnTo>
                <a:lnTo>
                  <a:pt x="4532090" y="1513366"/>
                </a:lnTo>
                <a:lnTo>
                  <a:pt x="4542213" y="1534930"/>
                </a:lnTo>
                <a:lnTo>
                  <a:pt x="4554024" y="1554836"/>
                </a:lnTo>
                <a:lnTo>
                  <a:pt x="4565835" y="1576400"/>
                </a:lnTo>
                <a:lnTo>
                  <a:pt x="4581020" y="1596306"/>
                </a:lnTo>
                <a:lnTo>
                  <a:pt x="4596205" y="1617870"/>
                </a:lnTo>
                <a:lnTo>
                  <a:pt x="4592830" y="1619529"/>
                </a:lnTo>
                <a:lnTo>
                  <a:pt x="4594518" y="1644411"/>
                </a:lnTo>
                <a:lnTo>
                  <a:pt x="4594499" y="1644429"/>
                </a:lnTo>
                <a:lnTo>
                  <a:pt x="4612119" y="1661996"/>
                </a:lnTo>
                <a:lnTo>
                  <a:pt x="4627260" y="1682122"/>
                </a:lnTo>
                <a:lnTo>
                  <a:pt x="4637354" y="1703925"/>
                </a:lnTo>
                <a:lnTo>
                  <a:pt x="4644083" y="1739145"/>
                </a:lnTo>
                <a:lnTo>
                  <a:pt x="4652494" y="1774366"/>
                </a:lnTo>
                <a:lnTo>
                  <a:pt x="4676047" y="1802877"/>
                </a:lnTo>
                <a:lnTo>
                  <a:pt x="4660906" y="1814618"/>
                </a:lnTo>
                <a:lnTo>
                  <a:pt x="4644083" y="1826358"/>
                </a:lnTo>
                <a:lnTo>
                  <a:pt x="4643571" y="1828315"/>
                </a:lnTo>
                <a:lnTo>
                  <a:pt x="4659332" y="1817056"/>
                </a:lnTo>
                <a:lnTo>
                  <a:pt x="4674182" y="1805270"/>
                </a:lnTo>
                <a:lnTo>
                  <a:pt x="4679132" y="1800219"/>
                </a:lnTo>
                <a:lnTo>
                  <a:pt x="4685731" y="1820423"/>
                </a:lnTo>
                <a:lnTo>
                  <a:pt x="4693981" y="1842311"/>
                </a:lnTo>
                <a:lnTo>
                  <a:pt x="4702231" y="1865883"/>
                </a:lnTo>
                <a:lnTo>
                  <a:pt x="4712130" y="1887771"/>
                </a:lnTo>
                <a:lnTo>
                  <a:pt x="4712130" y="1879352"/>
                </a:lnTo>
                <a:lnTo>
                  <a:pt x="4720380" y="1882719"/>
                </a:lnTo>
                <a:lnTo>
                  <a:pt x="4741829" y="1899556"/>
                </a:lnTo>
                <a:lnTo>
                  <a:pt x="4769878" y="1928179"/>
                </a:lnTo>
                <a:lnTo>
                  <a:pt x="4797927" y="1956802"/>
                </a:lnTo>
                <a:lnTo>
                  <a:pt x="4799472" y="1961533"/>
                </a:lnTo>
                <a:lnTo>
                  <a:pt x="4799850" y="1961410"/>
                </a:lnTo>
                <a:lnTo>
                  <a:pt x="4810121" y="1994767"/>
                </a:lnTo>
                <a:lnTo>
                  <a:pt x="4809396" y="1996179"/>
                </a:lnTo>
                <a:lnTo>
                  <a:pt x="4825925" y="2011098"/>
                </a:lnTo>
                <a:lnTo>
                  <a:pt x="4842600" y="2027823"/>
                </a:lnTo>
                <a:lnTo>
                  <a:pt x="4874283" y="2016116"/>
                </a:lnTo>
                <a:lnTo>
                  <a:pt x="4900964" y="2017788"/>
                </a:lnTo>
                <a:lnTo>
                  <a:pt x="4924309" y="2006081"/>
                </a:lnTo>
                <a:lnTo>
                  <a:pt x="4960995" y="1997719"/>
                </a:lnTo>
                <a:lnTo>
                  <a:pt x="4999348" y="1989356"/>
                </a:lnTo>
                <a:lnTo>
                  <a:pt x="5011021" y="1980994"/>
                </a:lnTo>
                <a:lnTo>
                  <a:pt x="5019358" y="1989356"/>
                </a:lnTo>
                <a:lnTo>
                  <a:pt x="5016023" y="2027823"/>
                </a:lnTo>
                <a:lnTo>
                  <a:pt x="5021026" y="2027823"/>
                </a:lnTo>
                <a:lnTo>
                  <a:pt x="5012688" y="2037858"/>
                </a:lnTo>
                <a:lnTo>
                  <a:pt x="5004350" y="2071308"/>
                </a:lnTo>
                <a:lnTo>
                  <a:pt x="4986008" y="2108102"/>
                </a:lnTo>
                <a:lnTo>
                  <a:pt x="4969332" y="2141552"/>
                </a:lnTo>
                <a:lnTo>
                  <a:pt x="4950990" y="2178346"/>
                </a:lnTo>
                <a:lnTo>
                  <a:pt x="4932647" y="2213468"/>
                </a:lnTo>
                <a:lnTo>
                  <a:pt x="4915971" y="2231865"/>
                </a:lnTo>
                <a:lnTo>
                  <a:pt x="4900964" y="2248590"/>
                </a:lnTo>
                <a:lnTo>
                  <a:pt x="4884288" y="2263643"/>
                </a:lnTo>
                <a:lnTo>
                  <a:pt x="4870948" y="2280367"/>
                </a:lnTo>
                <a:lnTo>
                  <a:pt x="4850938" y="2298765"/>
                </a:lnTo>
                <a:lnTo>
                  <a:pt x="4832595" y="2317162"/>
                </a:lnTo>
                <a:lnTo>
                  <a:pt x="4814252" y="2333887"/>
                </a:lnTo>
                <a:lnTo>
                  <a:pt x="4795909" y="2352284"/>
                </a:lnTo>
                <a:lnTo>
                  <a:pt x="4782569" y="2372354"/>
                </a:lnTo>
                <a:lnTo>
                  <a:pt x="4770897" y="2390751"/>
                </a:lnTo>
                <a:lnTo>
                  <a:pt x="4755889" y="2367336"/>
                </a:lnTo>
                <a:lnTo>
                  <a:pt x="4755889" y="2338904"/>
                </a:lnTo>
                <a:lnTo>
                  <a:pt x="4755889" y="2310472"/>
                </a:lnTo>
                <a:lnTo>
                  <a:pt x="4755889" y="2282040"/>
                </a:lnTo>
                <a:lnTo>
                  <a:pt x="4755889" y="2256953"/>
                </a:lnTo>
                <a:lnTo>
                  <a:pt x="4769229" y="2238555"/>
                </a:lnTo>
                <a:lnTo>
                  <a:pt x="4780902" y="2221831"/>
                </a:lnTo>
                <a:lnTo>
                  <a:pt x="4792574" y="2213468"/>
                </a:lnTo>
                <a:lnTo>
                  <a:pt x="4819255" y="2198416"/>
                </a:lnTo>
                <a:lnTo>
                  <a:pt x="4839265" y="2196743"/>
                </a:lnTo>
                <a:lnTo>
                  <a:pt x="4860943" y="2193399"/>
                </a:lnTo>
                <a:lnTo>
                  <a:pt x="4879286" y="2169984"/>
                </a:lnTo>
                <a:lnTo>
                  <a:pt x="4899296" y="2146569"/>
                </a:lnTo>
                <a:lnTo>
                  <a:pt x="4919307" y="2123154"/>
                </a:lnTo>
                <a:lnTo>
                  <a:pt x="4935982" y="2099740"/>
                </a:lnTo>
                <a:lnTo>
                  <a:pt x="4935658" y="2099740"/>
                </a:lnTo>
                <a:lnTo>
                  <a:pt x="4919940" y="2121765"/>
                </a:lnTo>
                <a:lnTo>
                  <a:pt x="4899870" y="2145198"/>
                </a:lnTo>
                <a:lnTo>
                  <a:pt x="4879801" y="2168632"/>
                </a:lnTo>
                <a:lnTo>
                  <a:pt x="4861405" y="2192066"/>
                </a:lnTo>
                <a:lnTo>
                  <a:pt x="4839663" y="2195414"/>
                </a:lnTo>
                <a:lnTo>
                  <a:pt x="4819594" y="2197087"/>
                </a:lnTo>
                <a:lnTo>
                  <a:pt x="4792835" y="2212152"/>
                </a:lnTo>
                <a:lnTo>
                  <a:pt x="4781128" y="2220521"/>
                </a:lnTo>
                <a:lnTo>
                  <a:pt x="4752697" y="2215500"/>
                </a:lnTo>
                <a:lnTo>
                  <a:pt x="4725938" y="2222195"/>
                </a:lnTo>
                <a:lnTo>
                  <a:pt x="4712559" y="2235586"/>
                </a:lnTo>
                <a:lnTo>
                  <a:pt x="4675766" y="2227217"/>
                </a:lnTo>
                <a:lnTo>
                  <a:pt x="4643990" y="2205457"/>
                </a:lnTo>
                <a:lnTo>
                  <a:pt x="4622248" y="2200435"/>
                </a:lnTo>
                <a:lnTo>
                  <a:pt x="4622223" y="2200365"/>
                </a:lnTo>
                <a:lnTo>
                  <a:pt x="4602025" y="2200365"/>
                </a:lnTo>
                <a:lnTo>
                  <a:pt x="4581837" y="2200365"/>
                </a:lnTo>
                <a:lnTo>
                  <a:pt x="4571743" y="2212106"/>
                </a:lnTo>
                <a:lnTo>
                  <a:pt x="4570994" y="2213067"/>
                </a:lnTo>
                <a:lnTo>
                  <a:pt x="4571224" y="2213568"/>
                </a:lnTo>
                <a:lnTo>
                  <a:pt x="4580712" y="2202444"/>
                </a:lnTo>
                <a:lnTo>
                  <a:pt x="4600640" y="2202444"/>
                </a:lnTo>
                <a:lnTo>
                  <a:pt x="4622229" y="2202444"/>
                </a:lnTo>
                <a:lnTo>
                  <a:pt x="4643818" y="2207450"/>
                </a:lnTo>
                <a:lnTo>
                  <a:pt x="4675370" y="2229145"/>
                </a:lnTo>
                <a:lnTo>
                  <a:pt x="4711905" y="2237489"/>
                </a:lnTo>
                <a:lnTo>
                  <a:pt x="4725190" y="2224139"/>
                </a:lnTo>
                <a:lnTo>
                  <a:pt x="4751761" y="2217463"/>
                </a:lnTo>
                <a:lnTo>
                  <a:pt x="4779992" y="2222470"/>
                </a:lnTo>
                <a:lnTo>
                  <a:pt x="4768367" y="2239158"/>
                </a:lnTo>
                <a:lnTo>
                  <a:pt x="4755082" y="2257515"/>
                </a:lnTo>
                <a:lnTo>
                  <a:pt x="4755082" y="2282548"/>
                </a:lnTo>
                <a:lnTo>
                  <a:pt x="4755082" y="2310918"/>
                </a:lnTo>
                <a:lnTo>
                  <a:pt x="4755082" y="2339288"/>
                </a:lnTo>
                <a:lnTo>
                  <a:pt x="4755082" y="2367659"/>
                </a:lnTo>
                <a:lnTo>
                  <a:pt x="4770028" y="2391022"/>
                </a:lnTo>
                <a:lnTo>
                  <a:pt x="4755082" y="2399366"/>
                </a:lnTo>
                <a:lnTo>
                  <a:pt x="4745118" y="2417724"/>
                </a:lnTo>
                <a:lnTo>
                  <a:pt x="4733493" y="2429405"/>
                </a:lnTo>
                <a:lnTo>
                  <a:pt x="4721869" y="2452769"/>
                </a:lnTo>
                <a:lnTo>
                  <a:pt x="4710244" y="2479470"/>
                </a:lnTo>
                <a:lnTo>
                  <a:pt x="4709311" y="2480408"/>
                </a:lnTo>
                <a:lnTo>
                  <a:pt x="4709383" y="2480480"/>
                </a:lnTo>
                <a:lnTo>
                  <a:pt x="4695922" y="2520778"/>
                </a:lnTo>
                <a:lnTo>
                  <a:pt x="4714431" y="2547643"/>
                </a:lnTo>
                <a:lnTo>
                  <a:pt x="4709383" y="2574508"/>
                </a:lnTo>
                <a:lnTo>
                  <a:pt x="4711066" y="2584582"/>
                </a:lnTo>
                <a:lnTo>
                  <a:pt x="4714431" y="2608089"/>
                </a:lnTo>
                <a:lnTo>
                  <a:pt x="4719479" y="2638313"/>
                </a:lnTo>
                <a:lnTo>
                  <a:pt x="4735583" y="2654382"/>
                </a:lnTo>
                <a:lnTo>
                  <a:pt x="4737666" y="2654382"/>
                </a:lnTo>
                <a:lnTo>
                  <a:pt x="4734363" y="2674489"/>
                </a:lnTo>
                <a:lnTo>
                  <a:pt x="4737666" y="2718053"/>
                </a:lnTo>
                <a:lnTo>
                  <a:pt x="4732711" y="2731457"/>
                </a:lnTo>
                <a:lnTo>
                  <a:pt x="4737666" y="2773346"/>
                </a:lnTo>
                <a:lnTo>
                  <a:pt x="4739318" y="2773346"/>
                </a:lnTo>
                <a:lnTo>
                  <a:pt x="4732711" y="2795128"/>
                </a:lnTo>
                <a:lnTo>
                  <a:pt x="4711240" y="2833666"/>
                </a:lnTo>
                <a:lnTo>
                  <a:pt x="4679858" y="2853773"/>
                </a:lnTo>
                <a:lnTo>
                  <a:pt x="4655083" y="2868853"/>
                </a:lnTo>
                <a:lnTo>
                  <a:pt x="4633612" y="2882257"/>
                </a:lnTo>
                <a:lnTo>
                  <a:pt x="4613792" y="2909066"/>
                </a:lnTo>
                <a:lnTo>
                  <a:pt x="4584062" y="2932524"/>
                </a:lnTo>
                <a:lnTo>
                  <a:pt x="4574152" y="2932524"/>
                </a:lnTo>
                <a:lnTo>
                  <a:pt x="4574152" y="2942577"/>
                </a:lnTo>
                <a:lnTo>
                  <a:pt x="4579107" y="2962684"/>
                </a:lnTo>
                <a:lnTo>
                  <a:pt x="4580759" y="2989492"/>
                </a:lnTo>
                <a:lnTo>
                  <a:pt x="4585714" y="3012950"/>
                </a:lnTo>
                <a:lnTo>
                  <a:pt x="4590669" y="3004572"/>
                </a:lnTo>
                <a:lnTo>
                  <a:pt x="4589017" y="3031381"/>
                </a:lnTo>
                <a:lnTo>
                  <a:pt x="4584062" y="3056514"/>
                </a:lnTo>
                <a:lnTo>
                  <a:pt x="4584062" y="3069919"/>
                </a:lnTo>
                <a:lnTo>
                  <a:pt x="4562590" y="3083323"/>
                </a:lnTo>
                <a:lnTo>
                  <a:pt x="4541119" y="3095052"/>
                </a:lnTo>
                <a:lnTo>
                  <a:pt x="4509737" y="3121861"/>
                </a:lnTo>
                <a:lnTo>
                  <a:pt x="4516344" y="3126888"/>
                </a:lnTo>
                <a:lnTo>
                  <a:pt x="4514780" y="3145928"/>
                </a:lnTo>
                <a:lnTo>
                  <a:pt x="4514855" y="3145928"/>
                </a:lnTo>
                <a:lnTo>
                  <a:pt x="4514761" y="3146154"/>
                </a:lnTo>
                <a:lnTo>
                  <a:pt x="4514692" y="3146994"/>
                </a:lnTo>
                <a:lnTo>
                  <a:pt x="4514414" y="3146994"/>
                </a:lnTo>
                <a:lnTo>
                  <a:pt x="4503101" y="3174371"/>
                </a:lnTo>
                <a:lnTo>
                  <a:pt x="4491347" y="3204486"/>
                </a:lnTo>
                <a:lnTo>
                  <a:pt x="4471197" y="3229583"/>
                </a:lnTo>
                <a:lnTo>
                  <a:pt x="4452727" y="3251333"/>
                </a:lnTo>
                <a:lnTo>
                  <a:pt x="4434256" y="3269737"/>
                </a:lnTo>
                <a:lnTo>
                  <a:pt x="4419144" y="3286468"/>
                </a:lnTo>
                <a:lnTo>
                  <a:pt x="4402353" y="3304872"/>
                </a:lnTo>
                <a:lnTo>
                  <a:pt x="4385561" y="3321603"/>
                </a:lnTo>
                <a:lnTo>
                  <a:pt x="4358695" y="3336661"/>
                </a:lnTo>
                <a:lnTo>
                  <a:pt x="4330150" y="3353392"/>
                </a:lnTo>
                <a:lnTo>
                  <a:pt x="4313359" y="3360085"/>
                </a:lnTo>
                <a:lnTo>
                  <a:pt x="4279776" y="3363431"/>
                </a:lnTo>
                <a:lnTo>
                  <a:pt x="4251231" y="3365104"/>
                </a:lnTo>
                <a:lnTo>
                  <a:pt x="4224365" y="3365104"/>
                </a:lnTo>
                <a:lnTo>
                  <a:pt x="4197498" y="3375143"/>
                </a:lnTo>
                <a:lnTo>
                  <a:pt x="4170632" y="3383508"/>
                </a:lnTo>
                <a:lnTo>
                  <a:pt x="4153841" y="3375143"/>
                </a:lnTo>
                <a:lnTo>
                  <a:pt x="4140408" y="3366777"/>
                </a:lnTo>
                <a:lnTo>
                  <a:pt x="4132012" y="3366777"/>
                </a:lnTo>
                <a:lnTo>
                  <a:pt x="4123616" y="3336661"/>
                </a:lnTo>
                <a:lnTo>
                  <a:pt x="4121937" y="3323277"/>
                </a:lnTo>
                <a:lnTo>
                  <a:pt x="4132012" y="3309892"/>
                </a:lnTo>
                <a:lnTo>
                  <a:pt x="4121937" y="3281449"/>
                </a:lnTo>
                <a:lnTo>
                  <a:pt x="4111862" y="3253006"/>
                </a:lnTo>
                <a:lnTo>
                  <a:pt x="4101788" y="3226237"/>
                </a:lnTo>
                <a:lnTo>
                  <a:pt x="4090379" y="3200254"/>
                </a:lnTo>
                <a:lnTo>
                  <a:pt x="4090170" y="3200519"/>
                </a:lnTo>
                <a:lnTo>
                  <a:pt x="4076862" y="3180320"/>
                </a:lnTo>
                <a:lnTo>
                  <a:pt x="4060226" y="3156754"/>
                </a:lnTo>
                <a:lnTo>
                  <a:pt x="4056899" y="3126455"/>
                </a:lnTo>
                <a:lnTo>
                  <a:pt x="4051909" y="3096156"/>
                </a:lnTo>
                <a:lnTo>
                  <a:pt x="4048582" y="3065857"/>
                </a:lnTo>
                <a:lnTo>
                  <a:pt x="4043591" y="3033875"/>
                </a:lnTo>
                <a:lnTo>
                  <a:pt x="4043748" y="3033928"/>
                </a:lnTo>
                <a:lnTo>
                  <a:pt x="4043334" y="3033675"/>
                </a:lnTo>
                <a:lnTo>
                  <a:pt x="4045342" y="3018945"/>
                </a:lnTo>
                <a:lnTo>
                  <a:pt x="4046303" y="3034790"/>
                </a:lnTo>
                <a:lnTo>
                  <a:pt x="4048582" y="3035558"/>
                </a:lnTo>
                <a:lnTo>
                  <a:pt x="4046918" y="3020409"/>
                </a:lnTo>
                <a:lnTo>
                  <a:pt x="4028619" y="2983377"/>
                </a:lnTo>
                <a:lnTo>
                  <a:pt x="4011984" y="2948028"/>
                </a:lnTo>
                <a:lnTo>
                  <a:pt x="3993685" y="2910996"/>
                </a:lnTo>
                <a:lnTo>
                  <a:pt x="3977050" y="2873964"/>
                </a:lnTo>
                <a:lnTo>
                  <a:pt x="3978713" y="2857132"/>
                </a:lnTo>
                <a:lnTo>
                  <a:pt x="4009256" y="2848999"/>
                </a:lnTo>
                <a:lnTo>
                  <a:pt x="4008935" y="2848854"/>
                </a:lnTo>
                <a:lnTo>
                  <a:pt x="3977050" y="2857185"/>
                </a:lnTo>
                <a:lnTo>
                  <a:pt x="3978728" y="2832193"/>
                </a:lnTo>
                <a:lnTo>
                  <a:pt x="3980406" y="2808867"/>
                </a:lnTo>
                <a:lnTo>
                  <a:pt x="3992153" y="2772212"/>
                </a:lnTo>
                <a:lnTo>
                  <a:pt x="4005579" y="2733891"/>
                </a:lnTo>
                <a:lnTo>
                  <a:pt x="4019004" y="2713897"/>
                </a:lnTo>
                <a:lnTo>
                  <a:pt x="4030752" y="2693904"/>
                </a:lnTo>
                <a:lnTo>
                  <a:pt x="4027395" y="2653917"/>
                </a:lnTo>
                <a:lnTo>
                  <a:pt x="4019004" y="2630591"/>
                </a:lnTo>
                <a:lnTo>
                  <a:pt x="4012292" y="2608931"/>
                </a:lnTo>
                <a:lnTo>
                  <a:pt x="4020682" y="2593936"/>
                </a:lnTo>
                <a:lnTo>
                  <a:pt x="4008935" y="2558947"/>
                </a:lnTo>
                <a:lnTo>
                  <a:pt x="3995510" y="2522293"/>
                </a:lnTo>
                <a:lnTo>
                  <a:pt x="4004603" y="2520209"/>
                </a:lnTo>
                <a:lnTo>
                  <a:pt x="3998601" y="2520674"/>
                </a:lnTo>
                <a:lnTo>
                  <a:pt x="3993621" y="2515657"/>
                </a:lnTo>
                <a:lnTo>
                  <a:pt x="4003581" y="2513985"/>
                </a:lnTo>
                <a:lnTo>
                  <a:pt x="4005241" y="2490572"/>
                </a:lnTo>
                <a:lnTo>
                  <a:pt x="4018522" y="2480538"/>
                </a:lnTo>
                <a:lnTo>
                  <a:pt x="4031803" y="2485555"/>
                </a:lnTo>
                <a:lnTo>
                  <a:pt x="4038443" y="2475521"/>
                </a:lnTo>
                <a:lnTo>
                  <a:pt x="4053195" y="2473870"/>
                </a:lnTo>
                <a:lnTo>
                  <a:pt x="4052527" y="2471896"/>
                </a:lnTo>
                <a:lnTo>
                  <a:pt x="4037347" y="2473558"/>
                </a:lnTo>
                <a:lnTo>
                  <a:pt x="4030600" y="2483530"/>
                </a:lnTo>
                <a:lnTo>
                  <a:pt x="4017106" y="2478544"/>
                </a:lnTo>
                <a:lnTo>
                  <a:pt x="4006986" y="2473558"/>
                </a:lnTo>
                <a:lnTo>
                  <a:pt x="4006463" y="2474027"/>
                </a:lnTo>
                <a:lnTo>
                  <a:pt x="4016218" y="2478690"/>
                </a:lnTo>
                <a:lnTo>
                  <a:pt x="4002039" y="2488859"/>
                </a:lnTo>
                <a:lnTo>
                  <a:pt x="4000267" y="2512585"/>
                </a:lnTo>
                <a:lnTo>
                  <a:pt x="3989633" y="2514280"/>
                </a:lnTo>
                <a:lnTo>
                  <a:pt x="3986089" y="2490554"/>
                </a:lnTo>
                <a:lnTo>
                  <a:pt x="3987713" y="2489142"/>
                </a:lnTo>
                <a:lnTo>
                  <a:pt x="3966505" y="2458601"/>
                </a:lnTo>
                <a:lnTo>
                  <a:pt x="3967569" y="2456767"/>
                </a:lnTo>
                <a:lnTo>
                  <a:pt x="3949585" y="2435475"/>
                </a:lnTo>
                <a:lnTo>
                  <a:pt x="3931375" y="2412256"/>
                </a:lnTo>
                <a:lnTo>
                  <a:pt x="3934686" y="2415573"/>
                </a:lnTo>
                <a:lnTo>
                  <a:pt x="3919787" y="2397330"/>
                </a:lnTo>
                <a:lnTo>
                  <a:pt x="3923098" y="2397330"/>
                </a:lnTo>
                <a:lnTo>
                  <a:pt x="3911510" y="2379086"/>
                </a:lnTo>
                <a:lnTo>
                  <a:pt x="3921443" y="2387379"/>
                </a:lnTo>
                <a:lnTo>
                  <a:pt x="3914821" y="2380745"/>
                </a:lnTo>
                <a:lnTo>
                  <a:pt x="3903233" y="2360843"/>
                </a:lnTo>
                <a:lnTo>
                  <a:pt x="3911510" y="2360843"/>
                </a:lnTo>
                <a:lnTo>
                  <a:pt x="3919787" y="2332649"/>
                </a:lnTo>
                <a:lnTo>
                  <a:pt x="3934686" y="2335966"/>
                </a:lnTo>
                <a:lnTo>
                  <a:pt x="3918132" y="2321039"/>
                </a:lnTo>
                <a:lnTo>
                  <a:pt x="3924754" y="2321039"/>
                </a:lnTo>
                <a:lnTo>
                  <a:pt x="3929720" y="2309430"/>
                </a:lnTo>
                <a:lnTo>
                  <a:pt x="3931375" y="2309430"/>
                </a:lnTo>
                <a:lnTo>
                  <a:pt x="3951241" y="2309430"/>
                </a:lnTo>
                <a:lnTo>
                  <a:pt x="3971106" y="2309430"/>
                </a:lnTo>
                <a:lnTo>
                  <a:pt x="3971106" y="2276260"/>
                </a:lnTo>
                <a:lnTo>
                  <a:pt x="3997593" y="2276260"/>
                </a:lnTo>
                <a:lnTo>
                  <a:pt x="4022425" y="2276260"/>
                </a:lnTo>
                <a:lnTo>
                  <a:pt x="4022351" y="2277446"/>
                </a:lnTo>
                <a:lnTo>
                  <a:pt x="4049154" y="2277446"/>
                </a:lnTo>
                <a:lnTo>
                  <a:pt x="4071081" y="2282432"/>
                </a:lnTo>
                <a:lnTo>
                  <a:pt x="4094695" y="2289080"/>
                </a:lnTo>
                <a:lnTo>
                  <a:pt x="4099755" y="2274122"/>
                </a:lnTo>
                <a:lnTo>
                  <a:pt x="4100294" y="2272443"/>
                </a:lnTo>
                <a:lnTo>
                  <a:pt x="4092210" y="2246362"/>
                </a:lnTo>
                <a:lnTo>
                  <a:pt x="4078877" y="2226199"/>
                </a:lnTo>
                <a:lnTo>
                  <a:pt x="4063878" y="2202675"/>
                </a:lnTo>
                <a:lnTo>
                  <a:pt x="4053879" y="2160668"/>
                </a:lnTo>
                <a:lnTo>
                  <a:pt x="4068878" y="2137144"/>
                </a:lnTo>
                <a:lnTo>
                  <a:pt x="4080544" y="2111940"/>
                </a:lnTo>
                <a:lnTo>
                  <a:pt x="4103786" y="2105691"/>
                </a:lnTo>
                <a:lnTo>
                  <a:pt x="4103287" y="2105356"/>
                </a:lnTo>
                <a:lnTo>
                  <a:pt x="4078334" y="2112056"/>
                </a:lnTo>
                <a:lnTo>
                  <a:pt x="4061698" y="2075206"/>
                </a:lnTo>
                <a:lnTo>
                  <a:pt x="4061079" y="2074390"/>
                </a:lnTo>
                <a:lnTo>
                  <a:pt x="4077546" y="2110793"/>
                </a:lnTo>
                <a:lnTo>
                  <a:pt x="4065868" y="2135938"/>
                </a:lnTo>
                <a:lnTo>
                  <a:pt x="4050853" y="2159406"/>
                </a:lnTo>
                <a:lnTo>
                  <a:pt x="4060863" y="2201313"/>
                </a:lnTo>
                <a:lnTo>
                  <a:pt x="4075878" y="2224782"/>
                </a:lnTo>
                <a:lnTo>
                  <a:pt x="4089224" y="2244897"/>
                </a:lnTo>
                <a:lnTo>
                  <a:pt x="4097566" y="2271718"/>
                </a:lnTo>
                <a:lnTo>
                  <a:pt x="4092561" y="2286805"/>
                </a:lnTo>
                <a:lnTo>
                  <a:pt x="4069205" y="2280100"/>
                </a:lnTo>
                <a:lnTo>
                  <a:pt x="4047517" y="2275071"/>
                </a:lnTo>
                <a:lnTo>
                  <a:pt x="4020824" y="2275071"/>
                </a:lnTo>
                <a:lnTo>
                  <a:pt x="3995799" y="2275071"/>
                </a:lnTo>
                <a:lnTo>
                  <a:pt x="3969106" y="2275071"/>
                </a:lnTo>
                <a:lnTo>
                  <a:pt x="3949087" y="2270042"/>
                </a:lnTo>
                <a:lnTo>
                  <a:pt x="3929067" y="2268366"/>
                </a:lnTo>
                <a:lnTo>
                  <a:pt x="3929067" y="2236516"/>
                </a:lnTo>
                <a:lnTo>
                  <a:pt x="3925730" y="2221429"/>
                </a:lnTo>
                <a:lnTo>
                  <a:pt x="3922394" y="2218076"/>
                </a:lnTo>
                <a:lnTo>
                  <a:pt x="3907379" y="2216400"/>
                </a:lnTo>
                <a:lnTo>
                  <a:pt x="3899037" y="2197961"/>
                </a:lnTo>
                <a:lnTo>
                  <a:pt x="3895701" y="2199637"/>
                </a:lnTo>
                <a:lnTo>
                  <a:pt x="3896933" y="2195924"/>
                </a:lnTo>
                <a:lnTo>
                  <a:pt x="3888639" y="2193128"/>
                </a:lnTo>
                <a:lnTo>
                  <a:pt x="3890304" y="2203237"/>
                </a:lnTo>
                <a:lnTo>
                  <a:pt x="3863650" y="2203237"/>
                </a:lnTo>
                <a:lnTo>
                  <a:pt x="3860319" y="2201552"/>
                </a:lnTo>
                <a:lnTo>
                  <a:pt x="3856987" y="2201552"/>
                </a:lnTo>
                <a:lnTo>
                  <a:pt x="3851989" y="2206606"/>
                </a:lnTo>
                <a:lnTo>
                  <a:pt x="3848658" y="2198183"/>
                </a:lnTo>
                <a:lnTo>
                  <a:pt x="3848658" y="2203237"/>
                </a:lnTo>
                <a:lnTo>
                  <a:pt x="3843660" y="2206606"/>
                </a:lnTo>
                <a:lnTo>
                  <a:pt x="3836997" y="2206606"/>
                </a:lnTo>
                <a:lnTo>
                  <a:pt x="3823670" y="2208291"/>
                </a:lnTo>
                <a:lnTo>
                  <a:pt x="3813674" y="2179651"/>
                </a:lnTo>
                <a:lnTo>
                  <a:pt x="3817006" y="2177966"/>
                </a:lnTo>
                <a:lnTo>
                  <a:pt x="3810343" y="2171227"/>
                </a:lnTo>
                <a:lnTo>
                  <a:pt x="3812008" y="2171227"/>
                </a:lnTo>
                <a:lnTo>
                  <a:pt x="3807011" y="2166173"/>
                </a:lnTo>
                <a:lnTo>
                  <a:pt x="3778691" y="2147641"/>
                </a:lnTo>
                <a:lnTo>
                  <a:pt x="3763698" y="2145956"/>
                </a:lnTo>
                <a:lnTo>
                  <a:pt x="3768696" y="2140902"/>
                </a:lnTo>
                <a:lnTo>
                  <a:pt x="3742042" y="2149325"/>
                </a:lnTo>
                <a:lnTo>
                  <a:pt x="3743708" y="2107207"/>
                </a:lnTo>
                <a:lnTo>
                  <a:pt x="3747039" y="2066773"/>
                </a:lnTo>
                <a:lnTo>
                  <a:pt x="3767030" y="2031393"/>
                </a:lnTo>
                <a:lnTo>
                  <a:pt x="3768696" y="2006122"/>
                </a:lnTo>
                <a:lnTo>
                  <a:pt x="3763698" y="1989275"/>
                </a:lnTo>
                <a:lnTo>
                  <a:pt x="3763698" y="1987590"/>
                </a:lnTo>
                <a:lnTo>
                  <a:pt x="3767030" y="1975797"/>
                </a:lnTo>
                <a:lnTo>
                  <a:pt x="3773693" y="1955580"/>
                </a:lnTo>
                <a:lnTo>
                  <a:pt x="3780069" y="1934626"/>
                </a:lnTo>
                <a:lnTo>
                  <a:pt x="3779409" y="1934862"/>
                </a:lnTo>
                <a:lnTo>
                  <a:pt x="3772722" y="1956663"/>
                </a:lnTo>
                <a:lnTo>
                  <a:pt x="3766035" y="1976787"/>
                </a:lnTo>
                <a:lnTo>
                  <a:pt x="3762691" y="1988526"/>
                </a:lnTo>
                <a:lnTo>
                  <a:pt x="3740958" y="1968402"/>
                </a:lnTo>
                <a:lnTo>
                  <a:pt x="3740491" y="1968963"/>
                </a:lnTo>
                <a:lnTo>
                  <a:pt x="3761331" y="1988992"/>
                </a:lnTo>
                <a:lnTo>
                  <a:pt x="3761331" y="1990663"/>
                </a:lnTo>
                <a:lnTo>
                  <a:pt x="3766145" y="2007371"/>
                </a:lnTo>
                <a:lnTo>
                  <a:pt x="3764540" y="2032433"/>
                </a:lnTo>
                <a:lnTo>
                  <a:pt x="3745284" y="2067520"/>
                </a:lnTo>
                <a:lnTo>
                  <a:pt x="3742074" y="2107619"/>
                </a:lnTo>
                <a:lnTo>
                  <a:pt x="3740470" y="2149389"/>
                </a:lnTo>
                <a:lnTo>
                  <a:pt x="3713190" y="2152731"/>
                </a:lnTo>
                <a:lnTo>
                  <a:pt x="3711585" y="2131010"/>
                </a:lnTo>
                <a:lnTo>
                  <a:pt x="3711585" y="2109290"/>
                </a:lnTo>
                <a:lnTo>
                  <a:pt x="3709980" y="2085899"/>
                </a:lnTo>
                <a:lnTo>
                  <a:pt x="3709980" y="2062508"/>
                </a:lnTo>
                <a:lnTo>
                  <a:pt x="3706771" y="2039116"/>
                </a:lnTo>
                <a:lnTo>
                  <a:pt x="3692329" y="2022408"/>
                </a:lnTo>
                <a:lnTo>
                  <a:pt x="3693933" y="2009042"/>
                </a:lnTo>
                <a:lnTo>
                  <a:pt x="3697143" y="2009042"/>
                </a:lnTo>
                <a:lnTo>
                  <a:pt x="3711585" y="1999017"/>
                </a:lnTo>
                <a:lnTo>
                  <a:pt x="3730841" y="1987322"/>
                </a:lnTo>
                <a:lnTo>
                  <a:pt x="3732446" y="1982309"/>
                </a:lnTo>
                <a:lnTo>
                  <a:pt x="3732446" y="1981359"/>
                </a:lnTo>
                <a:lnTo>
                  <a:pt x="3727584" y="1966725"/>
                </a:lnTo>
                <a:lnTo>
                  <a:pt x="3720896" y="1958340"/>
                </a:lnTo>
                <a:lnTo>
                  <a:pt x="3720865" y="1958345"/>
                </a:lnTo>
                <a:lnTo>
                  <a:pt x="3726504" y="1965482"/>
                </a:lnTo>
                <a:lnTo>
                  <a:pt x="3731497" y="1980651"/>
                </a:lnTo>
                <a:lnTo>
                  <a:pt x="3729832" y="1985708"/>
                </a:lnTo>
                <a:lnTo>
                  <a:pt x="3709860" y="1997506"/>
                </a:lnTo>
                <a:lnTo>
                  <a:pt x="3694880" y="2007618"/>
                </a:lnTo>
                <a:lnTo>
                  <a:pt x="3686558" y="2007618"/>
                </a:lnTo>
                <a:lnTo>
                  <a:pt x="3664921" y="2004248"/>
                </a:lnTo>
                <a:lnTo>
                  <a:pt x="3656599" y="2005933"/>
                </a:lnTo>
                <a:lnTo>
                  <a:pt x="3626640" y="2007618"/>
                </a:lnTo>
                <a:lnTo>
                  <a:pt x="3595016" y="2007618"/>
                </a:lnTo>
                <a:lnTo>
                  <a:pt x="3596681" y="2031215"/>
                </a:lnTo>
                <a:lnTo>
                  <a:pt x="3598345" y="2054811"/>
                </a:lnTo>
                <a:lnTo>
                  <a:pt x="3575044" y="2039642"/>
                </a:lnTo>
                <a:lnTo>
                  <a:pt x="3550078" y="2048069"/>
                </a:lnTo>
                <a:lnTo>
                  <a:pt x="3535098" y="2029529"/>
                </a:lnTo>
                <a:lnTo>
                  <a:pt x="3525112" y="2026158"/>
                </a:lnTo>
                <a:lnTo>
                  <a:pt x="3530036" y="1986265"/>
                </a:lnTo>
                <a:lnTo>
                  <a:pt x="3529374" y="1986794"/>
                </a:lnTo>
                <a:lnTo>
                  <a:pt x="3524364" y="2026876"/>
                </a:lnTo>
                <a:lnTo>
                  <a:pt x="3505995" y="2030217"/>
                </a:lnTo>
                <a:lnTo>
                  <a:pt x="3500985" y="2018526"/>
                </a:lnTo>
                <a:lnTo>
                  <a:pt x="3500093" y="2019121"/>
                </a:lnTo>
                <a:lnTo>
                  <a:pt x="3504994" y="2030404"/>
                </a:lnTo>
                <a:lnTo>
                  <a:pt x="3523703" y="2027047"/>
                </a:lnTo>
                <a:lnTo>
                  <a:pt x="3533908" y="2030404"/>
                </a:lnTo>
                <a:lnTo>
                  <a:pt x="3549216" y="2048864"/>
                </a:lnTo>
                <a:lnTo>
                  <a:pt x="3574728" y="2040473"/>
                </a:lnTo>
                <a:lnTo>
                  <a:pt x="3598540" y="2055577"/>
                </a:lnTo>
                <a:lnTo>
                  <a:pt x="3601942" y="2092499"/>
                </a:lnTo>
                <a:lnTo>
                  <a:pt x="3595138" y="2115994"/>
                </a:lnTo>
                <a:lnTo>
                  <a:pt x="3584933" y="2136133"/>
                </a:lnTo>
                <a:lnTo>
                  <a:pt x="3590036" y="2157950"/>
                </a:lnTo>
                <a:lnTo>
                  <a:pt x="3595138" y="2181446"/>
                </a:lnTo>
                <a:lnTo>
                  <a:pt x="3586634" y="2188159"/>
                </a:lnTo>
                <a:lnTo>
                  <a:pt x="3581532" y="2183124"/>
                </a:lnTo>
                <a:lnTo>
                  <a:pt x="3566224" y="2181446"/>
                </a:lnTo>
                <a:lnTo>
                  <a:pt x="3545814" y="2183124"/>
                </a:lnTo>
                <a:lnTo>
                  <a:pt x="3561122" y="2183124"/>
                </a:lnTo>
                <a:lnTo>
                  <a:pt x="3527105" y="2186480"/>
                </a:lnTo>
                <a:lnTo>
                  <a:pt x="3535609" y="2186480"/>
                </a:lnTo>
                <a:lnTo>
                  <a:pt x="3503293" y="2198228"/>
                </a:lnTo>
                <a:lnTo>
                  <a:pt x="3468875" y="2209549"/>
                </a:lnTo>
                <a:lnTo>
                  <a:pt x="3468816" y="2209976"/>
                </a:lnTo>
                <a:lnTo>
                  <a:pt x="3468398" y="2209705"/>
                </a:lnTo>
                <a:lnTo>
                  <a:pt x="3467575" y="2209976"/>
                </a:lnTo>
                <a:lnTo>
                  <a:pt x="3467677" y="2209240"/>
                </a:lnTo>
                <a:lnTo>
                  <a:pt x="3440055" y="2191389"/>
                </a:lnTo>
                <a:lnTo>
                  <a:pt x="3412985" y="2176182"/>
                </a:lnTo>
                <a:lnTo>
                  <a:pt x="3387607" y="2152527"/>
                </a:lnTo>
                <a:lnTo>
                  <a:pt x="3364681" y="2131266"/>
                </a:lnTo>
                <a:lnTo>
                  <a:pt x="3337181" y="2118054"/>
                </a:lnTo>
                <a:lnTo>
                  <a:pt x="3343835" y="2112960"/>
                </a:lnTo>
                <a:lnTo>
                  <a:pt x="3337181" y="2109564"/>
                </a:lnTo>
                <a:lnTo>
                  <a:pt x="3318884" y="2089185"/>
                </a:lnTo>
                <a:lnTo>
                  <a:pt x="3327201" y="2082393"/>
                </a:lnTo>
                <a:lnTo>
                  <a:pt x="3318884" y="2078996"/>
                </a:lnTo>
                <a:lnTo>
                  <a:pt x="3325538" y="2075600"/>
                </a:lnTo>
                <a:lnTo>
                  <a:pt x="3318056" y="2069489"/>
                </a:lnTo>
                <a:lnTo>
                  <a:pt x="3317429" y="2070123"/>
                </a:lnTo>
                <a:lnTo>
                  <a:pt x="3315753" y="2059966"/>
                </a:lnTo>
                <a:lnTo>
                  <a:pt x="3309052" y="2051502"/>
                </a:lnTo>
                <a:lnTo>
                  <a:pt x="3305702" y="2046424"/>
                </a:lnTo>
                <a:lnTo>
                  <a:pt x="3297325" y="2037960"/>
                </a:lnTo>
                <a:lnTo>
                  <a:pt x="3283923" y="2021031"/>
                </a:lnTo>
                <a:lnTo>
                  <a:pt x="3283923" y="2015953"/>
                </a:lnTo>
                <a:lnTo>
                  <a:pt x="3280572" y="2017646"/>
                </a:lnTo>
                <a:lnTo>
                  <a:pt x="3278897" y="2009182"/>
                </a:lnTo>
                <a:lnTo>
                  <a:pt x="3270521" y="2012567"/>
                </a:lnTo>
                <a:lnTo>
                  <a:pt x="3273728" y="2010947"/>
                </a:lnTo>
                <a:lnTo>
                  <a:pt x="3269078" y="2007721"/>
                </a:lnTo>
                <a:lnTo>
                  <a:pt x="3265808" y="1999217"/>
                </a:lnTo>
                <a:lnTo>
                  <a:pt x="3269078" y="1990713"/>
                </a:lnTo>
                <a:lnTo>
                  <a:pt x="3259270" y="1989012"/>
                </a:lnTo>
                <a:lnTo>
                  <a:pt x="3273982" y="1987311"/>
                </a:lnTo>
                <a:lnTo>
                  <a:pt x="3267443" y="1982209"/>
                </a:lnTo>
                <a:lnTo>
                  <a:pt x="3249462" y="1982209"/>
                </a:lnTo>
                <a:lnTo>
                  <a:pt x="3251096" y="1978807"/>
                </a:lnTo>
                <a:lnTo>
                  <a:pt x="3238019" y="1977106"/>
                </a:lnTo>
                <a:lnTo>
                  <a:pt x="3241288" y="1970303"/>
                </a:lnTo>
                <a:lnTo>
                  <a:pt x="3235698" y="1970303"/>
                </a:lnTo>
                <a:lnTo>
                  <a:pt x="3228752" y="1971956"/>
                </a:lnTo>
                <a:lnTo>
                  <a:pt x="3229854" y="1970303"/>
                </a:lnTo>
                <a:lnTo>
                  <a:pt x="3229846" y="1970303"/>
                </a:lnTo>
                <a:lnTo>
                  <a:pt x="3229856" y="1970300"/>
                </a:lnTo>
                <a:lnTo>
                  <a:pt x="3235475" y="1961874"/>
                </a:lnTo>
                <a:lnTo>
                  <a:pt x="3259008" y="1960194"/>
                </a:lnTo>
                <a:lnTo>
                  <a:pt x="3259008" y="1956833"/>
                </a:lnTo>
                <a:lnTo>
                  <a:pt x="3248922" y="1960194"/>
                </a:lnTo>
                <a:lnTo>
                  <a:pt x="3230432" y="1961874"/>
                </a:lnTo>
                <a:lnTo>
                  <a:pt x="3227071" y="1948432"/>
                </a:lnTo>
                <a:lnTo>
                  <a:pt x="3248922" y="1941711"/>
                </a:lnTo>
                <a:lnTo>
                  <a:pt x="3269093" y="1933309"/>
                </a:lnTo>
                <a:lnTo>
                  <a:pt x="3304392" y="1941711"/>
                </a:lnTo>
                <a:lnTo>
                  <a:pt x="3301215" y="1937741"/>
                </a:lnTo>
                <a:lnTo>
                  <a:pt x="3268589" y="1930151"/>
                </a:lnTo>
                <a:lnTo>
                  <a:pt x="3248546" y="1938311"/>
                </a:lnTo>
                <a:lnTo>
                  <a:pt x="3226834" y="1944839"/>
                </a:lnTo>
                <a:lnTo>
                  <a:pt x="3230174" y="1933415"/>
                </a:lnTo>
                <a:lnTo>
                  <a:pt x="3243536" y="1938311"/>
                </a:lnTo>
                <a:lnTo>
                  <a:pt x="3256897" y="1933415"/>
                </a:lnTo>
                <a:lnTo>
                  <a:pt x="3233515" y="1933415"/>
                </a:lnTo>
                <a:lnTo>
                  <a:pt x="3233515" y="1930151"/>
                </a:lnTo>
                <a:lnTo>
                  <a:pt x="3233794" y="1930151"/>
                </a:lnTo>
                <a:lnTo>
                  <a:pt x="3233794" y="1923228"/>
                </a:lnTo>
                <a:lnTo>
                  <a:pt x="3228752" y="1921547"/>
                </a:lnTo>
                <a:lnTo>
                  <a:pt x="3235475" y="1916507"/>
                </a:lnTo>
                <a:lnTo>
                  <a:pt x="3227071" y="1921547"/>
                </a:lnTo>
                <a:lnTo>
                  <a:pt x="3210262" y="1899704"/>
                </a:lnTo>
                <a:lnTo>
                  <a:pt x="3223709" y="1879540"/>
                </a:lnTo>
                <a:lnTo>
                  <a:pt x="3235475" y="1859377"/>
                </a:lnTo>
                <a:lnTo>
                  <a:pt x="3240518" y="1847615"/>
                </a:lnTo>
                <a:lnTo>
                  <a:pt x="3264050" y="1842574"/>
                </a:lnTo>
                <a:lnTo>
                  <a:pt x="3284221" y="1840894"/>
                </a:lnTo>
                <a:lnTo>
                  <a:pt x="3306922" y="1855482"/>
                </a:lnTo>
                <a:lnTo>
                  <a:pt x="3306140" y="1854638"/>
                </a:lnTo>
                <a:lnTo>
                  <a:pt x="3282620" y="1839580"/>
                </a:lnTo>
                <a:lnTo>
                  <a:pt x="3262460" y="1841253"/>
                </a:lnTo>
                <a:lnTo>
                  <a:pt x="3238941" y="1846273"/>
                </a:lnTo>
                <a:lnTo>
                  <a:pt x="3233901" y="1857984"/>
                </a:lnTo>
                <a:lnTo>
                  <a:pt x="3242301" y="1821176"/>
                </a:lnTo>
                <a:lnTo>
                  <a:pt x="3247340" y="1786041"/>
                </a:lnTo>
                <a:lnTo>
                  <a:pt x="3238941" y="1757598"/>
                </a:lnTo>
                <a:lnTo>
                  <a:pt x="3242301" y="1725809"/>
                </a:lnTo>
                <a:lnTo>
                  <a:pt x="3225501" y="1707405"/>
                </a:lnTo>
                <a:lnTo>
                  <a:pt x="3227181" y="1699040"/>
                </a:lnTo>
                <a:lnTo>
                  <a:pt x="3252380" y="1699040"/>
                </a:lnTo>
                <a:lnTo>
                  <a:pt x="3277580" y="1699040"/>
                </a:lnTo>
                <a:lnTo>
                  <a:pt x="3304460" y="1699040"/>
                </a:lnTo>
                <a:lnTo>
                  <a:pt x="3329659" y="1699040"/>
                </a:lnTo>
                <a:lnTo>
                  <a:pt x="3329659" y="1673943"/>
                </a:lnTo>
                <a:lnTo>
                  <a:pt x="3329659" y="1648847"/>
                </a:lnTo>
                <a:lnTo>
                  <a:pt x="3356539" y="1635462"/>
                </a:lnTo>
                <a:lnTo>
                  <a:pt x="3358219" y="1596981"/>
                </a:lnTo>
                <a:lnTo>
                  <a:pt x="3358219" y="1559039"/>
                </a:lnTo>
                <a:lnTo>
                  <a:pt x="3357120" y="1559039"/>
                </a:lnTo>
                <a:lnTo>
                  <a:pt x="3357120" y="1597041"/>
                </a:lnTo>
                <a:lnTo>
                  <a:pt x="3355453" y="1635042"/>
                </a:lnTo>
                <a:lnTo>
                  <a:pt x="3328794" y="1648260"/>
                </a:lnTo>
                <a:lnTo>
                  <a:pt x="3328794" y="1673044"/>
                </a:lnTo>
                <a:lnTo>
                  <a:pt x="3328794" y="1697827"/>
                </a:lnTo>
                <a:lnTo>
                  <a:pt x="3303800" y="1697827"/>
                </a:lnTo>
                <a:lnTo>
                  <a:pt x="3277140" y="1697827"/>
                </a:lnTo>
                <a:lnTo>
                  <a:pt x="3252147" y="1697827"/>
                </a:lnTo>
                <a:lnTo>
                  <a:pt x="3227153" y="1697827"/>
                </a:lnTo>
                <a:lnTo>
                  <a:pt x="3223821" y="1714350"/>
                </a:lnTo>
                <a:lnTo>
                  <a:pt x="3223821" y="1697827"/>
                </a:lnTo>
                <a:lnTo>
                  <a:pt x="3242149" y="1659826"/>
                </a:lnTo>
                <a:lnTo>
                  <a:pt x="3258812" y="1625129"/>
                </a:lnTo>
                <a:lnTo>
                  <a:pt x="3253813" y="1628433"/>
                </a:lnTo>
                <a:lnTo>
                  <a:pt x="3275474" y="1605302"/>
                </a:lnTo>
                <a:lnTo>
                  <a:pt x="3283805" y="1580518"/>
                </a:lnTo>
                <a:lnTo>
                  <a:pt x="3293803" y="1559039"/>
                </a:lnTo>
                <a:lnTo>
                  <a:pt x="3313797" y="1539212"/>
                </a:lnTo>
                <a:lnTo>
                  <a:pt x="3328794" y="1509472"/>
                </a:lnTo>
                <a:lnTo>
                  <a:pt x="3330779" y="1509472"/>
                </a:lnTo>
                <a:lnTo>
                  <a:pt x="3359142" y="1497707"/>
                </a:lnTo>
                <a:lnTo>
                  <a:pt x="3379164" y="1484262"/>
                </a:lnTo>
                <a:lnTo>
                  <a:pt x="3399185" y="1469136"/>
                </a:lnTo>
                <a:lnTo>
                  <a:pt x="3410864" y="1447287"/>
                </a:lnTo>
                <a:lnTo>
                  <a:pt x="3424211" y="1427119"/>
                </a:lnTo>
                <a:lnTo>
                  <a:pt x="3419206" y="1398547"/>
                </a:lnTo>
                <a:lnTo>
                  <a:pt x="3430885" y="1376699"/>
                </a:lnTo>
                <a:lnTo>
                  <a:pt x="3445901" y="1353169"/>
                </a:lnTo>
                <a:lnTo>
                  <a:pt x="3467591" y="1338043"/>
                </a:lnTo>
                <a:lnTo>
                  <a:pt x="3490949" y="1322917"/>
                </a:lnTo>
                <a:lnTo>
                  <a:pt x="3505965" y="1297707"/>
                </a:lnTo>
                <a:lnTo>
                  <a:pt x="3517644" y="1274178"/>
                </a:lnTo>
                <a:lnTo>
                  <a:pt x="3530992" y="1262413"/>
                </a:lnTo>
                <a:lnTo>
                  <a:pt x="3546008" y="1277539"/>
                </a:lnTo>
                <a:lnTo>
                  <a:pt x="3587719" y="1282581"/>
                </a:lnTo>
                <a:lnTo>
                  <a:pt x="3596061" y="1279220"/>
                </a:lnTo>
                <a:lnTo>
                  <a:pt x="3613747" y="1285698"/>
                </a:lnTo>
                <a:lnTo>
                  <a:pt x="3635419" y="1274090"/>
                </a:lnTo>
                <a:lnTo>
                  <a:pt x="3658956" y="1262385"/>
                </a:lnTo>
                <a:lnTo>
                  <a:pt x="3674087" y="1255696"/>
                </a:lnTo>
                <a:lnTo>
                  <a:pt x="3706029" y="1245662"/>
                </a:lnTo>
                <a:lnTo>
                  <a:pt x="3737972" y="1235628"/>
                </a:lnTo>
                <a:lnTo>
                  <a:pt x="3766552" y="1235628"/>
                </a:lnTo>
                <a:lnTo>
                  <a:pt x="3795132" y="1235628"/>
                </a:lnTo>
                <a:lnTo>
                  <a:pt x="3822031" y="1232284"/>
                </a:lnTo>
                <a:lnTo>
                  <a:pt x="3842205" y="1232284"/>
                </a:lnTo>
                <a:lnTo>
                  <a:pt x="3881345" y="1232284"/>
                </a:lnTo>
                <a:lnTo>
                  <a:pt x="3881723" y="1231782"/>
                </a:lnTo>
                <a:lnTo>
                  <a:pt x="3910271" y="1221739"/>
                </a:lnTo>
                <a:lnTo>
                  <a:pt x="3920347" y="1226760"/>
                </a:lnTo>
                <a:lnTo>
                  <a:pt x="3927065" y="1236803"/>
                </a:lnTo>
                <a:lnTo>
                  <a:pt x="3942178" y="1226760"/>
                </a:lnTo>
                <a:lnTo>
                  <a:pt x="3930423" y="1258563"/>
                </a:lnTo>
                <a:lnTo>
                  <a:pt x="3947216" y="1281997"/>
                </a:lnTo>
                <a:lnTo>
                  <a:pt x="3932103" y="1298736"/>
                </a:lnTo>
                <a:lnTo>
                  <a:pt x="3920347" y="1317148"/>
                </a:lnTo>
                <a:lnTo>
                  <a:pt x="3942178" y="1332212"/>
                </a:lnTo>
                <a:lnTo>
                  <a:pt x="3958972" y="1343929"/>
                </a:lnTo>
                <a:lnTo>
                  <a:pt x="3957384" y="1366078"/>
                </a:lnTo>
                <a:lnTo>
                  <a:pt x="3957741" y="1365756"/>
                </a:lnTo>
                <a:lnTo>
                  <a:pt x="3959413" y="1342255"/>
                </a:lnTo>
                <a:lnTo>
                  <a:pt x="3996192" y="1350648"/>
                </a:lnTo>
                <a:lnTo>
                  <a:pt x="4022941" y="1357362"/>
                </a:lnTo>
                <a:lnTo>
                  <a:pt x="4051362" y="1364077"/>
                </a:lnTo>
                <a:lnTo>
                  <a:pt x="4063064" y="1392614"/>
                </a:lnTo>
                <a:lnTo>
                  <a:pt x="4093157" y="1401007"/>
                </a:lnTo>
                <a:lnTo>
                  <a:pt x="4121577" y="1414436"/>
                </a:lnTo>
                <a:lnTo>
                  <a:pt x="4151670" y="1427865"/>
                </a:lnTo>
                <a:lnTo>
                  <a:pt x="4178419" y="1412757"/>
                </a:lnTo>
                <a:lnTo>
                  <a:pt x="4176747" y="1372470"/>
                </a:lnTo>
                <a:lnTo>
                  <a:pt x="4193465" y="1360720"/>
                </a:lnTo>
                <a:lnTo>
                  <a:pt x="4213527" y="1347291"/>
                </a:lnTo>
                <a:lnTo>
                  <a:pt x="4246963" y="1355684"/>
                </a:lnTo>
                <a:lnTo>
                  <a:pt x="4251978" y="1365756"/>
                </a:lnTo>
                <a:lnTo>
                  <a:pt x="4290429" y="1375827"/>
                </a:lnTo>
                <a:lnTo>
                  <a:pt x="4303804" y="1385899"/>
                </a:lnTo>
                <a:lnTo>
                  <a:pt x="4300460" y="1406043"/>
                </a:lnTo>
                <a:lnTo>
                  <a:pt x="4302132" y="1427865"/>
                </a:lnTo>
                <a:lnTo>
                  <a:pt x="4302132" y="1451365"/>
                </a:lnTo>
                <a:lnTo>
                  <a:pt x="4303804" y="1481581"/>
                </a:lnTo>
                <a:lnTo>
                  <a:pt x="4307147" y="1508439"/>
                </a:lnTo>
                <a:lnTo>
                  <a:pt x="4308819" y="1536975"/>
                </a:lnTo>
                <a:lnTo>
                  <a:pt x="4310491" y="1565512"/>
                </a:lnTo>
                <a:lnTo>
                  <a:pt x="4312163" y="1594049"/>
                </a:lnTo>
                <a:lnTo>
                  <a:pt x="4313835" y="1622585"/>
                </a:lnTo>
                <a:lnTo>
                  <a:pt x="4317178" y="1649443"/>
                </a:lnTo>
                <a:lnTo>
                  <a:pt x="4318850" y="1677980"/>
                </a:lnTo>
                <a:lnTo>
                  <a:pt x="4318850" y="1708195"/>
                </a:lnTo>
                <a:lnTo>
                  <a:pt x="4320470" y="1737468"/>
                </a:lnTo>
                <a:lnTo>
                  <a:pt x="4321079" y="1737468"/>
                </a:lnTo>
                <a:lnTo>
                  <a:pt x="4319397" y="1707279"/>
                </a:lnTo>
                <a:lnTo>
                  <a:pt x="4319397" y="1677090"/>
                </a:lnTo>
                <a:lnTo>
                  <a:pt x="4319469" y="1677090"/>
                </a:lnTo>
                <a:lnTo>
                  <a:pt x="4317811" y="1649387"/>
                </a:lnTo>
                <a:lnTo>
                  <a:pt x="4314437" y="1622846"/>
                </a:lnTo>
                <a:lnTo>
                  <a:pt x="4312749" y="1594647"/>
                </a:lnTo>
                <a:lnTo>
                  <a:pt x="4311062" y="1566447"/>
                </a:lnTo>
                <a:lnTo>
                  <a:pt x="4309375" y="1538248"/>
                </a:lnTo>
                <a:lnTo>
                  <a:pt x="4307688" y="1510048"/>
                </a:lnTo>
                <a:lnTo>
                  <a:pt x="4304313" y="1483507"/>
                </a:lnTo>
                <a:lnTo>
                  <a:pt x="4302626" y="1453649"/>
                </a:lnTo>
                <a:lnTo>
                  <a:pt x="4302626" y="1430426"/>
                </a:lnTo>
                <a:lnTo>
                  <a:pt x="4300939" y="1408861"/>
                </a:lnTo>
                <a:lnTo>
                  <a:pt x="4304313" y="1388956"/>
                </a:lnTo>
                <a:lnTo>
                  <a:pt x="4322873" y="1390615"/>
                </a:lnTo>
                <a:lnTo>
                  <a:pt x="4361679" y="1400567"/>
                </a:lnTo>
                <a:lnTo>
                  <a:pt x="4402173" y="1413838"/>
                </a:lnTo>
                <a:lnTo>
                  <a:pt x="4435918" y="1400567"/>
                </a:lnTo>
                <a:lnTo>
                  <a:pt x="4454477" y="1390615"/>
                </a:lnTo>
                <a:lnTo>
                  <a:pt x="4446041" y="1397250"/>
                </a:lnTo>
                <a:lnTo>
                  <a:pt x="4459539" y="1393932"/>
                </a:lnTo>
                <a:lnTo>
                  <a:pt x="4481473" y="1398909"/>
                </a:lnTo>
                <a:lnTo>
                  <a:pt x="4489909" y="1405544"/>
                </a:lnTo>
                <a:lnTo>
                  <a:pt x="4501720" y="1407203"/>
                </a:lnTo>
                <a:lnTo>
                  <a:pt x="4537076" y="1398926"/>
                </a:lnTo>
                <a:lnTo>
                  <a:pt x="4535946" y="1396553"/>
                </a:lnTo>
                <a:lnTo>
                  <a:pt x="4545888" y="1371991"/>
                </a:lnTo>
                <a:lnTo>
                  <a:pt x="4554174" y="1345792"/>
                </a:lnTo>
                <a:lnTo>
                  <a:pt x="4555636" y="1344966"/>
                </a:lnTo>
                <a:lnTo>
                  <a:pt x="4563458" y="1322723"/>
                </a:lnTo>
                <a:lnTo>
                  <a:pt x="4571387" y="1298568"/>
                </a:lnTo>
                <a:lnTo>
                  <a:pt x="4585659" y="1306620"/>
                </a:lnTo>
                <a:lnTo>
                  <a:pt x="4582487" y="1324333"/>
                </a:lnTo>
                <a:lnTo>
                  <a:pt x="4566630" y="1338826"/>
                </a:lnTo>
                <a:lnTo>
                  <a:pt x="4565788" y="1339315"/>
                </a:lnTo>
                <a:lnTo>
                  <a:pt x="4569088" y="1355616"/>
                </a:lnTo>
                <a:lnTo>
                  <a:pt x="4568906" y="1356874"/>
                </a:lnTo>
                <a:lnTo>
                  <a:pt x="4583484" y="1362122"/>
                </a:lnTo>
                <a:lnTo>
                  <a:pt x="4571031" y="1357355"/>
                </a:lnTo>
                <a:lnTo>
                  <a:pt x="4567727" y="1340189"/>
                </a:lnTo>
                <a:lnTo>
                  <a:pt x="4584249" y="1324739"/>
                </a:lnTo>
                <a:lnTo>
                  <a:pt x="4587554" y="1305855"/>
                </a:lnTo>
                <a:lnTo>
                  <a:pt x="4572684" y="1297272"/>
                </a:lnTo>
                <a:lnTo>
                  <a:pt x="4566789" y="1262054"/>
                </a:lnTo>
                <a:lnTo>
                  <a:pt x="4566432" y="1262414"/>
                </a:lnTo>
                <a:lnTo>
                  <a:pt x="4564763" y="1259045"/>
                </a:lnTo>
                <a:lnTo>
                  <a:pt x="4564763" y="1255676"/>
                </a:lnTo>
                <a:lnTo>
                  <a:pt x="4566432" y="1232093"/>
                </a:lnTo>
                <a:lnTo>
                  <a:pt x="4554753" y="1237146"/>
                </a:lnTo>
                <a:lnTo>
                  <a:pt x="4539737" y="1237146"/>
                </a:lnTo>
                <a:lnTo>
                  <a:pt x="4519715" y="1243884"/>
                </a:lnTo>
                <a:lnTo>
                  <a:pt x="4493020" y="1255676"/>
                </a:lnTo>
                <a:lnTo>
                  <a:pt x="4472999" y="1248938"/>
                </a:lnTo>
                <a:lnTo>
                  <a:pt x="4432956" y="1233777"/>
                </a:lnTo>
                <a:lnTo>
                  <a:pt x="4429619" y="1245569"/>
                </a:lnTo>
                <a:lnTo>
                  <a:pt x="4416272" y="1252307"/>
                </a:lnTo>
                <a:lnTo>
                  <a:pt x="4392914" y="1243884"/>
                </a:lnTo>
                <a:lnTo>
                  <a:pt x="4381235" y="1235462"/>
                </a:lnTo>
                <a:lnTo>
                  <a:pt x="4366219" y="1237146"/>
                </a:lnTo>
                <a:lnTo>
                  <a:pt x="4354539" y="1237146"/>
                </a:lnTo>
                <a:lnTo>
                  <a:pt x="4369555" y="1228724"/>
                </a:lnTo>
                <a:lnTo>
                  <a:pt x="4351203" y="1227039"/>
                </a:lnTo>
                <a:lnTo>
                  <a:pt x="4352871" y="1218617"/>
                </a:lnTo>
                <a:lnTo>
                  <a:pt x="4341192" y="1208510"/>
                </a:lnTo>
                <a:lnTo>
                  <a:pt x="4344529" y="1203456"/>
                </a:lnTo>
                <a:lnTo>
                  <a:pt x="4322839" y="1193349"/>
                </a:lnTo>
                <a:lnTo>
                  <a:pt x="4321171" y="1183242"/>
                </a:lnTo>
                <a:lnTo>
                  <a:pt x="4326176" y="1183242"/>
                </a:lnTo>
                <a:lnTo>
                  <a:pt x="4334518" y="1186611"/>
                </a:lnTo>
                <a:lnTo>
                  <a:pt x="4331181" y="1174820"/>
                </a:lnTo>
                <a:lnTo>
                  <a:pt x="4331181" y="1171451"/>
                </a:lnTo>
                <a:lnTo>
                  <a:pt x="4329513" y="1154606"/>
                </a:lnTo>
                <a:lnTo>
                  <a:pt x="4314497" y="1152921"/>
                </a:lnTo>
                <a:lnTo>
                  <a:pt x="4316165" y="1132707"/>
                </a:lnTo>
                <a:lnTo>
                  <a:pt x="4341192" y="1127654"/>
                </a:lnTo>
                <a:lnTo>
                  <a:pt x="4349534" y="1122600"/>
                </a:lnTo>
                <a:lnTo>
                  <a:pt x="4379566" y="1124285"/>
                </a:lnTo>
                <a:lnTo>
                  <a:pt x="4396251" y="1115862"/>
                </a:lnTo>
                <a:lnTo>
                  <a:pt x="4389577" y="1114178"/>
                </a:lnTo>
                <a:lnTo>
                  <a:pt x="4376229" y="1104071"/>
                </a:lnTo>
                <a:lnTo>
                  <a:pt x="4422946" y="1105755"/>
                </a:lnTo>
                <a:lnTo>
                  <a:pt x="4456315" y="1083857"/>
                </a:lnTo>
                <a:lnTo>
                  <a:pt x="4481341" y="1082172"/>
                </a:lnTo>
                <a:lnTo>
                  <a:pt x="4504699" y="1077119"/>
                </a:lnTo>
                <a:lnTo>
                  <a:pt x="4519715" y="1080488"/>
                </a:lnTo>
                <a:lnTo>
                  <a:pt x="4536400" y="1087226"/>
                </a:lnTo>
                <a:lnTo>
                  <a:pt x="4546411" y="1093964"/>
                </a:lnTo>
                <a:lnTo>
                  <a:pt x="4579779" y="1102386"/>
                </a:lnTo>
                <a:lnTo>
                  <a:pt x="4609811" y="1107440"/>
                </a:lnTo>
                <a:lnTo>
                  <a:pt x="4641512" y="1110809"/>
                </a:lnTo>
                <a:lnTo>
                  <a:pt x="4674855" y="1093175"/>
                </a:lnTo>
                <a:lnTo>
                  <a:pt x="4673210" y="1071354"/>
                </a:lnTo>
                <a:lnTo>
                  <a:pt x="4649835" y="1045810"/>
                </a:lnTo>
                <a:lnTo>
                  <a:pt x="4610404" y="1022350"/>
                </a:lnTo>
                <a:lnTo>
                  <a:pt x="4610371" y="1022451"/>
                </a:lnTo>
                <a:lnTo>
                  <a:pt x="4573552" y="1002386"/>
                </a:lnTo>
                <a:lnTo>
                  <a:pt x="4538407" y="983992"/>
                </a:lnTo>
                <a:lnTo>
                  <a:pt x="4543428" y="977304"/>
                </a:lnTo>
                <a:lnTo>
                  <a:pt x="4563511" y="975632"/>
                </a:lnTo>
                <a:lnTo>
                  <a:pt x="4565184" y="957239"/>
                </a:lnTo>
                <a:lnTo>
                  <a:pt x="4570205" y="965599"/>
                </a:lnTo>
                <a:lnTo>
                  <a:pt x="4571879" y="955566"/>
                </a:lnTo>
                <a:lnTo>
                  <a:pt x="4580246" y="957239"/>
                </a:lnTo>
                <a:lnTo>
                  <a:pt x="4560163" y="942190"/>
                </a:lnTo>
                <a:lnTo>
                  <a:pt x="4571879" y="937173"/>
                </a:lnTo>
                <a:lnTo>
                  <a:pt x="4590288" y="927140"/>
                </a:lnTo>
                <a:lnTo>
                  <a:pt x="4586147" y="923004"/>
                </a:lnTo>
                <a:lnTo>
                  <a:pt x="4585942" y="923417"/>
                </a:lnTo>
                <a:lnTo>
                  <a:pt x="4572525" y="925105"/>
                </a:lnTo>
                <a:lnTo>
                  <a:pt x="4535629" y="938610"/>
                </a:lnTo>
                <a:lnTo>
                  <a:pt x="4503763" y="952115"/>
                </a:lnTo>
                <a:lnTo>
                  <a:pt x="4497157" y="956105"/>
                </a:lnTo>
                <a:lnTo>
                  <a:pt x="4500409" y="948739"/>
                </a:lnTo>
                <a:lnTo>
                  <a:pt x="4495378" y="957179"/>
                </a:lnTo>
                <a:lnTo>
                  <a:pt x="4497157" y="956105"/>
                </a:lnTo>
                <a:lnTo>
                  <a:pt x="4493701" y="963931"/>
                </a:lnTo>
                <a:lnTo>
                  <a:pt x="4515503" y="982500"/>
                </a:lnTo>
                <a:lnTo>
                  <a:pt x="4535629" y="982500"/>
                </a:lnTo>
                <a:lnTo>
                  <a:pt x="4522212" y="992629"/>
                </a:lnTo>
                <a:lnTo>
                  <a:pt x="4505441" y="994317"/>
                </a:lnTo>
                <a:lnTo>
                  <a:pt x="4471898" y="1007822"/>
                </a:lnTo>
                <a:lnTo>
                  <a:pt x="4468544" y="996005"/>
                </a:lnTo>
                <a:lnTo>
                  <a:pt x="4458481" y="985877"/>
                </a:lnTo>
                <a:lnTo>
                  <a:pt x="4440033" y="977436"/>
                </a:lnTo>
                <a:lnTo>
                  <a:pt x="4463513" y="962243"/>
                </a:lnTo>
                <a:lnTo>
                  <a:pt x="4443387" y="957179"/>
                </a:lnTo>
                <a:lnTo>
                  <a:pt x="4423262" y="952115"/>
                </a:lnTo>
                <a:lnTo>
                  <a:pt x="4413199" y="945362"/>
                </a:lnTo>
                <a:lnTo>
                  <a:pt x="4438356" y="943674"/>
                </a:lnTo>
                <a:lnTo>
                  <a:pt x="4419908" y="938610"/>
                </a:lnTo>
                <a:lnTo>
                  <a:pt x="4414876" y="928482"/>
                </a:lnTo>
                <a:lnTo>
                  <a:pt x="4418231" y="943674"/>
                </a:lnTo>
                <a:lnTo>
                  <a:pt x="4411522" y="938610"/>
                </a:lnTo>
                <a:lnTo>
                  <a:pt x="4391397" y="952115"/>
                </a:lnTo>
                <a:lnTo>
                  <a:pt x="4389844" y="950552"/>
                </a:lnTo>
                <a:lnTo>
                  <a:pt x="4370877" y="965855"/>
                </a:lnTo>
                <a:lnTo>
                  <a:pt x="4372581" y="980705"/>
                </a:lnTo>
                <a:lnTo>
                  <a:pt x="4358949" y="975755"/>
                </a:lnTo>
                <a:lnTo>
                  <a:pt x="4340406" y="975755"/>
                </a:lnTo>
                <a:lnTo>
                  <a:pt x="4340803" y="977127"/>
                </a:lnTo>
                <a:lnTo>
                  <a:pt x="4361174" y="977127"/>
                </a:lnTo>
                <a:lnTo>
                  <a:pt x="4374755" y="982155"/>
                </a:lnTo>
                <a:lnTo>
                  <a:pt x="4374755" y="990534"/>
                </a:lnTo>
                <a:lnTo>
                  <a:pt x="4364569" y="995562"/>
                </a:lnTo>
                <a:lnTo>
                  <a:pt x="4362872" y="993886"/>
                </a:lnTo>
                <a:lnTo>
                  <a:pt x="4356081" y="1003942"/>
                </a:lnTo>
                <a:lnTo>
                  <a:pt x="4354488" y="1024389"/>
                </a:lnTo>
                <a:lnTo>
                  <a:pt x="4355171" y="1024540"/>
                </a:lnTo>
                <a:lnTo>
                  <a:pt x="4350021" y="1034819"/>
                </a:lnTo>
                <a:lnTo>
                  <a:pt x="4343154" y="1053665"/>
                </a:lnTo>
                <a:lnTo>
                  <a:pt x="4339721" y="1065657"/>
                </a:lnTo>
                <a:lnTo>
                  <a:pt x="4350021" y="1077650"/>
                </a:lnTo>
                <a:lnTo>
                  <a:pt x="4348886" y="1077753"/>
                </a:lnTo>
                <a:lnTo>
                  <a:pt x="4363229" y="1096840"/>
                </a:lnTo>
                <a:lnTo>
                  <a:pt x="4374755" y="1105057"/>
                </a:lnTo>
                <a:lnTo>
                  <a:pt x="4338529" y="1111631"/>
                </a:lnTo>
                <a:lnTo>
                  <a:pt x="4312184" y="1131352"/>
                </a:lnTo>
                <a:lnTo>
                  <a:pt x="4320417" y="1116561"/>
                </a:lnTo>
                <a:lnTo>
                  <a:pt x="4305501" y="1115072"/>
                </a:lnTo>
                <a:lnTo>
                  <a:pt x="4304365" y="1117088"/>
                </a:lnTo>
                <a:lnTo>
                  <a:pt x="4275660" y="1112184"/>
                </a:lnTo>
                <a:lnTo>
                  <a:pt x="4250331" y="1118723"/>
                </a:lnTo>
                <a:lnTo>
                  <a:pt x="4262151" y="1131800"/>
                </a:lnTo>
                <a:lnTo>
                  <a:pt x="4250331" y="1133435"/>
                </a:lnTo>
                <a:lnTo>
                  <a:pt x="4252020" y="1136704"/>
                </a:lnTo>
                <a:lnTo>
                  <a:pt x="4241889" y="1135069"/>
                </a:lnTo>
                <a:lnTo>
                  <a:pt x="4230069" y="1123627"/>
                </a:lnTo>
                <a:lnTo>
                  <a:pt x="4223314" y="1126896"/>
                </a:lnTo>
                <a:lnTo>
                  <a:pt x="4233446" y="1153051"/>
                </a:lnTo>
                <a:lnTo>
                  <a:pt x="4240200" y="1164493"/>
                </a:lnTo>
                <a:lnTo>
                  <a:pt x="4230069" y="1161224"/>
                </a:lnTo>
                <a:lnTo>
                  <a:pt x="4233446" y="1171032"/>
                </a:lnTo>
                <a:lnTo>
                  <a:pt x="4228380" y="1172667"/>
                </a:lnTo>
                <a:lnTo>
                  <a:pt x="4262151" y="1193917"/>
                </a:lnTo>
                <a:lnTo>
                  <a:pt x="4260463" y="1203725"/>
                </a:lnTo>
                <a:lnTo>
                  <a:pt x="4248643" y="1197187"/>
                </a:lnTo>
                <a:lnTo>
                  <a:pt x="4241889" y="1202091"/>
                </a:lnTo>
                <a:lnTo>
                  <a:pt x="4248643" y="1213533"/>
                </a:lnTo>
                <a:lnTo>
                  <a:pt x="4233446" y="1213533"/>
                </a:lnTo>
                <a:lnTo>
                  <a:pt x="4241889" y="1241323"/>
                </a:lnTo>
                <a:lnTo>
                  <a:pt x="4230069" y="1234784"/>
                </a:lnTo>
                <a:lnTo>
                  <a:pt x="4225003" y="1241323"/>
                </a:lnTo>
                <a:lnTo>
                  <a:pt x="4213183" y="1226611"/>
                </a:lnTo>
                <a:lnTo>
                  <a:pt x="4209806" y="1233150"/>
                </a:lnTo>
                <a:lnTo>
                  <a:pt x="4197986" y="1206995"/>
                </a:lnTo>
                <a:lnTo>
                  <a:pt x="4194609" y="1195552"/>
                </a:lnTo>
                <a:lnTo>
                  <a:pt x="4214872" y="1190648"/>
                </a:lnTo>
                <a:lnTo>
                  <a:pt x="4238512" y="1195552"/>
                </a:lnTo>
                <a:lnTo>
                  <a:pt x="4238512" y="1190648"/>
                </a:lnTo>
                <a:lnTo>
                  <a:pt x="4223314" y="1184109"/>
                </a:lnTo>
                <a:lnTo>
                  <a:pt x="4194609" y="1182475"/>
                </a:lnTo>
                <a:lnTo>
                  <a:pt x="4189543" y="1184109"/>
                </a:lnTo>
                <a:lnTo>
                  <a:pt x="4182789" y="1171032"/>
                </a:lnTo>
                <a:lnTo>
                  <a:pt x="4189543" y="1167763"/>
                </a:lnTo>
                <a:lnTo>
                  <a:pt x="4172658" y="1161224"/>
                </a:lnTo>
                <a:lnTo>
                  <a:pt x="4160838" y="1146512"/>
                </a:lnTo>
                <a:lnTo>
                  <a:pt x="4167592" y="1138339"/>
                </a:lnTo>
                <a:lnTo>
                  <a:pt x="4181100" y="1115453"/>
                </a:lnTo>
                <a:lnTo>
                  <a:pt x="4181100" y="1113819"/>
                </a:lnTo>
                <a:lnTo>
                  <a:pt x="4225003" y="1099107"/>
                </a:lnTo>
                <a:lnTo>
                  <a:pt x="4252020" y="1095837"/>
                </a:lnTo>
                <a:lnTo>
                  <a:pt x="4294234" y="1099107"/>
                </a:lnTo>
                <a:lnTo>
                  <a:pt x="4304365" y="1092568"/>
                </a:lnTo>
                <a:lnTo>
                  <a:pt x="4309431" y="1087664"/>
                </a:lnTo>
                <a:lnTo>
                  <a:pt x="4313644" y="1097181"/>
                </a:lnTo>
                <a:lnTo>
                  <a:pt x="4313830" y="1096840"/>
                </a:lnTo>
                <a:lnTo>
                  <a:pt x="4309094" y="1085808"/>
                </a:lnTo>
                <a:lnTo>
                  <a:pt x="4308821" y="1086216"/>
                </a:lnTo>
                <a:lnTo>
                  <a:pt x="4303671" y="1091356"/>
                </a:lnTo>
                <a:lnTo>
                  <a:pt x="4293371" y="1098209"/>
                </a:lnTo>
                <a:lnTo>
                  <a:pt x="4250454" y="1094782"/>
                </a:lnTo>
                <a:lnTo>
                  <a:pt x="4222988" y="1098209"/>
                </a:lnTo>
                <a:lnTo>
                  <a:pt x="4222896" y="1097611"/>
                </a:lnTo>
                <a:lnTo>
                  <a:pt x="4180589" y="1111767"/>
                </a:lnTo>
                <a:lnTo>
                  <a:pt x="4163851" y="1082642"/>
                </a:lnTo>
                <a:lnTo>
                  <a:pt x="4168872" y="1081024"/>
                </a:lnTo>
                <a:lnTo>
                  <a:pt x="4168872" y="1080175"/>
                </a:lnTo>
                <a:lnTo>
                  <a:pt x="4164487" y="1081638"/>
                </a:lnTo>
                <a:lnTo>
                  <a:pt x="4157990" y="1065384"/>
                </a:lnTo>
                <a:lnTo>
                  <a:pt x="4156348" y="1065019"/>
                </a:lnTo>
                <a:lnTo>
                  <a:pt x="4162947" y="1081517"/>
                </a:lnTo>
                <a:lnTo>
                  <a:pt x="4180422" y="1112972"/>
                </a:lnTo>
                <a:lnTo>
                  <a:pt x="4180422" y="1114719"/>
                </a:lnTo>
                <a:lnTo>
                  <a:pt x="4166442" y="1139184"/>
                </a:lnTo>
                <a:lnTo>
                  <a:pt x="4159452" y="1147922"/>
                </a:lnTo>
                <a:lnTo>
                  <a:pt x="4140230" y="1123457"/>
                </a:lnTo>
                <a:lnTo>
                  <a:pt x="4136735" y="1081517"/>
                </a:lnTo>
                <a:lnTo>
                  <a:pt x="4137131" y="1079141"/>
                </a:lnTo>
                <a:lnTo>
                  <a:pt x="4130379" y="1073511"/>
                </a:lnTo>
                <a:lnTo>
                  <a:pt x="4114138" y="1065384"/>
                </a:lnTo>
                <a:lnTo>
                  <a:pt x="4114138" y="1062133"/>
                </a:lnTo>
                <a:lnTo>
                  <a:pt x="4114138" y="1060508"/>
                </a:lnTo>
                <a:lnTo>
                  <a:pt x="4120634" y="1057257"/>
                </a:lnTo>
                <a:lnTo>
                  <a:pt x="4114138" y="1050755"/>
                </a:lnTo>
                <a:lnTo>
                  <a:pt x="4119010" y="1047505"/>
                </a:lnTo>
                <a:lnTo>
                  <a:pt x="4123657" y="1041305"/>
                </a:lnTo>
                <a:lnTo>
                  <a:pt x="4120348" y="1040162"/>
                </a:lnTo>
                <a:lnTo>
                  <a:pt x="4115432" y="1046957"/>
                </a:lnTo>
                <a:lnTo>
                  <a:pt x="4110516" y="1050354"/>
                </a:lnTo>
                <a:lnTo>
                  <a:pt x="4117071" y="1057149"/>
                </a:lnTo>
                <a:lnTo>
                  <a:pt x="4111622" y="1059974"/>
                </a:lnTo>
                <a:lnTo>
                  <a:pt x="4114137" y="1062556"/>
                </a:lnTo>
                <a:lnTo>
                  <a:pt x="4114137" y="1064397"/>
                </a:lnTo>
                <a:lnTo>
                  <a:pt x="4114137" y="1068080"/>
                </a:lnTo>
                <a:lnTo>
                  <a:pt x="4076476" y="1051509"/>
                </a:lnTo>
                <a:lnTo>
                  <a:pt x="4092616" y="1053350"/>
                </a:lnTo>
                <a:lnTo>
                  <a:pt x="4094410" y="1051509"/>
                </a:lnTo>
                <a:lnTo>
                  <a:pt x="4101583" y="1055191"/>
                </a:lnTo>
                <a:lnTo>
                  <a:pt x="4107822" y="1057754"/>
                </a:lnTo>
                <a:lnTo>
                  <a:pt x="4107239" y="1057149"/>
                </a:lnTo>
                <a:lnTo>
                  <a:pt x="4099046" y="1053752"/>
                </a:lnTo>
                <a:lnTo>
                  <a:pt x="4093929" y="1051100"/>
                </a:lnTo>
                <a:lnTo>
                  <a:pt x="4093929" y="1051509"/>
                </a:lnTo>
                <a:lnTo>
                  <a:pt x="4092257" y="1051509"/>
                </a:lnTo>
                <a:lnTo>
                  <a:pt x="4088914" y="1051509"/>
                </a:lnTo>
                <a:lnTo>
                  <a:pt x="4058821" y="1034358"/>
                </a:lnTo>
                <a:lnTo>
                  <a:pt x="4037088" y="1020638"/>
                </a:lnTo>
                <a:lnTo>
                  <a:pt x="4028729" y="1012063"/>
                </a:lnTo>
                <a:lnTo>
                  <a:pt x="4010339" y="982907"/>
                </a:lnTo>
                <a:lnTo>
                  <a:pt x="4003652" y="989767"/>
                </a:lnTo>
                <a:lnTo>
                  <a:pt x="3998636" y="981192"/>
                </a:lnTo>
                <a:lnTo>
                  <a:pt x="3996606" y="977027"/>
                </a:lnTo>
                <a:lnTo>
                  <a:pt x="3991146" y="974197"/>
                </a:lnTo>
                <a:lnTo>
                  <a:pt x="3990126" y="970317"/>
                </a:lnTo>
                <a:lnTo>
                  <a:pt x="3979756" y="966361"/>
                </a:lnTo>
                <a:lnTo>
                  <a:pt x="3959892" y="981519"/>
                </a:lnTo>
                <a:lnTo>
                  <a:pt x="3963203" y="994993"/>
                </a:lnTo>
                <a:lnTo>
                  <a:pt x="3969749" y="1014974"/>
                </a:lnTo>
                <a:lnTo>
                  <a:pt x="3971480" y="1020257"/>
                </a:lnTo>
                <a:lnTo>
                  <a:pt x="3996310" y="1033731"/>
                </a:lnTo>
                <a:lnTo>
                  <a:pt x="4007897" y="1052257"/>
                </a:lnTo>
                <a:lnTo>
                  <a:pt x="4019485" y="1072468"/>
                </a:lnTo>
                <a:lnTo>
                  <a:pt x="4050937" y="1080889"/>
                </a:lnTo>
                <a:lnTo>
                  <a:pt x="4059213" y="1084258"/>
                </a:lnTo>
                <a:lnTo>
                  <a:pt x="4055903" y="1094363"/>
                </a:lnTo>
                <a:lnTo>
                  <a:pt x="4087354" y="1112890"/>
                </a:lnTo>
                <a:lnTo>
                  <a:pt x="4117151" y="1128048"/>
                </a:lnTo>
                <a:lnTo>
                  <a:pt x="4112185" y="1143206"/>
                </a:lnTo>
                <a:lnTo>
                  <a:pt x="4095631" y="1128048"/>
                </a:lnTo>
                <a:lnTo>
                  <a:pt x="4080733" y="1124680"/>
                </a:lnTo>
                <a:lnTo>
                  <a:pt x="4075767" y="1148259"/>
                </a:lnTo>
                <a:lnTo>
                  <a:pt x="4089010" y="1163417"/>
                </a:lnTo>
                <a:lnTo>
                  <a:pt x="4085699" y="1168470"/>
                </a:lnTo>
                <a:lnTo>
                  <a:pt x="4075767" y="1181944"/>
                </a:lnTo>
                <a:lnTo>
                  <a:pt x="4065835" y="1202155"/>
                </a:lnTo>
                <a:lnTo>
                  <a:pt x="4052592" y="1193734"/>
                </a:lnTo>
                <a:lnTo>
                  <a:pt x="4062524" y="1166786"/>
                </a:lnTo>
                <a:lnTo>
                  <a:pt x="4047626" y="1136469"/>
                </a:lnTo>
                <a:lnTo>
                  <a:pt x="4036038" y="1126364"/>
                </a:lnTo>
                <a:lnTo>
                  <a:pt x="4021140" y="1117943"/>
                </a:lnTo>
                <a:lnTo>
                  <a:pt x="3991344" y="1097732"/>
                </a:lnTo>
                <a:lnTo>
                  <a:pt x="3973135" y="1090995"/>
                </a:lnTo>
                <a:lnTo>
                  <a:pt x="3971480" y="1090995"/>
                </a:lnTo>
                <a:lnTo>
                  <a:pt x="3966513" y="1085942"/>
                </a:lnTo>
                <a:lnTo>
                  <a:pt x="3943339" y="1065731"/>
                </a:lnTo>
                <a:lnTo>
                  <a:pt x="3921819" y="1045520"/>
                </a:lnTo>
                <a:lnTo>
                  <a:pt x="3903610" y="1015204"/>
                </a:lnTo>
                <a:lnTo>
                  <a:pt x="3872158" y="1010151"/>
                </a:lnTo>
                <a:lnTo>
                  <a:pt x="3850639" y="1025309"/>
                </a:lnTo>
                <a:lnTo>
                  <a:pt x="3850639" y="1013520"/>
                </a:lnTo>
                <a:lnTo>
                  <a:pt x="3834085" y="1003414"/>
                </a:lnTo>
                <a:lnTo>
                  <a:pt x="3832430" y="993309"/>
                </a:lnTo>
                <a:lnTo>
                  <a:pt x="3832430" y="984888"/>
                </a:lnTo>
                <a:lnTo>
                  <a:pt x="3837396" y="973098"/>
                </a:lnTo>
                <a:lnTo>
                  <a:pt x="3837396" y="961308"/>
                </a:lnTo>
                <a:lnTo>
                  <a:pt x="3850639" y="959624"/>
                </a:lnTo>
                <a:lnTo>
                  <a:pt x="3863760" y="949611"/>
                </a:lnTo>
                <a:lnTo>
                  <a:pt x="3863142" y="949171"/>
                </a:lnTo>
                <a:lnTo>
                  <a:pt x="3849730" y="959415"/>
                </a:lnTo>
                <a:lnTo>
                  <a:pt x="3836317" y="961122"/>
                </a:lnTo>
                <a:lnTo>
                  <a:pt x="3821228" y="944049"/>
                </a:lnTo>
                <a:lnTo>
                  <a:pt x="3812846" y="950878"/>
                </a:lnTo>
                <a:lnTo>
                  <a:pt x="3832282" y="921189"/>
                </a:lnTo>
                <a:lnTo>
                  <a:pt x="3831537" y="921753"/>
                </a:lnTo>
                <a:lnTo>
                  <a:pt x="3811541" y="952102"/>
                </a:lnTo>
                <a:lnTo>
                  <a:pt x="3819873" y="945358"/>
                </a:lnTo>
                <a:lnTo>
                  <a:pt x="3834870" y="962218"/>
                </a:lnTo>
                <a:lnTo>
                  <a:pt x="3834870" y="974021"/>
                </a:lnTo>
                <a:lnTo>
                  <a:pt x="3829871" y="985823"/>
                </a:lnTo>
                <a:lnTo>
                  <a:pt x="3829871" y="994253"/>
                </a:lnTo>
                <a:lnTo>
                  <a:pt x="3831537" y="1004369"/>
                </a:lnTo>
                <a:lnTo>
                  <a:pt x="3848201" y="1014486"/>
                </a:lnTo>
                <a:lnTo>
                  <a:pt x="3848201" y="1026288"/>
                </a:lnTo>
                <a:lnTo>
                  <a:pt x="3846535" y="1026288"/>
                </a:lnTo>
                <a:lnTo>
                  <a:pt x="3844868" y="1026288"/>
                </a:lnTo>
                <a:lnTo>
                  <a:pt x="3819873" y="1046520"/>
                </a:lnTo>
                <a:lnTo>
                  <a:pt x="3789878" y="1036404"/>
                </a:lnTo>
                <a:lnTo>
                  <a:pt x="3781546" y="1034718"/>
                </a:lnTo>
                <a:lnTo>
                  <a:pt x="3778214" y="1036404"/>
                </a:lnTo>
                <a:lnTo>
                  <a:pt x="3758217" y="1036404"/>
                </a:lnTo>
                <a:lnTo>
                  <a:pt x="3744886" y="1046520"/>
                </a:lnTo>
                <a:lnTo>
                  <a:pt x="3746553" y="1065067"/>
                </a:lnTo>
                <a:lnTo>
                  <a:pt x="3709893" y="1065067"/>
                </a:lnTo>
                <a:lnTo>
                  <a:pt x="3709995" y="1064860"/>
                </a:lnTo>
                <a:lnTo>
                  <a:pt x="3705887" y="1062806"/>
                </a:lnTo>
                <a:lnTo>
                  <a:pt x="3705887" y="1061695"/>
                </a:lnTo>
                <a:lnTo>
                  <a:pt x="3704894" y="1061695"/>
                </a:lnTo>
                <a:lnTo>
                  <a:pt x="3638239" y="1046520"/>
                </a:lnTo>
                <a:lnTo>
                  <a:pt x="3626575" y="1036404"/>
                </a:lnTo>
                <a:lnTo>
                  <a:pt x="3636573" y="1022916"/>
                </a:lnTo>
                <a:lnTo>
                  <a:pt x="3638239" y="997625"/>
                </a:lnTo>
                <a:lnTo>
                  <a:pt x="3641572" y="975707"/>
                </a:lnTo>
                <a:lnTo>
                  <a:pt x="3651570" y="987509"/>
                </a:lnTo>
                <a:lnTo>
                  <a:pt x="3641572" y="965591"/>
                </a:lnTo>
                <a:lnTo>
                  <a:pt x="3641572" y="957160"/>
                </a:lnTo>
                <a:lnTo>
                  <a:pt x="3629907" y="947044"/>
                </a:lnTo>
                <a:lnTo>
                  <a:pt x="3619909" y="926812"/>
                </a:lnTo>
                <a:lnTo>
                  <a:pt x="3621576" y="921753"/>
                </a:lnTo>
                <a:lnTo>
                  <a:pt x="3609911" y="916695"/>
                </a:lnTo>
                <a:lnTo>
                  <a:pt x="3596580" y="913323"/>
                </a:lnTo>
                <a:lnTo>
                  <a:pt x="3576584" y="904893"/>
                </a:lnTo>
                <a:lnTo>
                  <a:pt x="3561586" y="901521"/>
                </a:lnTo>
                <a:lnTo>
                  <a:pt x="3566586" y="893091"/>
                </a:lnTo>
                <a:lnTo>
                  <a:pt x="3568252" y="891405"/>
                </a:lnTo>
                <a:lnTo>
                  <a:pt x="3558254" y="889719"/>
                </a:lnTo>
                <a:lnTo>
                  <a:pt x="3586582" y="879603"/>
                </a:lnTo>
                <a:lnTo>
                  <a:pt x="3604912" y="881289"/>
                </a:lnTo>
                <a:lnTo>
                  <a:pt x="3631574" y="882975"/>
                </a:lnTo>
                <a:lnTo>
                  <a:pt x="3626575" y="854312"/>
                </a:lnTo>
                <a:lnTo>
                  <a:pt x="3634906" y="850940"/>
                </a:lnTo>
                <a:lnTo>
                  <a:pt x="3641572" y="859370"/>
                </a:lnTo>
                <a:lnTo>
                  <a:pt x="3678232" y="859370"/>
                </a:lnTo>
                <a:lnTo>
                  <a:pt x="3669900" y="855998"/>
                </a:lnTo>
                <a:lnTo>
                  <a:pt x="3701561" y="839138"/>
                </a:lnTo>
                <a:lnTo>
                  <a:pt x="3704894" y="818905"/>
                </a:lnTo>
                <a:lnTo>
                  <a:pt x="3726556" y="810475"/>
                </a:lnTo>
                <a:lnTo>
                  <a:pt x="3727048" y="810972"/>
                </a:lnTo>
                <a:lnTo>
                  <a:pt x="3744693" y="802943"/>
                </a:lnTo>
                <a:lnTo>
                  <a:pt x="3765663" y="802943"/>
                </a:lnTo>
                <a:lnTo>
                  <a:pt x="3796771" y="804673"/>
                </a:lnTo>
                <a:lnTo>
                  <a:pt x="3796452" y="803794"/>
                </a:lnTo>
                <a:lnTo>
                  <a:pt x="3765614" y="802222"/>
                </a:lnTo>
                <a:lnTo>
                  <a:pt x="3745055" y="802222"/>
                </a:lnTo>
                <a:lnTo>
                  <a:pt x="3751908" y="792791"/>
                </a:lnTo>
                <a:lnTo>
                  <a:pt x="3772467" y="764495"/>
                </a:lnTo>
                <a:lnTo>
                  <a:pt x="3803305" y="747204"/>
                </a:lnTo>
                <a:lnTo>
                  <a:pt x="3827056" y="751050"/>
                </a:lnTo>
                <a:lnTo>
                  <a:pt x="3828865" y="748020"/>
                </a:lnTo>
                <a:lnTo>
                  <a:pt x="3825500" y="744640"/>
                </a:lnTo>
                <a:lnTo>
                  <a:pt x="3828865" y="734498"/>
                </a:lnTo>
                <a:lnTo>
                  <a:pt x="3854098" y="739568"/>
                </a:lnTo>
                <a:lnTo>
                  <a:pt x="3857462" y="741259"/>
                </a:lnTo>
                <a:lnTo>
                  <a:pt x="3857462" y="734498"/>
                </a:lnTo>
                <a:lnTo>
                  <a:pt x="3865873" y="731117"/>
                </a:lnTo>
                <a:lnTo>
                  <a:pt x="3881013" y="737879"/>
                </a:lnTo>
                <a:lnTo>
                  <a:pt x="3874284" y="729426"/>
                </a:lnTo>
                <a:lnTo>
                  <a:pt x="3865873" y="717592"/>
                </a:lnTo>
                <a:lnTo>
                  <a:pt x="3864191" y="714212"/>
                </a:lnTo>
                <a:lnTo>
                  <a:pt x="3859144" y="698997"/>
                </a:lnTo>
                <a:lnTo>
                  <a:pt x="3859178" y="699004"/>
                </a:lnTo>
                <a:lnTo>
                  <a:pt x="3858623" y="698161"/>
                </a:lnTo>
                <a:lnTo>
                  <a:pt x="3852014" y="684770"/>
                </a:lnTo>
                <a:lnTo>
                  <a:pt x="3852014" y="656315"/>
                </a:lnTo>
                <a:lnTo>
                  <a:pt x="3863580" y="654641"/>
                </a:lnTo>
                <a:lnTo>
                  <a:pt x="3868536" y="656315"/>
                </a:lnTo>
                <a:lnTo>
                  <a:pt x="3870189" y="651293"/>
                </a:lnTo>
                <a:lnTo>
                  <a:pt x="3886711" y="646272"/>
                </a:lnTo>
                <a:lnTo>
                  <a:pt x="3891668" y="656315"/>
                </a:lnTo>
                <a:lnTo>
                  <a:pt x="3903234" y="657989"/>
                </a:lnTo>
                <a:lnTo>
                  <a:pt x="3899929" y="668031"/>
                </a:lnTo>
                <a:lnTo>
                  <a:pt x="3883407" y="681422"/>
                </a:lnTo>
                <a:lnTo>
                  <a:pt x="3883407" y="684770"/>
                </a:lnTo>
                <a:lnTo>
                  <a:pt x="3881754" y="698161"/>
                </a:lnTo>
                <a:lnTo>
                  <a:pt x="3880922" y="702378"/>
                </a:lnTo>
                <a:lnTo>
                  <a:pt x="3884378" y="702378"/>
                </a:lnTo>
                <a:lnTo>
                  <a:pt x="3886060" y="710831"/>
                </a:lnTo>
                <a:lnTo>
                  <a:pt x="3909611" y="714212"/>
                </a:lnTo>
                <a:lnTo>
                  <a:pt x="3909611" y="722664"/>
                </a:lnTo>
                <a:lnTo>
                  <a:pt x="3918022" y="727735"/>
                </a:lnTo>
                <a:lnTo>
                  <a:pt x="3948301" y="712521"/>
                </a:lnTo>
                <a:lnTo>
                  <a:pt x="3948301" y="714212"/>
                </a:lnTo>
                <a:lnTo>
                  <a:pt x="3963563" y="719963"/>
                </a:lnTo>
                <a:lnTo>
                  <a:pt x="3969518" y="709542"/>
                </a:lnTo>
                <a:lnTo>
                  <a:pt x="3977050" y="720088"/>
                </a:lnTo>
                <a:lnTo>
                  <a:pt x="3963894" y="720088"/>
                </a:lnTo>
                <a:lnTo>
                  <a:pt x="3975217" y="724355"/>
                </a:lnTo>
                <a:lnTo>
                  <a:pt x="3985310" y="722664"/>
                </a:lnTo>
                <a:lnTo>
                  <a:pt x="3987391" y="724755"/>
                </a:lnTo>
                <a:lnTo>
                  <a:pt x="4017800" y="719935"/>
                </a:lnTo>
                <a:lnTo>
                  <a:pt x="4047843" y="709882"/>
                </a:lnTo>
                <a:lnTo>
                  <a:pt x="4077885" y="706530"/>
                </a:lnTo>
                <a:lnTo>
                  <a:pt x="4081223" y="714908"/>
                </a:lnTo>
                <a:lnTo>
                  <a:pt x="4106259" y="714908"/>
                </a:lnTo>
                <a:lnTo>
                  <a:pt x="4127535" y="715799"/>
                </a:lnTo>
                <a:lnTo>
                  <a:pt x="4120164" y="714335"/>
                </a:lnTo>
                <a:lnTo>
                  <a:pt x="4120164" y="710501"/>
                </a:lnTo>
                <a:lnTo>
                  <a:pt x="4123384" y="708584"/>
                </a:lnTo>
                <a:lnTo>
                  <a:pt x="4121774" y="708584"/>
                </a:lnTo>
                <a:lnTo>
                  <a:pt x="4120164" y="704749"/>
                </a:lnTo>
                <a:lnTo>
                  <a:pt x="4120164" y="702832"/>
                </a:lnTo>
                <a:lnTo>
                  <a:pt x="4131436" y="704749"/>
                </a:lnTo>
                <a:lnTo>
                  <a:pt x="4132728" y="700136"/>
                </a:lnTo>
                <a:lnTo>
                  <a:pt x="4127979" y="665913"/>
                </a:lnTo>
                <a:lnTo>
                  <a:pt x="4127696" y="665972"/>
                </a:lnTo>
                <a:lnTo>
                  <a:pt x="4127893" y="665295"/>
                </a:lnTo>
                <a:lnTo>
                  <a:pt x="4127696" y="663871"/>
                </a:lnTo>
                <a:lnTo>
                  <a:pt x="4128345" y="663744"/>
                </a:lnTo>
                <a:lnTo>
                  <a:pt x="4139339" y="625993"/>
                </a:lnTo>
                <a:lnTo>
                  <a:pt x="4157637" y="625993"/>
                </a:lnTo>
                <a:lnTo>
                  <a:pt x="4185914" y="645114"/>
                </a:lnTo>
                <a:lnTo>
                  <a:pt x="4197558" y="632946"/>
                </a:lnTo>
                <a:lnTo>
                  <a:pt x="4195932" y="609149"/>
                </a:lnTo>
                <a:lnTo>
                  <a:pt x="4188133" y="609149"/>
                </a:lnTo>
                <a:lnTo>
                  <a:pt x="4173196" y="592470"/>
                </a:lnTo>
                <a:lnTo>
                  <a:pt x="4169877" y="582463"/>
                </a:lnTo>
                <a:lnTo>
                  <a:pt x="4209709" y="572455"/>
                </a:lnTo>
                <a:lnTo>
                  <a:pt x="4261158" y="575792"/>
                </a:lnTo>
                <a:lnTo>
                  <a:pt x="4267797" y="600809"/>
                </a:lnTo>
                <a:lnTo>
                  <a:pt x="4257839" y="619156"/>
                </a:lnTo>
                <a:lnTo>
                  <a:pt x="4257463" y="619076"/>
                </a:lnTo>
                <a:lnTo>
                  <a:pt x="4270747" y="639899"/>
                </a:lnTo>
                <a:lnTo>
                  <a:pt x="4285544" y="669277"/>
                </a:lnTo>
                <a:lnTo>
                  <a:pt x="4287849" y="669037"/>
                </a:lnTo>
                <a:lnTo>
                  <a:pt x="4272308" y="639537"/>
                </a:lnTo>
                <a:lnTo>
                  <a:pt x="4258920" y="619471"/>
                </a:lnTo>
                <a:lnTo>
                  <a:pt x="4268961" y="601078"/>
                </a:lnTo>
                <a:lnTo>
                  <a:pt x="4262267" y="575996"/>
                </a:lnTo>
                <a:lnTo>
                  <a:pt x="4268961" y="569307"/>
                </a:lnTo>
                <a:lnTo>
                  <a:pt x="4287371" y="559275"/>
                </a:lnTo>
                <a:lnTo>
                  <a:pt x="4310801" y="560947"/>
                </a:lnTo>
                <a:lnTo>
                  <a:pt x="4272308" y="549243"/>
                </a:lnTo>
                <a:lnTo>
                  <a:pt x="4268961" y="544226"/>
                </a:lnTo>
                <a:lnTo>
                  <a:pt x="4257246" y="544226"/>
                </a:lnTo>
                <a:lnTo>
                  <a:pt x="4272308" y="529177"/>
                </a:lnTo>
                <a:lnTo>
                  <a:pt x="4289044" y="512455"/>
                </a:lnTo>
                <a:lnTo>
                  <a:pt x="4302433" y="495734"/>
                </a:lnTo>
                <a:lnTo>
                  <a:pt x="4319168" y="480686"/>
                </a:lnTo>
                <a:lnTo>
                  <a:pt x="4280676" y="458948"/>
                </a:lnTo>
                <a:lnTo>
                  <a:pt x="4290718" y="450588"/>
                </a:lnTo>
                <a:lnTo>
                  <a:pt x="4279003" y="438883"/>
                </a:lnTo>
                <a:lnTo>
                  <a:pt x="4270635" y="430522"/>
                </a:lnTo>
                <a:lnTo>
                  <a:pt x="4268961" y="405441"/>
                </a:lnTo>
                <a:lnTo>
                  <a:pt x="4243858" y="378686"/>
                </a:lnTo>
                <a:lnTo>
                  <a:pt x="4257246" y="358620"/>
                </a:lnTo>
                <a:lnTo>
                  <a:pt x="4227122" y="341899"/>
                </a:lnTo>
                <a:lnTo>
                  <a:pt x="4227122" y="325179"/>
                </a:lnTo>
                <a:lnTo>
                  <a:pt x="4227122" y="320163"/>
                </a:lnTo>
                <a:lnTo>
                  <a:pt x="4247205" y="308458"/>
                </a:lnTo>
                <a:lnTo>
                  <a:pt x="4258920" y="308458"/>
                </a:lnTo>
                <a:lnTo>
                  <a:pt x="4258920" y="300098"/>
                </a:lnTo>
                <a:lnTo>
                  <a:pt x="4268961" y="303442"/>
                </a:lnTo>
                <a:lnTo>
                  <a:pt x="4279003" y="298425"/>
                </a:lnTo>
                <a:lnTo>
                  <a:pt x="4302433" y="301769"/>
                </a:lnTo>
                <a:lnTo>
                  <a:pt x="4282350" y="303442"/>
                </a:lnTo>
                <a:lnTo>
                  <a:pt x="4299086" y="311802"/>
                </a:lnTo>
                <a:lnTo>
                  <a:pt x="4312474" y="310129"/>
                </a:lnTo>
                <a:lnTo>
                  <a:pt x="4304106" y="320163"/>
                </a:lnTo>
                <a:lnTo>
                  <a:pt x="4314148" y="318490"/>
                </a:lnTo>
                <a:lnTo>
                  <a:pt x="4347619" y="315147"/>
                </a:lnTo>
                <a:lnTo>
                  <a:pt x="4404521" y="333539"/>
                </a:lnTo>
                <a:lnTo>
                  <a:pt x="4461422" y="351933"/>
                </a:lnTo>
                <a:lnTo>
                  <a:pt x="4481505" y="365309"/>
                </a:lnTo>
                <a:lnTo>
                  <a:pt x="4474811" y="383703"/>
                </a:lnTo>
                <a:lnTo>
                  <a:pt x="4424604" y="395408"/>
                </a:lnTo>
                <a:lnTo>
                  <a:pt x="4371049" y="383703"/>
                </a:lnTo>
                <a:lnTo>
                  <a:pt x="4317495" y="373670"/>
                </a:lnTo>
                <a:lnTo>
                  <a:pt x="4300759" y="370326"/>
                </a:lnTo>
                <a:lnTo>
                  <a:pt x="4327536" y="383703"/>
                </a:lnTo>
                <a:lnTo>
                  <a:pt x="4337578" y="390391"/>
                </a:lnTo>
                <a:lnTo>
                  <a:pt x="4364355" y="403769"/>
                </a:lnTo>
                <a:lnTo>
                  <a:pt x="4361008" y="403769"/>
                </a:lnTo>
                <a:lnTo>
                  <a:pt x="4362681" y="412129"/>
                </a:lnTo>
                <a:lnTo>
                  <a:pt x="4377744" y="433867"/>
                </a:lnTo>
                <a:lnTo>
                  <a:pt x="4417909" y="453931"/>
                </a:lnTo>
                <a:lnTo>
                  <a:pt x="4443013" y="450588"/>
                </a:lnTo>
                <a:lnTo>
                  <a:pt x="4432972" y="442227"/>
                </a:lnTo>
                <a:lnTo>
                  <a:pt x="4411215" y="432195"/>
                </a:lnTo>
                <a:lnTo>
                  <a:pt x="4409542" y="420490"/>
                </a:lnTo>
                <a:lnTo>
                  <a:pt x="4439666" y="430522"/>
                </a:lnTo>
                <a:lnTo>
                  <a:pt x="4484853" y="435539"/>
                </a:lnTo>
                <a:lnTo>
                  <a:pt x="4464770" y="413801"/>
                </a:lnTo>
                <a:lnTo>
                  <a:pt x="4484853" y="400425"/>
                </a:lnTo>
                <a:lnTo>
                  <a:pt x="4504935" y="383703"/>
                </a:lnTo>
                <a:lnTo>
                  <a:pt x="4528366" y="388719"/>
                </a:lnTo>
                <a:lnTo>
                  <a:pt x="4535060" y="398753"/>
                </a:lnTo>
                <a:lnTo>
                  <a:pt x="4545101" y="398753"/>
                </a:lnTo>
                <a:lnTo>
                  <a:pt x="4548448" y="385375"/>
                </a:lnTo>
                <a:lnTo>
                  <a:pt x="4538407" y="368654"/>
                </a:lnTo>
                <a:lnTo>
                  <a:pt x="4530039" y="340228"/>
                </a:lnTo>
                <a:lnTo>
                  <a:pt x="4504935" y="330195"/>
                </a:lnTo>
                <a:lnTo>
                  <a:pt x="4545101" y="331868"/>
                </a:lnTo>
                <a:lnTo>
                  <a:pt x="4581920" y="350261"/>
                </a:lnTo>
                <a:lnTo>
                  <a:pt x="4551796" y="360293"/>
                </a:lnTo>
                <a:lnTo>
                  <a:pt x="4573552" y="375342"/>
                </a:lnTo>
                <a:lnTo>
                  <a:pt x="4603676" y="373670"/>
                </a:lnTo>
                <a:lnTo>
                  <a:pt x="4605350" y="358620"/>
                </a:lnTo>
                <a:lnTo>
                  <a:pt x="4623759" y="355277"/>
                </a:lnTo>
                <a:lnTo>
                  <a:pt x="4622086" y="351933"/>
                </a:lnTo>
                <a:lnTo>
                  <a:pt x="4643842" y="343572"/>
                </a:lnTo>
                <a:lnTo>
                  <a:pt x="4684008" y="335212"/>
                </a:lnTo>
                <a:lnTo>
                  <a:pt x="4685682" y="331868"/>
                </a:lnTo>
                <a:lnTo>
                  <a:pt x="4706721" y="326134"/>
                </a:lnTo>
                <a:lnTo>
                  <a:pt x="4714133" y="333539"/>
                </a:lnTo>
                <a:lnTo>
                  <a:pt x="4704091" y="338555"/>
                </a:lnTo>
                <a:lnTo>
                  <a:pt x="4735889" y="340228"/>
                </a:lnTo>
                <a:lnTo>
                  <a:pt x="4760993" y="331868"/>
                </a:lnTo>
                <a:lnTo>
                  <a:pt x="4782749" y="328523"/>
                </a:lnTo>
                <a:lnTo>
                  <a:pt x="4811200" y="323507"/>
                </a:lnTo>
                <a:lnTo>
                  <a:pt x="4814547" y="335212"/>
                </a:lnTo>
                <a:lnTo>
                  <a:pt x="4829609" y="338555"/>
                </a:lnTo>
                <a:lnTo>
                  <a:pt x="4829609" y="331868"/>
                </a:lnTo>
                <a:lnTo>
                  <a:pt x="4842998" y="323507"/>
                </a:lnTo>
                <a:lnTo>
                  <a:pt x="4821241" y="305113"/>
                </a:lnTo>
                <a:lnTo>
                  <a:pt x="4829609" y="300098"/>
                </a:lnTo>
                <a:lnTo>
                  <a:pt x="4873122" y="305113"/>
                </a:lnTo>
                <a:lnTo>
                  <a:pt x="4916635" y="313474"/>
                </a:lnTo>
                <a:lnTo>
                  <a:pt x="4965169" y="325179"/>
                </a:lnTo>
                <a:lnTo>
                  <a:pt x="4995293" y="341899"/>
                </a:lnTo>
                <a:lnTo>
                  <a:pt x="5003661" y="323507"/>
                </a:lnTo>
                <a:lnTo>
                  <a:pt x="4993620" y="323507"/>
                </a:lnTo>
                <a:lnTo>
                  <a:pt x="4976884" y="311802"/>
                </a:lnTo>
                <a:lnTo>
                  <a:pt x="4951780" y="303442"/>
                </a:lnTo>
                <a:lnTo>
                  <a:pt x="4945086" y="293409"/>
                </a:lnTo>
                <a:lnTo>
                  <a:pt x="4941739" y="278359"/>
                </a:lnTo>
                <a:lnTo>
                  <a:pt x="4930024" y="278359"/>
                </a:lnTo>
                <a:lnTo>
                  <a:pt x="4923330" y="271672"/>
                </a:lnTo>
                <a:lnTo>
                  <a:pt x="4940065" y="259965"/>
                </a:lnTo>
                <a:lnTo>
                  <a:pt x="4943412" y="228196"/>
                </a:lnTo>
                <a:lnTo>
                  <a:pt x="4983578" y="224851"/>
                </a:lnTo>
                <a:lnTo>
                  <a:pt x="5013703" y="233212"/>
                </a:lnTo>
                <a:lnTo>
                  <a:pt x="5013703" y="258294"/>
                </a:lnTo>
                <a:lnTo>
                  <a:pt x="5033786" y="268326"/>
                </a:lnTo>
                <a:lnTo>
                  <a:pt x="5050521" y="291737"/>
                </a:lnTo>
                <a:lnTo>
                  <a:pt x="5063910" y="315147"/>
                </a:lnTo>
                <a:lnTo>
                  <a:pt x="5097382" y="335212"/>
                </a:lnTo>
                <a:lnTo>
                  <a:pt x="5097382" y="348589"/>
                </a:lnTo>
                <a:lnTo>
                  <a:pt x="5082319" y="373670"/>
                </a:lnTo>
                <a:lnTo>
                  <a:pt x="5085666" y="380359"/>
                </a:lnTo>
                <a:lnTo>
                  <a:pt x="5062236" y="382031"/>
                </a:lnTo>
                <a:lnTo>
                  <a:pt x="5067257" y="380359"/>
                </a:lnTo>
                <a:lnTo>
                  <a:pt x="5032112" y="378686"/>
                </a:lnTo>
                <a:lnTo>
                  <a:pt x="5037133" y="383703"/>
                </a:lnTo>
                <a:lnTo>
                  <a:pt x="5094034" y="390391"/>
                </a:lnTo>
                <a:lnTo>
                  <a:pt x="5105749" y="385375"/>
                </a:lnTo>
                <a:lnTo>
                  <a:pt x="5114117" y="382031"/>
                </a:lnTo>
                <a:lnTo>
                  <a:pt x="5132527" y="355277"/>
                </a:lnTo>
                <a:lnTo>
                  <a:pt x="5110770" y="328523"/>
                </a:lnTo>
                <a:lnTo>
                  <a:pt x="5145915" y="321834"/>
                </a:lnTo>
                <a:lnTo>
                  <a:pt x="5160977" y="330195"/>
                </a:lnTo>
                <a:lnTo>
                  <a:pt x="5176040" y="351933"/>
                </a:lnTo>
                <a:lnTo>
                  <a:pt x="5217879" y="358620"/>
                </a:lnTo>
                <a:lnTo>
                  <a:pt x="5191102" y="351933"/>
                </a:lnTo>
                <a:lnTo>
                  <a:pt x="5182734" y="341899"/>
                </a:lnTo>
                <a:lnTo>
                  <a:pt x="5171019" y="323507"/>
                </a:lnTo>
                <a:lnTo>
                  <a:pt x="5144242" y="318490"/>
                </a:lnTo>
                <a:lnTo>
                  <a:pt x="5094034" y="320163"/>
                </a:lnTo>
                <a:lnTo>
                  <a:pt x="5075625" y="301769"/>
                </a:lnTo>
                <a:lnTo>
                  <a:pt x="5077299" y="281704"/>
                </a:lnTo>
                <a:lnTo>
                  <a:pt x="5050521" y="264982"/>
                </a:lnTo>
                <a:lnTo>
                  <a:pt x="5042154" y="254950"/>
                </a:lnTo>
                <a:lnTo>
                  <a:pt x="5060563" y="243245"/>
                </a:lnTo>
                <a:lnTo>
                  <a:pt x="5043827" y="228196"/>
                </a:lnTo>
                <a:lnTo>
                  <a:pt x="5060563" y="229868"/>
                </a:lnTo>
                <a:lnTo>
                  <a:pt x="5082319" y="259965"/>
                </a:lnTo>
                <a:lnTo>
                  <a:pt x="5150936" y="271672"/>
                </a:lnTo>
                <a:lnTo>
                  <a:pt x="5140895" y="264982"/>
                </a:lnTo>
                <a:lnTo>
                  <a:pt x="5094034" y="258294"/>
                </a:lnTo>
                <a:lnTo>
                  <a:pt x="5083993" y="249933"/>
                </a:lnTo>
                <a:lnTo>
                  <a:pt x="5122485" y="249933"/>
                </a:lnTo>
                <a:lnTo>
                  <a:pt x="5105749" y="243245"/>
                </a:lnTo>
                <a:lnTo>
                  <a:pt x="5140895" y="238229"/>
                </a:lnTo>
                <a:lnTo>
                  <a:pt x="5182734" y="251606"/>
                </a:lnTo>
                <a:lnTo>
                  <a:pt x="5224573" y="254950"/>
                </a:lnTo>
                <a:lnTo>
                  <a:pt x="5212858" y="264982"/>
                </a:lnTo>
                <a:lnTo>
                  <a:pt x="5224573" y="281704"/>
                </a:lnTo>
                <a:lnTo>
                  <a:pt x="5227920" y="271672"/>
                </a:lnTo>
                <a:lnTo>
                  <a:pt x="5244656" y="288393"/>
                </a:lnTo>
                <a:lnTo>
                  <a:pt x="5254698" y="288393"/>
                </a:lnTo>
                <a:lnTo>
                  <a:pt x="5248003" y="278359"/>
                </a:lnTo>
                <a:lnTo>
                  <a:pt x="5232941" y="254950"/>
                </a:lnTo>
                <a:lnTo>
                  <a:pt x="5196123" y="243245"/>
                </a:lnTo>
                <a:lnTo>
                  <a:pt x="5171019" y="238229"/>
                </a:lnTo>
                <a:lnTo>
                  <a:pt x="5147589" y="221507"/>
                </a:lnTo>
                <a:lnTo>
                  <a:pt x="5140895" y="211475"/>
                </a:lnTo>
                <a:lnTo>
                  <a:pt x="5191102" y="204786"/>
                </a:lnTo>
                <a:lnTo>
                  <a:pt x="5242983" y="201442"/>
                </a:lnTo>
                <a:lnTo>
                  <a:pt x="5242983" y="198098"/>
                </a:lnTo>
                <a:lnTo>
                  <a:pt x="5221226" y="191410"/>
                </a:lnTo>
                <a:lnTo>
                  <a:pt x="5236288" y="189738"/>
                </a:lnTo>
                <a:lnTo>
                  <a:pt x="5211185" y="181377"/>
                </a:lnTo>
                <a:lnTo>
                  <a:pt x="5226247" y="183049"/>
                </a:lnTo>
                <a:lnTo>
                  <a:pt x="5226247" y="173017"/>
                </a:lnTo>
                <a:lnTo>
                  <a:pt x="5241309" y="169672"/>
                </a:lnTo>
                <a:lnTo>
                  <a:pt x="5284822" y="161312"/>
                </a:lnTo>
                <a:lnTo>
                  <a:pt x="5326662" y="152951"/>
                </a:lnTo>
                <a:lnTo>
                  <a:pt x="5358459" y="152951"/>
                </a:lnTo>
                <a:lnTo>
                  <a:pt x="5386910" y="151279"/>
                </a:lnTo>
                <a:lnTo>
                  <a:pt x="5417035" y="149607"/>
                </a:lnTo>
                <a:lnTo>
                  <a:pt x="5401972" y="144591"/>
                </a:lnTo>
                <a:lnTo>
                  <a:pt x="5445485" y="141247"/>
                </a:lnTo>
                <a:lnTo>
                  <a:pt x="5428750" y="139575"/>
                </a:lnTo>
                <a:lnTo>
                  <a:pt x="5417035" y="131213"/>
                </a:lnTo>
                <a:close/>
                <a:moveTo>
                  <a:pt x="4023750" y="103947"/>
                </a:moveTo>
                <a:lnTo>
                  <a:pt x="4066648" y="103947"/>
                </a:lnTo>
                <a:lnTo>
                  <a:pt x="4093047" y="112233"/>
                </a:lnTo>
                <a:lnTo>
                  <a:pt x="4078197" y="118861"/>
                </a:lnTo>
                <a:lnTo>
                  <a:pt x="4053448" y="120517"/>
                </a:lnTo>
                <a:lnTo>
                  <a:pt x="4031999" y="120517"/>
                </a:lnTo>
                <a:lnTo>
                  <a:pt x="4038599" y="110575"/>
                </a:lnTo>
                <a:close/>
                <a:moveTo>
                  <a:pt x="2011832" y="90389"/>
                </a:moveTo>
                <a:lnTo>
                  <a:pt x="2062342" y="99659"/>
                </a:lnTo>
                <a:lnTo>
                  <a:pt x="2053924" y="105221"/>
                </a:lnTo>
                <a:lnTo>
                  <a:pt x="2011832" y="114491"/>
                </a:lnTo>
                <a:lnTo>
                  <a:pt x="2005103" y="105221"/>
                </a:lnTo>
                <a:lnTo>
                  <a:pt x="2005103" y="101513"/>
                </a:lnTo>
                <a:close/>
                <a:moveTo>
                  <a:pt x="1900960" y="79842"/>
                </a:moveTo>
                <a:lnTo>
                  <a:pt x="1951002" y="79842"/>
                </a:lnTo>
                <a:lnTo>
                  <a:pt x="1951002" y="87137"/>
                </a:lnTo>
                <a:lnTo>
                  <a:pt x="1952728" y="83489"/>
                </a:lnTo>
                <a:lnTo>
                  <a:pt x="1975160" y="87137"/>
                </a:lnTo>
                <a:lnTo>
                  <a:pt x="1983789" y="88961"/>
                </a:lnTo>
                <a:lnTo>
                  <a:pt x="1980337" y="98079"/>
                </a:lnTo>
                <a:lnTo>
                  <a:pt x="1985516" y="109020"/>
                </a:lnTo>
                <a:lnTo>
                  <a:pt x="1961359" y="114491"/>
                </a:lnTo>
                <a:lnTo>
                  <a:pt x="1935475" y="101726"/>
                </a:lnTo>
                <a:lnTo>
                  <a:pt x="1890613" y="99902"/>
                </a:lnTo>
                <a:lnTo>
                  <a:pt x="1900960" y="94432"/>
                </a:lnTo>
                <a:lnTo>
                  <a:pt x="1923393" y="92608"/>
                </a:lnTo>
                <a:lnTo>
                  <a:pt x="1921667" y="87137"/>
                </a:lnTo>
                <a:lnTo>
                  <a:pt x="1907864" y="87137"/>
                </a:lnTo>
                <a:close/>
                <a:moveTo>
                  <a:pt x="5371864" y="76831"/>
                </a:moveTo>
                <a:lnTo>
                  <a:pt x="5383581" y="76831"/>
                </a:lnTo>
                <a:lnTo>
                  <a:pt x="5391950" y="87931"/>
                </a:lnTo>
                <a:lnTo>
                  <a:pt x="5401993" y="80001"/>
                </a:lnTo>
                <a:lnTo>
                  <a:pt x="5447187" y="92688"/>
                </a:lnTo>
                <a:lnTo>
                  <a:pt x="5448861" y="95859"/>
                </a:lnTo>
                <a:lnTo>
                  <a:pt x="5368516" y="106959"/>
                </a:lnTo>
                <a:lnTo>
                  <a:pt x="5361820" y="92688"/>
                </a:lnTo>
                <a:lnTo>
                  <a:pt x="5373537" y="89516"/>
                </a:lnTo>
                <a:lnTo>
                  <a:pt x="5363494" y="83172"/>
                </a:lnTo>
                <a:lnTo>
                  <a:pt x="5358473" y="80001"/>
                </a:lnTo>
                <a:lnTo>
                  <a:pt x="5376885" y="80001"/>
                </a:lnTo>
                <a:close/>
                <a:moveTo>
                  <a:pt x="3942401" y="63272"/>
                </a:moveTo>
                <a:lnTo>
                  <a:pt x="3967509" y="71296"/>
                </a:lnTo>
                <a:lnTo>
                  <a:pt x="3969183" y="77715"/>
                </a:lnTo>
                <a:lnTo>
                  <a:pt x="3980900" y="72900"/>
                </a:lnTo>
                <a:lnTo>
                  <a:pt x="3987595" y="80924"/>
                </a:lnTo>
                <a:lnTo>
                  <a:pt x="4032789" y="90552"/>
                </a:lnTo>
                <a:lnTo>
                  <a:pt x="3992617" y="98576"/>
                </a:lnTo>
                <a:lnTo>
                  <a:pt x="3989269" y="106600"/>
                </a:lnTo>
                <a:lnTo>
                  <a:pt x="3979226" y="117833"/>
                </a:lnTo>
                <a:lnTo>
                  <a:pt x="3964161" y="132275"/>
                </a:lnTo>
                <a:lnTo>
                  <a:pt x="3959140" y="137089"/>
                </a:lnTo>
                <a:lnTo>
                  <a:pt x="3947423" y="129065"/>
                </a:lnTo>
                <a:lnTo>
                  <a:pt x="3910598" y="117833"/>
                </a:lnTo>
                <a:lnTo>
                  <a:pt x="3942401" y="116227"/>
                </a:lnTo>
                <a:lnTo>
                  <a:pt x="3934032" y="111413"/>
                </a:lnTo>
                <a:lnTo>
                  <a:pt x="3954118" y="109808"/>
                </a:lnTo>
                <a:lnTo>
                  <a:pt x="3902229" y="109808"/>
                </a:lnTo>
                <a:lnTo>
                  <a:pt x="3908924" y="103390"/>
                </a:lnTo>
                <a:lnTo>
                  <a:pt x="3950770" y="96971"/>
                </a:lnTo>
                <a:lnTo>
                  <a:pt x="3949097" y="90552"/>
                </a:lnTo>
                <a:lnTo>
                  <a:pt x="3929011" y="93761"/>
                </a:lnTo>
                <a:lnTo>
                  <a:pt x="3927337" y="90552"/>
                </a:lnTo>
                <a:lnTo>
                  <a:pt x="3912272" y="96971"/>
                </a:lnTo>
                <a:lnTo>
                  <a:pt x="3900555" y="101785"/>
                </a:lnTo>
                <a:lnTo>
                  <a:pt x="3882143" y="96971"/>
                </a:lnTo>
                <a:lnTo>
                  <a:pt x="3860383" y="87342"/>
                </a:lnTo>
                <a:lnTo>
                  <a:pt x="3872100" y="84133"/>
                </a:lnTo>
                <a:lnTo>
                  <a:pt x="3870426" y="79319"/>
                </a:lnTo>
                <a:lnTo>
                  <a:pt x="3857035" y="80924"/>
                </a:lnTo>
                <a:lnTo>
                  <a:pt x="3852014" y="71296"/>
                </a:lnTo>
                <a:lnTo>
                  <a:pt x="3872100" y="69692"/>
                </a:lnTo>
                <a:lnTo>
                  <a:pt x="3897208" y="69692"/>
                </a:lnTo>
                <a:lnTo>
                  <a:pt x="3890512" y="72900"/>
                </a:lnTo>
                <a:lnTo>
                  <a:pt x="3903903" y="77715"/>
                </a:lnTo>
                <a:lnTo>
                  <a:pt x="3917294" y="69692"/>
                </a:lnTo>
                <a:lnTo>
                  <a:pt x="3947423" y="87342"/>
                </a:lnTo>
                <a:close/>
                <a:moveTo>
                  <a:pt x="5271600" y="60258"/>
                </a:moveTo>
                <a:lnTo>
                  <a:pt x="5281643" y="66639"/>
                </a:lnTo>
                <a:lnTo>
                  <a:pt x="5293360" y="63449"/>
                </a:lnTo>
                <a:lnTo>
                  <a:pt x="5323489" y="68234"/>
                </a:lnTo>
                <a:lnTo>
                  <a:pt x="5333533" y="79400"/>
                </a:lnTo>
                <a:lnTo>
                  <a:pt x="5341902" y="87376"/>
                </a:lnTo>
                <a:lnTo>
                  <a:pt x="5261557" y="82590"/>
                </a:lnTo>
                <a:lnTo>
                  <a:pt x="5236449" y="73020"/>
                </a:lnTo>
                <a:lnTo>
                  <a:pt x="5221385" y="73020"/>
                </a:lnTo>
                <a:lnTo>
                  <a:pt x="5226406" y="63449"/>
                </a:lnTo>
                <a:close/>
                <a:moveTo>
                  <a:pt x="4609763" y="57245"/>
                </a:moveTo>
                <a:lnTo>
                  <a:pt x="4642905" y="57245"/>
                </a:lnTo>
                <a:lnTo>
                  <a:pt x="4624677" y="60258"/>
                </a:lnTo>
                <a:close/>
                <a:moveTo>
                  <a:pt x="4040846" y="54234"/>
                </a:moveTo>
                <a:lnTo>
                  <a:pt x="4050799" y="58753"/>
                </a:lnTo>
                <a:lnTo>
                  <a:pt x="4057434" y="58753"/>
                </a:lnTo>
                <a:lnTo>
                  <a:pt x="4105539" y="60259"/>
                </a:lnTo>
                <a:lnTo>
                  <a:pt x="4117151" y="63272"/>
                </a:lnTo>
                <a:lnTo>
                  <a:pt x="4097245" y="75325"/>
                </a:lnTo>
                <a:lnTo>
                  <a:pt x="4047481" y="76831"/>
                </a:lnTo>
                <a:lnTo>
                  <a:pt x="4001035" y="70806"/>
                </a:lnTo>
                <a:lnTo>
                  <a:pt x="4029234" y="67792"/>
                </a:lnTo>
                <a:lnTo>
                  <a:pt x="3969518" y="63272"/>
                </a:lnTo>
                <a:lnTo>
                  <a:pt x="3969518" y="61767"/>
                </a:lnTo>
                <a:lnTo>
                  <a:pt x="3986106" y="58753"/>
                </a:lnTo>
                <a:lnTo>
                  <a:pt x="3992741" y="57247"/>
                </a:lnTo>
                <a:lnTo>
                  <a:pt x="4035870" y="61767"/>
                </a:lnTo>
                <a:lnTo>
                  <a:pt x="4037528" y="58753"/>
                </a:lnTo>
                <a:close/>
                <a:moveTo>
                  <a:pt x="4428820" y="49713"/>
                </a:moveTo>
                <a:lnTo>
                  <a:pt x="4465142" y="49713"/>
                </a:lnTo>
                <a:lnTo>
                  <a:pt x="4418442" y="54233"/>
                </a:lnTo>
                <a:close/>
                <a:moveTo>
                  <a:pt x="4686592" y="46700"/>
                </a:moveTo>
                <a:lnTo>
                  <a:pt x="4663631" y="54233"/>
                </a:lnTo>
                <a:lnTo>
                  <a:pt x="4635372" y="49211"/>
                </a:lnTo>
                <a:close/>
                <a:moveTo>
                  <a:pt x="4499825" y="46700"/>
                </a:moveTo>
                <a:lnTo>
                  <a:pt x="4511842" y="48638"/>
                </a:lnTo>
                <a:lnTo>
                  <a:pt x="4467209" y="56386"/>
                </a:lnTo>
                <a:lnTo>
                  <a:pt x="4451759" y="60258"/>
                </a:lnTo>
                <a:lnTo>
                  <a:pt x="4438026" y="60258"/>
                </a:lnTo>
                <a:lnTo>
                  <a:pt x="4451759" y="56386"/>
                </a:lnTo>
                <a:lnTo>
                  <a:pt x="4479225" y="48638"/>
                </a:lnTo>
                <a:close/>
                <a:moveTo>
                  <a:pt x="5225043" y="43688"/>
                </a:moveTo>
                <a:lnTo>
                  <a:pt x="5268085" y="51220"/>
                </a:lnTo>
                <a:lnTo>
                  <a:pt x="5257755" y="54233"/>
                </a:lnTo>
                <a:lnTo>
                  <a:pt x="5268085" y="58753"/>
                </a:lnTo>
                <a:lnTo>
                  <a:pt x="5192332" y="60258"/>
                </a:lnTo>
                <a:lnTo>
                  <a:pt x="5200940" y="57246"/>
                </a:lnTo>
                <a:lnTo>
                  <a:pt x="5171672" y="57246"/>
                </a:lnTo>
                <a:lnTo>
                  <a:pt x="5185445" y="54233"/>
                </a:lnTo>
                <a:lnTo>
                  <a:pt x="5187167" y="49713"/>
                </a:lnTo>
                <a:lnTo>
                  <a:pt x="5175115" y="48207"/>
                </a:lnTo>
                <a:close/>
                <a:moveTo>
                  <a:pt x="4724952" y="43688"/>
                </a:moveTo>
                <a:lnTo>
                  <a:pt x="4733292" y="45947"/>
                </a:lnTo>
                <a:lnTo>
                  <a:pt x="4686592" y="46700"/>
                </a:lnTo>
                <a:close/>
                <a:moveTo>
                  <a:pt x="2158250" y="43687"/>
                </a:moveTo>
                <a:lnTo>
                  <a:pt x="2230963" y="58752"/>
                </a:lnTo>
                <a:lnTo>
                  <a:pt x="2212789" y="73816"/>
                </a:lnTo>
                <a:lnTo>
                  <a:pt x="2249144" y="80512"/>
                </a:lnTo>
                <a:lnTo>
                  <a:pt x="2188001" y="92228"/>
                </a:lnTo>
                <a:lnTo>
                  <a:pt x="2159905" y="103946"/>
                </a:lnTo>
                <a:lnTo>
                  <a:pt x="2149981" y="95577"/>
                </a:lnTo>
                <a:lnTo>
                  <a:pt x="2148328" y="103946"/>
                </a:lnTo>
                <a:lnTo>
                  <a:pt x="2088837" y="88881"/>
                </a:lnTo>
                <a:lnTo>
                  <a:pt x="2158250" y="80512"/>
                </a:lnTo>
                <a:lnTo>
                  <a:pt x="2078914" y="72142"/>
                </a:lnTo>
                <a:lnTo>
                  <a:pt x="2113624" y="62100"/>
                </a:lnTo>
                <a:lnTo>
                  <a:pt x="2100403" y="53730"/>
                </a:lnTo>
                <a:close/>
                <a:moveTo>
                  <a:pt x="2453827" y="10546"/>
                </a:moveTo>
                <a:lnTo>
                  <a:pt x="2574273" y="17189"/>
                </a:lnTo>
                <a:lnTo>
                  <a:pt x="2698066" y="22173"/>
                </a:lnTo>
                <a:lnTo>
                  <a:pt x="2616095" y="32138"/>
                </a:lnTo>
                <a:lnTo>
                  <a:pt x="2534125" y="42105"/>
                </a:lnTo>
                <a:lnTo>
                  <a:pt x="2631151" y="37122"/>
                </a:lnTo>
                <a:lnTo>
                  <a:pt x="2542489" y="52070"/>
                </a:lnTo>
                <a:lnTo>
                  <a:pt x="2453827" y="68680"/>
                </a:lnTo>
                <a:lnTo>
                  <a:pt x="2371858" y="76985"/>
                </a:lnTo>
                <a:lnTo>
                  <a:pt x="2417025" y="83628"/>
                </a:lnTo>
                <a:lnTo>
                  <a:pt x="2353456" y="88611"/>
                </a:lnTo>
                <a:lnTo>
                  <a:pt x="2405315" y="91934"/>
                </a:lnTo>
                <a:lnTo>
                  <a:pt x="2333382" y="108544"/>
                </a:lnTo>
                <a:lnTo>
                  <a:pt x="2326691" y="118509"/>
                </a:lnTo>
                <a:lnTo>
                  <a:pt x="2266467" y="121831"/>
                </a:lnTo>
                <a:lnTo>
                  <a:pt x="2314980" y="136780"/>
                </a:lnTo>
                <a:lnTo>
                  <a:pt x="2254757" y="140102"/>
                </a:lnTo>
                <a:lnTo>
                  <a:pt x="2189515" y="140102"/>
                </a:lnTo>
                <a:lnTo>
                  <a:pt x="2122600" y="138440"/>
                </a:lnTo>
                <a:lnTo>
                  <a:pt x="2169441" y="121831"/>
                </a:lnTo>
                <a:lnTo>
                  <a:pt x="2159404" y="111866"/>
                </a:lnTo>
                <a:lnTo>
                  <a:pt x="2229664" y="120170"/>
                </a:lnTo>
                <a:lnTo>
                  <a:pt x="2264794" y="103560"/>
                </a:lnTo>
                <a:lnTo>
                  <a:pt x="2229664" y="118509"/>
                </a:lnTo>
                <a:lnTo>
                  <a:pt x="2209589" y="108544"/>
                </a:lnTo>
                <a:lnTo>
                  <a:pt x="2226318" y="101899"/>
                </a:lnTo>
                <a:lnTo>
                  <a:pt x="2192861" y="96917"/>
                </a:lnTo>
                <a:lnTo>
                  <a:pt x="2281523" y="86951"/>
                </a:lnTo>
                <a:lnTo>
                  <a:pt x="2241374" y="60375"/>
                </a:lnTo>
                <a:lnTo>
                  <a:pt x="2294906" y="58714"/>
                </a:lnTo>
                <a:lnTo>
                  <a:pt x="2316653" y="68680"/>
                </a:lnTo>
                <a:lnTo>
                  <a:pt x="2303270" y="57053"/>
                </a:lnTo>
                <a:lnTo>
                  <a:pt x="2385241" y="47087"/>
                </a:lnTo>
                <a:lnTo>
                  <a:pt x="2427061" y="37122"/>
                </a:lnTo>
                <a:lnTo>
                  <a:pt x="2341746" y="43766"/>
                </a:lnTo>
                <a:lnTo>
                  <a:pt x="2262290" y="49719"/>
                </a:lnTo>
                <a:lnTo>
                  <a:pt x="2330036" y="42105"/>
                </a:lnTo>
                <a:lnTo>
                  <a:pt x="2253084" y="50409"/>
                </a:lnTo>
                <a:lnTo>
                  <a:pt x="2262290" y="49719"/>
                </a:lnTo>
                <a:lnTo>
                  <a:pt x="2241374" y="52070"/>
                </a:lnTo>
                <a:lnTo>
                  <a:pt x="2214608" y="47087"/>
                </a:lnTo>
                <a:lnTo>
                  <a:pt x="2296579" y="40444"/>
                </a:lnTo>
                <a:lnTo>
                  <a:pt x="2209589" y="40444"/>
                </a:lnTo>
                <a:lnTo>
                  <a:pt x="2263121" y="37122"/>
                </a:lnTo>
                <a:lnTo>
                  <a:pt x="2194534" y="32138"/>
                </a:lnTo>
                <a:lnTo>
                  <a:pt x="2284869" y="23834"/>
                </a:lnTo>
                <a:lnTo>
                  <a:pt x="2396951" y="30477"/>
                </a:lnTo>
                <a:lnTo>
                  <a:pt x="2383568" y="12207"/>
                </a:lnTo>
                <a:lnTo>
                  <a:pt x="2473901" y="17189"/>
                </a:lnTo>
                <a:close/>
                <a:moveTo>
                  <a:pt x="3212815" y="0"/>
                </a:moveTo>
                <a:lnTo>
                  <a:pt x="3259675" y="6694"/>
                </a:lnTo>
                <a:lnTo>
                  <a:pt x="3151642" y="9694"/>
                </a:lnTo>
                <a:lnTo>
                  <a:pt x="3119095" y="10040"/>
                </a:lnTo>
                <a:lnTo>
                  <a:pt x="3139178" y="10040"/>
                </a:lnTo>
                <a:lnTo>
                  <a:pt x="3151642" y="9694"/>
                </a:lnTo>
                <a:lnTo>
                  <a:pt x="3276411" y="8367"/>
                </a:lnTo>
                <a:lnTo>
                  <a:pt x="3274737" y="11714"/>
                </a:lnTo>
                <a:lnTo>
                  <a:pt x="3328292" y="18407"/>
                </a:lnTo>
                <a:lnTo>
                  <a:pt x="3249634" y="23427"/>
                </a:lnTo>
                <a:lnTo>
                  <a:pt x="3184364" y="23427"/>
                </a:lnTo>
                <a:lnTo>
                  <a:pt x="3149219" y="31794"/>
                </a:lnTo>
                <a:lnTo>
                  <a:pt x="3264696" y="26774"/>
                </a:lnTo>
                <a:lnTo>
                  <a:pt x="3258002" y="31794"/>
                </a:lnTo>
                <a:lnTo>
                  <a:pt x="3234572" y="38487"/>
                </a:lnTo>
                <a:lnTo>
                  <a:pt x="3283105" y="30120"/>
                </a:lnTo>
                <a:lnTo>
                  <a:pt x="3289800" y="26774"/>
                </a:lnTo>
                <a:lnTo>
                  <a:pt x="3316577" y="28447"/>
                </a:lnTo>
                <a:lnTo>
                  <a:pt x="3299841" y="40160"/>
                </a:lnTo>
                <a:lnTo>
                  <a:pt x="3276411" y="51874"/>
                </a:lnTo>
                <a:lnTo>
                  <a:pt x="3343354" y="33467"/>
                </a:lnTo>
                <a:lnTo>
                  <a:pt x="3345028" y="36814"/>
                </a:lnTo>
                <a:lnTo>
                  <a:pt x="3380173" y="33467"/>
                </a:lnTo>
                <a:lnTo>
                  <a:pt x="3413644" y="28447"/>
                </a:lnTo>
                <a:lnTo>
                  <a:pt x="3473893" y="33467"/>
                </a:lnTo>
                <a:lnTo>
                  <a:pt x="3427033" y="41834"/>
                </a:lnTo>
                <a:lnTo>
                  <a:pt x="3430380" y="46854"/>
                </a:lnTo>
                <a:lnTo>
                  <a:pt x="3333313" y="51874"/>
                </a:lnTo>
                <a:lnTo>
                  <a:pt x="3403603" y="51874"/>
                </a:lnTo>
                <a:lnTo>
                  <a:pt x="3365110" y="58567"/>
                </a:lnTo>
                <a:lnTo>
                  <a:pt x="3328292" y="61914"/>
                </a:lnTo>
                <a:lnTo>
                  <a:pt x="3334986" y="66934"/>
                </a:lnTo>
                <a:lnTo>
                  <a:pt x="3373478" y="60241"/>
                </a:lnTo>
                <a:lnTo>
                  <a:pt x="3370131" y="66934"/>
                </a:lnTo>
                <a:lnTo>
                  <a:pt x="3350048" y="68608"/>
                </a:lnTo>
                <a:lnTo>
                  <a:pt x="3336660" y="80321"/>
                </a:lnTo>
                <a:lnTo>
                  <a:pt x="3346701" y="78648"/>
                </a:lnTo>
                <a:lnTo>
                  <a:pt x="3334986" y="87015"/>
                </a:lnTo>
                <a:lnTo>
                  <a:pt x="3308209" y="92034"/>
                </a:lnTo>
                <a:lnTo>
                  <a:pt x="3294820" y="110441"/>
                </a:lnTo>
                <a:lnTo>
                  <a:pt x="3299841" y="113787"/>
                </a:lnTo>
                <a:lnTo>
                  <a:pt x="3308209" y="108768"/>
                </a:lnTo>
                <a:lnTo>
                  <a:pt x="3343354" y="113787"/>
                </a:lnTo>
                <a:lnTo>
                  <a:pt x="3309883" y="113787"/>
                </a:lnTo>
                <a:lnTo>
                  <a:pt x="3323271" y="120481"/>
                </a:lnTo>
                <a:lnTo>
                  <a:pt x="3350048" y="120481"/>
                </a:lnTo>
                <a:lnTo>
                  <a:pt x="3353395" y="132195"/>
                </a:lnTo>
                <a:lnTo>
                  <a:pt x="3303188" y="132195"/>
                </a:lnTo>
                <a:lnTo>
                  <a:pt x="3274737" y="133868"/>
                </a:lnTo>
                <a:lnTo>
                  <a:pt x="3284779" y="142235"/>
                </a:lnTo>
                <a:lnTo>
                  <a:pt x="3289800" y="142235"/>
                </a:lnTo>
                <a:lnTo>
                  <a:pt x="3303188" y="147254"/>
                </a:lnTo>
                <a:lnTo>
                  <a:pt x="3323271" y="148928"/>
                </a:lnTo>
                <a:lnTo>
                  <a:pt x="3286452" y="152275"/>
                </a:lnTo>
                <a:lnTo>
                  <a:pt x="3318250" y="152275"/>
                </a:lnTo>
                <a:lnTo>
                  <a:pt x="3319924" y="169008"/>
                </a:lnTo>
                <a:lnTo>
                  <a:pt x="3278085" y="158967"/>
                </a:lnTo>
                <a:lnTo>
                  <a:pt x="3276411" y="162315"/>
                </a:lnTo>
                <a:lnTo>
                  <a:pt x="3296494" y="169008"/>
                </a:lnTo>
                <a:lnTo>
                  <a:pt x="3276411" y="172355"/>
                </a:lnTo>
                <a:lnTo>
                  <a:pt x="3294820" y="172355"/>
                </a:lnTo>
                <a:lnTo>
                  <a:pt x="3298168" y="180721"/>
                </a:lnTo>
                <a:lnTo>
                  <a:pt x="3318250" y="180721"/>
                </a:lnTo>
                <a:lnTo>
                  <a:pt x="3323271" y="189088"/>
                </a:lnTo>
                <a:lnTo>
                  <a:pt x="3274737" y="184068"/>
                </a:lnTo>
                <a:lnTo>
                  <a:pt x="3264696" y="192435"/>
                </a:lnTo>
                <a:lnTo>
                  <a:pt x="3269717" y="202474"/>
                </a:lnTo>
                <a:lnTo>
                  <a:pt x="3273064" y="200801"/>
                </a:lnTo>
                <a:lnTo>
                  <a:pt x="3298168" y="200801"/>
                </a:lnTo>
                <a:lnTo>
                  <a:pt x="3296494" y="207495"/>
                </a:lnTo>
                <a:lnTo>
                  <a:pt x="3268043" y="214189"/>
                </a:lnTo>
                <a:lnTo>
                  <a:pt x="3232898" y="207495"/>
                </a:lnTo>
                <a:lnTo>
                  <a:pt x="3254655" y="209168"/>
                </a:lnTo>
                <a:lnTo>
                  <a:pt x="3239592" y="204148"/>
                </a:lnTo>
                <a:lnTo>
                  <a:pt x="3222857" y="207495"/>
                </a:lnTo>
                <a:lnTo>
                  <a:pt x="3207795" y="202474"/>
                </a:lnTo>
                <a:lnTo>
                  <a:pt x="3212815" y="207495"/>
                </a:lnTo>
                <a:lnTo>
                  <a:pt x="3202774" y="212515"/>
                </a:lnTo>
                <a:lnTo>
                  <a:pt x="3174323" y="210841"/>
                </a:lnTo>
                <a:lnTo>
                  <a:pt x="3177670" y="214189"/>
                </a:lnTo>
                <a:lnTo>
                  <a:pt x="3165955" y="219208"/>
                </a:lnTo>
                <a:lnTo>
                  <a:pt x="3165955" y="222554"/>
                </a:lnTo>
                <a:lnTo>
                  <a:pt x="3167629" y="219208"/>
                </a:lnTo>
                <a:lnTo>
                  <a:pt x="3207795" y="220881"/>
                </a:lnTo>
                <a:lnTo>
                  <a:pt x="3169302" y="227575"/>
                </a:lnTo>
                <a:lnTo>
                  <a:pt x="3174323" y="229248"/>
                </a:lnTo>
                <a:lnTo>
                  <a:pt x="3186038" y="229248"/>
                </a:lnTo>
                <a:lnTo>
                  <a:pt x="3212815" y="230921"/>
                </a:lnTo>
                <a:lnTo>
                  <a:pt x="3196080" y="234268"/>
                </a:lnTo>
                <a:lnTo>
                  <a:pt x="3196080" y="240961"/>
                </a:lnTo>
                <a:lnTo>
                  <a:pt x="3202774" y="237615"/>
                </a:lnTo>
                <a:lnTo>
                  <a:pt x="3246287" y="247655"/>
                </a:lnTo>
                <a:lnTo>
                  <a:pt x="3239592" y="252675"/>
                </a:lnTo>
                <a:lnTo>
                  <a:pt x="3244613" y="254348"/>
                </a:lnTo>
                <a:lnTo>
                  <a:pt x="3252981" y="254348"/>
                </a:lnTo>
                <a:lnTo>
                  <a:pt x="3246287" y="261042"/>
                </a:lnTo>
                <a:lnTo>
                  <a:pt x="3258002" y="259368"/>
                </a:lnTo>
                <a:lnTo>
                  <a:pt x="3256328" y="271082"/>
                </a:lnTo>
                <a:lnTo>
                  <a:pt x="3256328" y="281122"/>
                </a:lnTo>
                <a:lnTo>
                  <a:pt x="3246287" y="282795"/>
                </a:lnTo>
                <a:lnTo>
                  <a:pt x="3244613" y="274428"/>
                </a:lnTo>
                <a:lnTo>
                  <a:pt x="3239592" y="281122"/>
                </a:lnTo>
                <a:lnTo>
                  <a:pt x="3224530" y="284468"/>
                </a:lnTo>
                <a:lnTo>
                  <a:pt x="3212815" y="269409"/>
                </a:lnTo>
                <a:lnTo>
                  <a:pt x="3186182" y="260088"/>
                </a:lnTo>
                <a:lnTo>
                  <a:pt x="3186038" y="259368"/>
                </a:lnTo>
                <a:lnTo>
                  <a:pt x="3184364" y="259368"/>
                </a:lnTo>
                <a:lnTo>
                  <a:pt x="3184092" y="259357"/>
                </a:lnTo>
                <a:lnTo>
                  <a:pt x="3179344" y="257695"/>
                </a:lnTo>
                <a:lnTo>
                  <a:pt x="3142525" y="244308"/>
                </a:lnTo>
                <a:lnTo>
                  <a:pt x="3157587" y="252675"/>
                </a:lnTo>
                <a:lnTo>
                  <a:pt x="3145872" y="257695"/>
                </a:lnTo>
                <a:lnTo>
                  <a:pt x="3184092" y="259357"/>
                </a:lnTo>
                <a:lnTo>
                  <a:pt x="3186182" y="260088"/>
                </a:lnTo>
                <a:lnTo>
                  <a:pt x="3187712" y="267735"/>
                </a:lnTo>
                <a:lnTo>
                  <a:pt x="3144199" y="269409"/>
                </a:lnTo>
                <a:lnTo>
                  <a:pt x="3142525" y="271082"/>
                </a:lnTo>
                <a:lnTo>
                  <a:pt x="3142525" y="272755"/>
                </a:lnTo>
                <a:lnTo>
                  <a:pt x="3117422" y="282795"/>
                </a:lnTo>
                <a:lnTo>
                  <a:pt x="3165955" y="282795"/>
                </a:lnTo>
                <a:lnTo>
                  <a:pt x="3132484" y="291162"/>
                </a:lnTo>
                <a:lnTo>
                  <a:pt x="3134157" y="294508"/>
                </a:lnTo>
                <a:lnTo>
                  <a:pt x="3182691" y="287816"/>
                </a:lnTo>
                <a:lnTo>
                  <a:pt x="3239592" y="292835"/>
                </a:lnTo>
                <a:lnTo>
                  <a:pt x="3226204" y="297855"/>
                </a:lnTo>
                <a:lnTo>
                  <a:pt x="3214489" y="302875"/>
                </a:lnTo>
                <a:lnTo>
                  <a:pt x="3206121" y="307895"/>
                </a:lnTo>
                <a:lnTo>
                  <a:pt x="3189385" y="314588"/>
                </a:lnTo>
                <a:lnTo>
                  <a:pt x="3175997" y="321282"/>
                </a:lnTo>
                <a:lnTo>
                  <a:pt x="3134157" y="331322"/>
                </a:lnTo>
                <a:lnTo>
                  <a:pt x="3092318" y="341362"/>
                </a:lnTo>
                <a:lnTo>
                  <a:pt x="3085624" y="339688"/>
                </a:lnTo>
                <a:lnTo>
                  <a:pt x="3075582" y="341362"/>
                </a:lnTo>
                <a:lnTo>
                  <a:pt x="3063867" y="344709"/>
                </a:lnTo>
                <a:lnTo>
                  <a:pt x="3042111" y="332996"/>
                </a:lnTo>
                <a:lnTo>
                  <a:pt x="3037090" y="341362"/>
                </a:lnTo>
                <a:lnTo>
                  <a:pt x="3037090" y="349728"/>
                </a:lnTo>
                <a:lnTo>
                  <a:pt x="3006966" y="363115"/>
                </a:lnTo>
                <a:lnTo>
                  <a:pt x="2988556" y="379849"/>
                </a:lnTo>
                <a:lnTo>
                  <a:pt x="2985209" y="383195"/>
                </a:lnTo>
                <a:lnTo>
                  <a:pt x="2966800" y="389889"/>
                </a:lnTo>
                <a:lnTo>
                  <a:pt x="2958432" y="388216"/>
                </a:lnTo>
                <a:lnTo>
                  <a:pt x="2956758" y="393235"/>
                </a:lnTo>
                <a:lnTo>
                  <a:pt x="2926634" y="401602"/>
                </a:lnTo>
                <a:lnTo>
                  <a:pt x="2914919" y="399929"/>
                </a:lnTo>
                <a:lnTo>
                  <a:pt x="2926634" y="391562"/>
                </a:lnTo>
                <a:lnTo>
                  <a:pt x="2916593" y="389889"/>
                </a:lnTo>
                <a:lnTo>
                  <a:pt x="2903204" y="401602"/>
                </a:lnTo>
                <a:lnTo>
                  <a:pt x="2906551" y="403275"/>
                </a:lnTo>
                <a:lnTo>
                  <a:pt x="2884795" y="408296"/>
                </a:lnTo>
                <a:lnTo>
                  <a:pt x="2876427" y="409969"/>
                </a:lnTo>
                <a:lnTo>
                  <a:pt x="2863038" y="411642"/>
                </a:lnTo>
                <a:lnTo>
                  <a:pt x="2864712" y="420009"/>
                </a:lnTo>
                <a:lnTo>
                  <a:pt x="2844629" y="421682"/>
                </a:lnTo>
                <a:lnTo>
                  <a:pt x="2844629" y="438416"/>
                </a:lnTo>
                <a:lnTo>
                  <a:pt x="2824546" y="441762"/>
                </a:lnTo>
                <a:lnTo>
                  <a:pt x="2836261" y="445109"/>
                </a:lnTo>
                <a:lnTo>
                  <a:pt x="2841282" y="455149"/>
                </a:lnTo>
                <a:lnTo>
                  <a:pt x="2824546" y="455149"/>
                </a:lnTo>
                <a:lnTo>
                  <a:pt x="2832914" y="460169"/>
                </a:lnTo>
                <a:lnTo>
                  <a:pt x="2824546" y="463516"/>
                </a:lnTo>
                <a:lnTo>
                  <a:pt x="2817852" y="465189"/>
                </a:lnTo>
                <a:lnTo>
                  <a:pt x="2822872" y="468535"/>
                </a:lnTo>
                <a:lnTo>
                  <a:pt x="2816178" y="465189"/>
                </a:lnTo>
                <a:lnTo>
                  <a:pt x="2814505" y="471883"/>
                </a:lnTo>
                <a:lnTo>
                  <a:pt x="2806137" y="471883"/>
                </a:lnTo>
                <a:lnTo>
                  <a:pt x="2806137" y="475229"/>
                </a:lnTo>
                <a:lnTo>
                  <a:pt x="2811157" y="478576"/>
                </a:lnTo>
                <a:lnTo>
                  <a:pt x="2796095" y="480249"/>
                </a:lnTo>
                <a:lnTo>
                  <a:pt x="2781033" y="485269"/>
                </a:lnTo>
                <a:lnTo>
                  <a:pt x="2787727" y="493636"/>
                </a:lnTo>
                <a:lnTo>
                  <a:pt x="2784380" y="493636"/>
                </a:lnTo>
                <a:lnTo>
                  <a:pt x="2791075" y="502002"/>
                </a:lnTo>
                <a:lnTo>
                  <a:pt x="2787727" y="503676"/>
                </a:lnTo>
                <a:lnTo>
                  <a:pt x="2781033" y="512042"/>
                </a:lnTo>
                <a:lnTo>
                  <a:pt x="2782707" y="515389"/>
                </a:lnTo>
                <a:lnTo>
                  <a:pt x="2772665" y="518736"/>
                </a:lnTo>
                <a:lnTo>
                  <a:pt x="2776012" y="522082"/>
                </a:lnTo>
                <a:lnTo>
                  <a:pt x="2770992" y="523756"/>
                </a:lnTo>
                <a:lnTo>
                  <a:pt x="2770992" y="525430"/>
                </a:lnTo>
                <a:lnTo>
                  <a:pt x="2770992" y="530449"/>
                </a:lnTo>
                <a:lnTo>
                  <a:pt x="2757603" y="530449"/>
                </a:lnTo>
                <a:lnTo>
                  <a:pt x="2770992" y="533796"/>
                </a:lnTo>
                <a:lnTo>
                  <a:pt x="2757603" y="533796"/>
                </a:lnTo>
                <a:lnTo>
                  <a:pt x="2760950" y="535470"/>
                </a:lnTo>
                <a:lnTo>
                  <a:pt x="2757603" y="538816"/>
                </a:lnTo>
                <a:lnTo>
                  <a:pt x="2762624" y="542162"/>
                </a:lnTo>
                <a:lnTo>
                  <a:pt x="2757603" y="543836"/>
                </a:lnTo>
                <a:lnTo>
                  <a:pt x="2735847" y="542162"/>
                </a:lnTo>
                <a:lnTo>
                  <a:pt x="2750909" y="548856"/>
                </a:lnTo>
                <a:lnTo>
                  <a:pt x="2754256" y="552203"/>
                </a:lnTo>
                <a:lnTo>
                  <a:pt x="2752582" y="555549"/>
                </a:lnTo>
                <a:lnTo>
                  <a:pt x="2735847" y="550529"/>
                </a:lnTo>
                <a:lnTo>
                  <a:pt x="2717437" y="558896"/>
                </a:lnTo>
                <a:lnTo>
                  <a:pt x="2714090" y="553876"/>
                </a:lnTo>
                <a:lnTo>
                  <a:pt x="2725805" y="545509"/>
                </a:lnTo>
                <a:lnTo>
                  <a:pt x="2714090" y="552203"/>
                </a:lnTo>
                <a:lnTo>
                  <a:pt x="2722458" y="542162"/>
                </a:lnTo>
                <a:lnTo>
                  <a:pt x="2714090" y="543836"/>
                </a:lnTo>
                <a:lnTo>
                  <a:pt x="2715764" y="540489"/>
                </a:lnTo>
                <a:lnTo>
                  <a:pt x="2704049" y="542162"/>
                </a:lnTo>
                <a:lnTo>
                  <a:pt x="2712417" y="533796"/>
                </a:lnTo>
                <a:lnTo>
                  <a:pt x="2702375" y="535470"/>
                </a:lnTo>
                <a:lnTo>
                  <a:pt x="2715764" y="525430"/>
                </a:lnTo>
                <a:lnTo>
                  <a:pt x="2705722" y="530449"/>
                </a:lnTo>
                <a:lnTo>
                  <a:pt x="2705722" y="525430"/>
                </a:lnTo>
                <a:lnTo>
                  <a:pt x="2682292" y="533796"/>
                </a:lnTo>
                <a:lnTo>
                  <a:pt x="2667230" y="535470"/>
                </a:lnTo>
                <a:lnTo>
                  <a:pt x="2660536" y="533796"/>
                </a:lnTo>
                <a:lnTo>
                  <a:pt x="2660536" y="532122"/>
                </a:lnTo>
                <a:lnTo>
                  <a:pt x="2657189" y="532122"/>
                </a:lnTo>
                <a:lnTo>
                  <a:pt x="2662209" y="530449"/>
                </a:lnTo>
                <a:lnTo>
                  <a:pt x="2660536" y="523756"/>
                </a:lnTo>
                <a:lnTo>
                  <a:pt x="2650494" y="525430"/>
                </a:lnTo>
                <a:lnTo>
                  <a:pt x="2652168" y="520409"/>
                </a:lnTo>
                <a:lnTo>
                  <a:pt x="2650494" y="520409"/>
                </a:lnTo>
                <a:lnTo>
                  <a:pt x="2653842" y="515389"/>
                </a:lnTo>
                <a:lnTo>
                  <a:pt x="2643800" y="515389"/>
                </a:lnTo>
                <a:lnTo>
                  <a:pt x="2652168" y="513716"/>
                </a:lnTo>
                <a:lnTo>
                  <a:pt x="2647147" y="512042"/>
                </a:lnTo>
                <a:lnTo>
                  <a:pt x="2650494" y="505349"/>
                </a:lnTo>
                <a:lnTo>
                  <a:pt x="2643800" y="508696"/>
                </a:lnTo>
                <a:lnTo>
                  <a:pt x="2647147" y="502002"/>
                </a:lnTo>
                <a:lnTo>
                  <a:pt x="2637106" y="502002"/>
                </a:lnTo>
                <a:lnTo>
                  <a:pt x="2640453" y="498656"/>
                </a:lnTo>
                <a:lnTo>
                  <a:pt x="2630411" y="488616"/>
                </a:lnTo>
                <a:lnTo>
                  <a:pt x="2633759" y="483596"/>
                </a:lnTo>
                <a:lnTo>
                  <a:pt x="2640453" y="478576"/>
                </a:lnTo>
                <a:lnTo>
                  <a:pt x="2632085" y="480249"/>
                </a:lnTo>
                <a:lnTo>
                  <a:pt x="2633759" y="473556"/>
                </a:lnTo>
                <a:lnTo>
                  <a:pt x="2620370" y="470209"/>
                </a:lnTo>
                <a:lnTo>
                  <a:pt x="2632085" y="468535"/>
                </a:lnTo>
                <a:lnTo>
                  <a:pt x="2620370" y="465189"/>
                </a:lnTo>
                <a:lnTo>
                  <a:pt x="2622044" y="463516"/>
                </a:lnTo>
                <a:lnTo>
                  <a:pt x="2627064" y="460169"/>
                </a:lnTo>
                <a:lnTo>
                  <a:pt x="2617023" y="461843"/>
                </a:lnTo>
                <a:lnTo>
                  <a:pt x="2625391" y="453476"/>
                </a:lnTo>
                <a:lnTo>
                  <a:pt x="2615349" y="450129"/>
                </a:lnTo>
                <a:lnTo>
                  <a:pt x="2647147" y="443436"/>
                </a:lnTo>
                <a:lnTo>
                  <a:pt x="2642127" y="443436"/>
                </a:lnTo>
                <a:lnTo>
                  <a:pt x="2622044" y="445109"/>
                </a:lnTo>
                <a:lnTo>
                  <a:pt x="2645474" y="440089"/>
                </a:lnTo>
                <a:lnTo>
                  <a:pt x="2643800" y="433395"/>
                </a:lnTo>
                <a:lnTo>
                  <a:pt x="2657189" y="440089"/>
                </a:lnTo>
                <a:lnTo>
                  <a:pt x="2653842" y="428376"/>
                </a:lnTo>
                <a:lnTo>
                  <a:pt x="2645474" y="425029"/>
                </a:lnTo>
                <a:lnTo>
                  <a:pt x="2642127" y="418336"/>
                </a:lnTo>
                <a:lnTo>
                  <a:pt x="2637106" y="431722"/>
                </a:lnTo>
                <a:lnTo>
                  <a:pt x="2625391" y="438416"/>
                </a:lnTo>
                <a:lnTo>
                  <a:pt x="2610329" y="441762"/>
                </a:lnTo>
                <a:lnTo>
                  <a:pt x="2622044" y="428376"/>
                </a:lnTo>
                <a:lnTo>
                  <a:pt x="2632085" y="423355"/>
                </a:lnTo>
                <a:lnTo>
                  <a:pt x="2613676" y="425029"/>
                </a:lnTo>
                <a:lnTo>
                  <a:pt x="2615349" y="420009"/>
                </a:lnTo>
                <a:lnTo>
                  <a:pt x="2625391" y="411642"/>
                </a:lnTo>
                <a:lnTo>
                  <a:pt x="2652168" y="404949"/>
                </a:lnTo>
                <a:lnTo>
                  <a:pt x="2627064" y="409969"/>
                </a:lnTo>
                <a:lnTo>
                  <a:pt x="2613676" y="409969"/>
                </a:lnTo>
                <a:lnTo>
                  <a:pt x="2610329" y="408296"/>
                </a:lnTo>
                <a:lnTo>
                  <a:pt x="2606981" y="403275"/>
                </a:lnTo>
                <a:lnTo>
                  <a:pt x="2635432" y="394908"/>
                </a:lnTo>
                <a:lnTo>
                  <a:pt x="2603634" y="399929"/>
                </a:lnTo>
                <a:lnTo>
                  <a:pt x="2612002" y="398256"/>
                </a:lnTo>
                <a:lnTo>
                  <a:pt x="2603634" y="398256"/>
                </a:lnTo>
                <a:lnTo>
                  <a:pt x="2665557" y="374829"/>
                </a:lnTo>
                <a:lnTo>
                  <a:pt x="2675598" y="371482"/>
                </a:lnTo>
                <a:lnTo>
                  <a:pt x="2640453" y="381522"/>
                </a:lnTo>
                <a:lnTo>
                  <a:pt x="2603634" y="391562"/>
                </a:lnTo>
                <a:lnTo>
                  <a:pt x="2606981" y="384869"/>
                </a:lnTo>
                <a:lnTo>
                  <a:pt x="2625391" y="383195"/>
                </a:lnTo>
                <a:lnTo>
                  <a:pt x="2613676" y="379849"/>
                </a:lnTo>
                <a:lnTo>
                  <a:pt x="2620370" y="379849"/>
                </a:lnTo>
                <a:lnTo>
                  <a:pt x="2622044" y="378175"/>
                </a:lnTo>
                <a:lnTo>
                  <a:pt x="2632085" y="373155"/>
                </a:lnTo>
                <a:lnTo>
                  <a:pt x="2613676" y="371482"/>
                </a:lnTo>
                <a:lnTo>
                  <a:pt x="2606981" y="368135"/>
                </a:lnTo>
                <a:lnTo>
                  <a:pt x="2655515" y="364789"/>
                </a:lnTo>
                <a:lnTo>
                  <a:pt x="2667230" y="368135"/>
                </a:lnTo>
                <a:lnTo>
                  <a:pt x="2655515" y="363115"/>
                </a:lnTo>
                <a:lnTo>
                  <a:pt x="2610329" y="363115"/>
                </a:lnTo>
                <a:lnTo>
                  <a:pt x="2643800" y="353076"/>
                </a:lnTo>
                <a:lnTo>
                  <a:pt x="2680619" y="359768"/>
                </a:lnTo>
                <a:lnTo>
                  <a:pt x="2675598" y="354749"/>
                </a:lnTo>
                <a:lnTo>
                  <a:pt x="2683966" y="353076"/>
                </a:lnTo>
                <a:lnTo>
                  <a:pt x="2670577" y="353076"/>
                </a:lnTo>
                <a:lnTo>
                  <a:pt x="2680619" y="349728"/>
                </a:lnTo>
                <a:lnTo>
                  <a:pt x="2672251" y="349728"/>
                </a:lnTo>
                <a:lnTo>
                  <a:pt x="2662209" y="351403"/>
                </a:lnTo>
                <a:lnTo>
                  <a:pt x="2652092" y="349957"/>
                </a:lnTo>
                <a:lnTo>
                  <a:pt x="2653842" y="349728"/>
                </a:lnTo>
                <a:lnTo>
                  <a:pt x="2650494" y="349728"/>
                </a:lnTo>
                <a:lnTo>
                  <a:pt x="2652092" y="349957"/>
                </a:lnTo>
                <a:lnTo>
                  <a:pt x="2615349" y="354749"/>
                </a:lnTo>
                <a:lnTo>
                  <a:pt x="2630411" y="344709"/>
                </a:lnTo>
                <a:lnTo>
                  <a:pt x="2650494" y="348055"/>
                </a:lnTo>
                <a:lnTo>
                  <a:pt x="2633759" y="341362"/>
                </a:lnTo>
                <a:lnTo>
                  <a:pt x="2642127" y="341362"/>
                </a:lnTo>
                <a:lnTo>
                  <a:pt x="2682292" y="348055"/>
                </a:lnTo>
                <a:lnTo>
                  <a:pt x="2673924" y="341362"/>
                </a:lnTo>
                <a:lnTo>
                  <a:pt x="2682292" y="332996"/>
                </a:lnTo>
                <a:lnTo>
                  <a:pt x="2672251" y="338015"/>
                </a:lnTo>
                <a:lnTo>
                  <a:pt x="2642127" y="341362"/>
                </a:lnTo>
                <a:lnTo>
                  <a:pt x="2637106" y="338015"/>
                </a:lnTo>
                <a:lnTo>
                  <a:pt x="2687313" y="324629"/>
                </a:lnTo>
                <a:lnTo>
                  <a:pt x="2680619" y="322955"/>
                </a:lnTo>
                <a:lnTo>
                  <a:pt x="2690660" y="317935"/>
                </a:lnTo>
                <a:lnTo>
                  <a:pt x="2700702" y="321282"/>
                </a:lnTo>
                <a:lnTo>
                  <a:pt x="2700702" y="317935"/>
                </a:lnTo>
                <a:lnTo>
                  <a:pt x="2694007" y="314588"/>
                </a:lnTo>
                <a:lnTo>
                  <a:pt x="2690660" y="311242"/>
                </a:lnTo>
                <a:lnTo>
                  <a:pt x="2697354" y="307895"/>
                </a:lnTo>
                <a:lnTo>
                  <a:pt x="2695681" y="302875"/>
                </a:lnTo>
                <a:lnTo>
                  <a:pt x="2705722" y="297855"/>
                </a:lnTo>
                <a:lnTo>
                  <a:pt x="2642127" y="282795"/>
                </a:lnTo>
                <a:lnTo>
                  <a:pt x="2645474" y="274428"/>
                </a:lnTo>
                <a:lnTo>
                  <a:pt x="2705722" y="284468"/>
                </a:lnTo>
                <a:lnTo>
                  <a:pt x="2704049" y="281122"/>
                </a:lnTo>
                <a:lnTo>
                  <a:pt x="2704049" y="274428"/>
                </a:lnTo>
                <a:lnTo>
                  <a:pt x="2705722" y="274428"/>
                </a:lnTo>
                <a:lnTo>
                  <a:pt x="2692334" y="269409"/>
                </a:lnTo>
                <a:lnTo>
                  <a:pt x="2704049" y="271082"/>
                </a:lnTo>
                <a:lnTo>
                  <a:pt x="2690660" y="264388"/>
                </a:lnTo>
                <a:lnTo>
                  <a:pt x="2695681" y="262715"/>
                </a:lnTo>
                <a:lnTo>
                  <a:pt x="2685639" y="264388"/>
                </a:lnTo>
                <a:lnTo>
                  <a:pt x="2700702" y="259368"/>
                </a:lnTo>
                <a:lnTo>
                  <a:pt x="2682292" y="259368"/>
                </a:lnTo>
                <a:lnTo>
                  <a:pt x="2700702" y="254348"/>
                </a:lnTo>
                <a:lnTo>
                  <a:pt x="2682292" y="251002"/>
                </a:lnTo>
                <a:lnTo>
                  <a:pt x="2685639" y="247655"/>
                </a:lnTo>
                <a:lnTo>
                  <a:pt x="2673924" y="251002"/>
                </a:lnTo>
                <a:lnTo>
                  <a:pt x="2672251" y="237615"/>
                </a:lnTo>
                <a:lnTo>
                  <a:pt x="2660536" y="254348"/>
                </a:lnTo>
                <a:lnTo>
                  <a:pt x="2637106" y="261042"/>
                </a:lnTo>
                <a:lnTo>
                  <a:pt x="2627064" y="252675"/>
                </a:lnTo>
                <a:lnTo>
                  <a:pt x="2652168" y="244308"/>
                </a:lnTo>
                <a:lnTo>
                  <a:pt x="2640453" y="244308"/>
                </a:lnTo>
                <a:lnTo>
                  <a:pt x="2645474" y="237615"/>
                </a:lnTo>
                <a:lnTo>
                  <a:pt x="2655515" y="232594"/>
                </a:lnTo>
                <a:lnTo>
                  <a:pt x="2660536" y="220881"/>
                </a:lnTo>
                <a:lnTo>
                  <a:pt x="2653842" y="217535"/>
                </a:lnTo>
                <a:lnTo>
                  <a:pt x="2655515" y="210841"/>
                </a:lnTo>
                <a:lnTo>
                  <a:pt x="2653842" y="202474"/>
                </a:lnTo>
                <a:lnTo>
                  <a:pt x="2653842" y="192435"/>
                </a:lnTo>
                <a:lnTo>
                  <a:pt x="2640453" y="192435"/>
                </a:lnTo>
                <a:lnTo>
                  <a:pt x="2647147" y="189088"/>
                </a:lnTo>
                <a:lnTo>
                  <a:pt x="2653842" y="182395"/>
                </a:lnTo>
                <a:lnTo>
                  <a:pt x="2647147" y="177374"/>
                </a:lnTo>
                <a:lnTo>
                  <a:pt x="2630411" y="167334"/>
                </a:lnTo>
                <a:lnTo>
                  <a:pt x="2635432" y="158967"/>
                </a:lnTo>
                <a:lnTo>
                  <a:pt x="2556774" y="143908"/>
                </a:lnTo>
                <a:lnTo>
                  <a:pt x="2543386" y="143908"/>
                </a:lnTo>
                <a:lnTo>
                  <a:pt x="2513261" y="148928"/>
                </a:lnTo>
                <a:lnTo>
                  <a:pt x="2503220" y="148928"/>
                </a:lnTo>
                <a:lnTo>
                  <a:pt x="2491505" y="148928"/>
                </a:lnTo>
                <a:lnTo>
                  <a:pt x="2496526" y="152275"/>
                </a:lnTo>
                <a:lnTo>
                  <a:pt x="2453013" y="142235"/>
                </a:lnTo>
                <a:lnTo>
                  <a:pt x="2473096" y="137214"/>
                </a:lnTo>
                <a:lnTo>
                  <a:pt x="2454686" y="130521"/>
                </a:lnTo>
                <a:lnTo>
                  <a:pt x="2432930" y="128848"/>
                </a:lnTo>
                <a:lnTo>
                  <a:pt x="2491136" y="124253"/>
                </a:lnTo>
                <a:lnTo>
                  <a:pt x="2511588" y="127174"/>
                </a:lnTo>
                <a:lnTo>
                  <a:pt x="2496526" y="123828"/>
                </a:lnTo>
                <a:lnTo>
                  <a:pt x="2491136" y="124253"/>
                </a:lnTo>
                <a:lnTo>
                  <a:pt x="2476443" y="122154"/>
                </a:lnTo>
                <a:lnTo>
                  <a:pt x="2521629" y="122154"/>
                </a:lnTo>
                <a:lnTo>
                  <a:pt x="2526650" y="113787"/>
                </a:lnTo>
                <a:lnTo>
                  <a:pt x="2489831" y="118808"/>
                </a:lnTo>
                <a:lnTo>
                  <a:pt x="2463054" y="117134"/>
                </a:lnTo>
                <a:lnTo>
                  <a:pt x="2464728" y="113787"/>
                </a:lnTo>
                <a:lnTo>
                  <a:pt x="2471422" y="110441"/>
                </a:lnTo>
                <a:lnTo>
                  <a:pt x="2434603" y="107094"/>
                </a:lnTo>
                <a:lnTo>
                  <a:pt x="2434603" y="100401"/>
                </a:lnTo>
                <a:lnTo>
                  <a:pt x="2441298" y="97054"/>
                </a:lnTo>
                <a:lnTo>
                  <a:pt x="2509914" y="87015"/>
                </a:lnTo>
                <a:lnTo>
                  <a:pt x="2573510" y="78648"/>
                </a:lnTo>
                <a:lnTo>
                  <a:pt x="2591919" y="68608"/>
                </a:lnTo>
                <a:lnTo>
                  <a:pt x="2595266" y="61914"/>
                </a:lnTo>
                <a:lnTo>
                  <a:pt x="2610329" y="60241"/>
                </a:lnTo>
                <a:lnTo>
                  <a:pt x="2556774" y="58567"/>
                </a:lnTo>
                <a:lnTo>
                  <a:pt x="2640453" y="41834"/>
                </a:lnTo>
                <a:lnTo>
                  <a:pt x="2643800" y="46854"/>
                </a:lnTo>
                <a:lnTo>
                  <a:pt x="2647147" y="40160"/>
                </a:lnTo>
                <a:lnTo>
                  <a:pt x="2680619" y="40160"/>
                </a:lnTo>
                <a:lnTo>
                  <a:pt x="2685639" y="33467"/>
                </a:lnTo>
                <a:lnTo>
                  <a:pt x="2685639" y="30120"/>
                </a:lnTo>
                <a:lnTo>
                  <a:pt x="2725805" y="31794"/>
                </a:lnTo>
                <a:lnTo>
                  <a:pt x="2747562" y="36814"/>
                </a:lnTo>
                <a:lnTo>
                  <a:pt x="2722458" y="26774"/>
                </a:lnTo>
                <a:lnTo>
                  <a:pt x="2807810" y="21754"/>
                </a:lnTo>
                <a:lnTo>
                  <a:pt x="2802790" y="33467"/>
                </a:lnTo>
                <a:lnTo>
                  <a:pt x="2807810" y="33467"/>
                </a:lnTo>
                <a:lnTo>
                  <a:pt x="2826220" y="26774"/>
                </a:lnTo>
                <a:lnTo>
                  <a:pt x="2864712" y="31794"/>
                </a:lnTo>
                <a:lnTo>
                  <a:pt x="2864712" y="28447"/>
                </a:lnTo>
                <a:lnTo>
                  <a:pt x="2871406" y="18407"/>
                </a:lnTo>
                <a:lnTo>
                  <a:pt x="2958432" y="30120"/>
                </a:lnTo>
                <a:lnTo>
                  <a:pt x="2958432" y="26774"/>
                </a:lnTo>
                <a:lnTo>
                  <a:pt x="2963453" y="21754"/>
                </a:lnTo>
                <a:lnTo>
                  <a:pt x="2978515" y="21754"/>
                </a:lnTo>
                <a:lnTo>
                  <a:pt x="2958432" y="13388"/>
                </a:lnTo>
                <a:lnTo>
                  <a:pt x="3006966" y="16734"/>
                </a:lnTo>
                <a:lnTo>
                  <a:pt x="3006966" y="13388"/>
                </a:lnTo>
                <a:lnTo>
                  <a:pt x="3037090" y="18407"/>
                </a:lnTo>
                <a:lnTo>
                  <a:pt x="3005292" y="11714"/>
                </a:lnTo>
                <a:lnTo>
                  <a:pt x="2936676" y="8367"/>
                </a:lnTo>
                <a:lnTo>
                  <a:pt x="2975168" y="10040"/>
                </a:lnTo>
                <a:lnTo>
                  <a:pt x="2966800" y="6694"/>
                </a:lnTo>
                <a:lnTo>
                  <a:pt x="3018681" y="8367"/>
                </a:lnTo>
                <a:lnTo>
                  <a:pt x="3057173" y="10040"/>
                </a:lnTo>
                <a:lnTo>
                  <a:pt x="3062194" y="8367"/>
                </a:lnTo>
                <a:lnTo>
                  <a:pt x="3073909" y="6694"/>
                </a:lnTo>
                <a:lnTo>
                  <a:pt x="3063867" y="1674"/>
                </a:lnTo>
                <a:close/>
              </a:path>
            </a:pathLst>
          </a:custGeom>
          <a:solidFill>
            <a:schemeClr val="bg1">
              <a:lumMod val="75000"/>
              <a:alpha val="12000"/>
            </a:schemeClr>
          </a:solidFill>
          <a:ln cmpd="sng" w="3175">
            <a:solidFill>
              <a:schemeClr val="bg1">
                <a:alpha val="76000"/>
              </a:schemeClr>
            </a:solidFill>
            <a:prstDash val="solid"/>
            <a:round/>
          </a:ln>
          <a:effectLst/>
          <a:extLst/>
        </p:spPr>
        <p:txBody>
          <a:bodyPr bIns="45720" lIns="91440" rIns="91440" tIns="45720" wrap="square">
            <a:normAutofit/>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2000" u="none">
              <a:ln>
                <a:noFill/>
              </a:ln>
              <a:solidFill>
                <a:prstClr val="black"/>
              </a:solidFill>
              <a:effectLst/>
              <a:uLnTx/>
              <a:uFillTx/>
            </a:endParaRPr>
          </a:p>
        </p:txBody>
      </p:sp>
      <p:grpSp>
        <p:nvGrpSpPr>
          <p:cNvPr id="25" name="íṧļiḓè">
            <a:extLst>
              <a:ext uri="{FF2B5EF4-FFF2-40B4-BE49-F238E27FC236}">
                <a16:creationId xmlns:a16="http://schemas.microsoft.com/office/drawing/2014/main" id="{10CE83D6-DF31-4E13-8C06-0F975A313CF3}"/>
              </a:ext>
            </a:extLst>
          </p:cNvPr>
          <p:cNvGrpSpPr/>
          <p:nvPr/>
        </p:nvGrpSpPr>
        <p:grpSpPr>
          <a:xfrm>
            <a:off x="4404618" y="1752599"/>
            <a:ext cx="3382761" cy="3726049"/>
            <a:chOff x="673099" y="1572513"/>
            <a:chExt cx="3709751" cy="4086224"/>
          </a:xfrm>
        </p:grpSpPr>
        <p:grpSp>
          <p:nvGrpSpPr>
            <p:cNvPr id="44" name="ïśḷïḋê">
              <a:extLst>
                <a:ext uri="{FF2B5EF4-FFF2-40B4-BE49-F238E27FC236}">
                  <a16:creationId xmlns:a16="http://schemas.microsoft.com/office/drawing/2014/main" id="{BFED9FE9-444F-434C-8764-099959BF891B}"/>
                </a:ext>
              </a:extLst>
            </p:cNvPr>
            <p:cNvGrpSpPr/>
            <p:nvPr/>
          </p:nvGrpSpPr>
          <p:grpSpPr>
            <a:xfrm>
              <a:off x="673099" y="1572513"/>
              <a:ext cx="3709751" cy="4086224"/>
              <a:chOff x="4600206" y="1944000"/>
              <a:chExt cx="2991588" cy="3295181"/>
            </a:xfrm>
          </p:grpSpPr>
          <p:sp>
            <p:nvSpPr>
              <p:cNvPr id="48" name="iṩḷídé">
                <a:extLst>
                  <a:ext uri="{FF2B5EF4-FFF2-40B4-BE49-F238E27FC236}">
                    <a16:creationId xmlns:a16="http://schemas.microsoft.com/office/drawing/2014/main" id="{E65C09A8-4734-495A-915D-75CD7FECE357}"/>
                  </a:ext>
                </a:extLst>
              </p:cNvPr>
              <p:cNvSpPr/>
              <p:nvPr/>
            </p:nvSpPr>
            <p:spPr bwMode="auto">
              <a:xfrm>
                <a:off x="5621457" y="2616418"/>
                <a:ext cx="1970337" cy="2611604"/>
              </a:xfrm>
              <a:custGeom>
                <a:gdLst>
                  <a:gd fmla="*/ 764 w 804" name="T0"/>
                  <a:gd fmla="*/ 744 h 964" name="T1"/>
                  <a:gd fmla="*/ 584 w 804" name="T2"/>
                  <a:gd fmla="*/ 924 h 964" name="T3"/>
                  <a:gd fmla="*/ 0 w 804" name="T4"/>
                  <a:gd fmla="*/ 924 h 964" name="T5"/>
                  <a:gd fmla="*/ 0 w 804" name="T6"/>
                  <a:gd fmla="*/ 964 h 964" name="T7"/>
                  <a:gd fmla="*/ 584 w 804" name="T8"/>
                  <a:gd fmla="*/ 964 h 964" name="T9"/>
                  <a:gd fmla="*/ 804 w 804" name="T10"/>
                  <a:gd fmla="*/ 744 h 964" name="T11"/>
                  <a:gd fmla="*/ 804 w 804" name="T12"/>
                  <a:gd fmla="*/ 0 h 964" name="T13"/>
                  <a:gd fmla="*/ 764 w 804" name="T14"/>
                  <a:gd fmla="*/ 0 h 964" name="T15"/>
                  <a:gd fmla="*/ 764 w 804" name="T16"/>
                  <a:gd fmla="*/ 744 h 96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64" w="804">
                    <a:moveTo>
                      <a:pt x="764" y="744"/>
                    </a:moveTo>
                    <a:cubicBezTo>
                      <a:pt x="764" y="843"/>
                      <a:pt x="683" y="924"/>
                      <a:pt x="584" y="924"/>
                    </a:cubicBezTo>
                    <a:cubicBezTo>
                      <a:pt x="0" y="924"/>
                      <a:pt x="0" y="924"/>
                      <a:pt x="0" y="924"/>
                    </a:cubicBezTo>
                    <a:cubicBezTo>
                      <a:pt x="0" y="964"/>
                      <a:pt x="0" y="964"/>
                      <a:pt x="0" y="964"/>
                    </a:cubicBezTo>
                    <a:cubicBezTo>
                      <a:pt x="584" y="964"/>
                      <a:pt x="584" y="964"/>
                      <a:pt x="584" y="964"/>
                    </a:cubicBezTo>
                    <a:cubicBezTo>
                      <a:pt x="705" y="964"/>
                      <a:pt x="804" y="865"/>
                      <a:pt x="804" y="744"/>
                    </a:cubicBezTo>
                    <a:cubicBezTo>
                      <a:pt x="804" y="0"/>
                      <a:pt x="804" y="0"/>
                      <a:pt x="804" y="0"/>
                    </a:cubicBezTo>
                    <a:cubicBezTo>
                      <a:pt x="764" y="0"/>
                      <a:pt x="764" y="0"/>
                      <a:pt x="764" y="0"/>
                    </a:cubicBezTo>
                    <a:lnTo>
                      <a:pt x="764" y="744"/>
                    </a:lnTo>
                    <a:close/>
                  </a:path>
                </a:pathLst>
              </a:custGeom>
              <a:solidFill>
                <a:srgbClr val="14AFCB"/>
              </a:solidFill>
              <a:ln>
                <a:noFill/>
              </a:ln>
              <a:extLst/>
            </p:spPr>
            <p:txBody>
              <a:bodyPr anchor="ctr" bIns="45720" lIns="91440" rIns="91440" tIns="45720" wrap="square">
                <a:normAutofit/>
              </a:bodyP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srgbClr val="000000"/>
                  </a:solidFill>
                  <a:effectLst/>
                  <a:uLnTx/>
                  <a:uFillTx/>
                </a:endParaRPr>
              </a:p>
            </p:txBody>
          </p:sp>
          <p:sp>
            <p:nvSpPr>
              <p:cNvPr id="49" name="iŝļiḑè">
                <a:extLst>
                  <a:ext uri="{FF2B5EF4-FFF2-40B4-BE49-F238E27FC236}">
                    <a16:creationId xmlns:a16="http://schemas.microsoft.com/office/drawing/2014/main" id="{7415794F-18FA-4360-9320-6DEB5340FEDE}"/>
                  </a:ext>
                </a:extLst>
              </p:cNvPr>
              <p:cNvSpPr/>
              <p:nvPr/>
            </p:nvSpPr>
            <p:spPr bwMode="auto">
              <a:xfrm>
                <a:off x="4621848" y="1944000"/>
                <a:ext cx="1970337" cy="2655960"/>
              </a:xfrm>
              <a:custGeom>
                <a:gdLst>
                  <a:gd fmla="*/ 40 w 804" name="T0"/>
                  <a:gd fmla="*/ 220 h 980" name="T1"/>
                  <a:gd fmla="*/ 220 w 804" name="T2"/>
                  <a:gd fmla="*/ 40 h 980" name="T3"/>
                  <a:gd fmla="*/ 804 w 804" name="T4"/>
                  <a:gd fmla="*/ 40 h 980" name="T5"/>
                  <a:gd fmla="*/ 804 w 804" name="T6"/>
                  <a:gd fmla="*/ 0 h 980" name="T7"/>
                  <a:gd fmla="*/ 220 w 804" name="T8"/>
                  <a:gd fmla="*/ 0 h 980" name="T9"/>
                  <a:gd fmla="*/ 0 w 804" name="T10"/>
                  <a:gd fmla="*/ 220 h 980" name="T11"/>
                  <a:gd fmla="*/ 0 w 804" name="T12"/>
                  <a:gd fmla="*/ 980 h 980" name="T13"/>
                  <a:gd fmla="*/ 40 w 804" name="T14"/>
                  <a:gd fmla="*/ 980 h 980" name="T15"/>
                  <a:gd fmla="*/ 40 w 804" name="T16"/>
                  <a:gd fmla="*/ 220 h 98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80" w="804">
                    <a:moveTo>
                      <a:pt x="40" y="220"/>
                    </a:moveTo>
                    <a:cubicBezTo>
                      <a:pt x="40" y="121"/>
                      <a:pt x="121" y="40"/>
                      <a:pt x="220" y="40"/>
                    </a:cubicBezTo>
                    <a:cubicBezTo>
                      <a:pt x="804" y="40"/>
                      <a:pt x="804" y="40"/>
                      <a:pt x="804" y="40"/>
                    </a:cubicBezTo>
                    <a:cubicBezTo>
                      <a:pt x="804" y="0"/>
                      <a:pt x="804" y="0"/>
                      <a:pt x="804" y="0"/>
                    </a:cubicBezTo>
                    <a:cubicBezTo>
                      <a:pt x="220" y="0"/>
                      <a:pt x="220" y="0"/>
                      <a:pt x="220" y="0"/>
                    </a:cubicBezTo>
                    <a:cubicBezTo>
                      <a:pt x="99" y="0"/>
                      <a:pt x="0" y="99"/>
                      <a:pt x="0" y="220"/>
                    </a:cubicBezTo>
                    <a:cubicBezTo>
                      <a:pt x="0" y="980"/>
                      <a:pt x="0" y="980"/>
                      <a:pt x="0" y="980"/>
                    </a:cubicBezTo>
                    <a:cubicBezTo>
                      <a:pt x="40" y="980"/>
                      <a:pt x="40" y="980"/>
                      <a:pt x="40" y="980"/>
                    </a:cubicBezTo>
                    <a:lnTo>
                      <a:pt x="40" y="220"/>
                    </a:lnTo>
                    <a:close/>
                  </a:path>
                </a:pathLst>
              </a:custGeom>
              <a:solidFill>
                <a:srgbClr val="14AFCB"/>
              </a:solidFill>
              <a:ln>
                <a:noFill/>
              </a:ln>
              <a:extLst/>
            </p:spPr>
            <p:txBody>
              <a:bodyPr anchor="ctr" bIns="45720" lIns="91440" rIns="91440" tIns="45720" wrap="square">
                <a:normAutofit/>
              </a:bodyP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srgbClr val="000000"/>
                  </a:solidFill>
                  <a:effectLst/>
                  <a:uLnTx/>
                  <a:uFillTx/>
                </a:endParaRPr>
              </a:p>
            </p:txBody>
          </p:sp>
          <p:sp>
            <p:nvSpPr>
              <p:cNvPr id="50" name="iŝ1íďé">
                <a:extLst>
                  <a:ext uri="{FF2B5EF4-FFF2-40B4-BE49-F238E27FC236}">
                    <a16:creationId xmlns:a16="http://schemas.microsoft.com/office/drawing/2014/main" id="{3592688E-A63D-419A-A639-6E98B31986CC}"/>
                  </a:ext>
                </a:extLst>
              </p:cNvPr>
              <p:cNvSpPr txBox="1"/>
              <p:nvPr/>
            </p:nvSpPr>
            <p:spPr>
              <a:xfrm flipH="1" flipV="1">
                <a:off x="6824949" y="1957805"/>
                <a:ext cx="766845" cy="623062"/>
              </a:xfrm>
              <a:prstGeom prst="rect">
                <a:avLst/>
              </a:prstGeom>
              <a:noFill/>
            </p:spPr>
            <p:txBody>
              <a:bodyPr bIns="45720" lIns="91440" rIns="91440" tIns="45720" wrap="square">
                <a:prstTxWarp prst="textPlain">
                  <a:avLst/>
                </a:prstTxWarp>
                <a:norm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0" lang="en-US" noProof="0" normalizeH="0" spc="0" strike="noStrike" sz="1800" u="none">
                    <a:ln>
                      <a:noFill/>
                    </a:ln>
                    <a:solidFill>
                      <a:srgbClr val="14AFCB"/>
                    </a:solidFill>
                    <a:effectLst/>
                    <a:uLnTx/>
                    <a:uFillTx/>
                  </a:rPr>
                  <a:t>“</a:t>
                </a:r>
              </a:p>
            </p:txBody>
          </p:sp>
          <p:sp>
            <p:nvSpPr>
              <p:cNvPr id="51" name="íşlidé">
                <a:extLst>
                  <a:ext uri="{FF2B5EF4-FFF2-40B4-BE49-F238E27FC236}">
                    <a16:creationId xmlns:a16="http://schemas.microsoft.com/office/drawing/2014/main" id="{B202B64D-546B-4A3A-8A3C-EF045CFB9ECA}"/>
                  </a:ext>
                </a:extLst>
              </p:cNvPr>
              <p:cNvSpPr txBox="1"/>
              <p:nvPr/>
            </p:nvSpPr>
            <p:spPr>
              <a:xfrm>
                <a:off x="4600206" y="4616119"/>
                <a:ext cx="766845" cy="623062"/>
              </a:xfrm>
              <a:prstGeom prst="rect">
                <a:avLst/>
              </a:prstGeom>
              <a:noFill/>
            </p:spPr>
            <p:txBody>
              <a:bodyPr bIns="45720" lIns="91440" rIns="91440" tIns="45720" wrap="square">
                <a:prstTxWarp prst="textPlain">
                  <a:avLst/>
                </a:prstTxWarp>
                <a:norm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0" lang="en-US" noProof="0" normalizeH="0" spc="0" strike="noStrike" sz="1800" u="none">
                    <a:ln>
                      <a:noFill/>
                    </a:ln>
                    <a:solidFill>
                      <a:srgbClr val="14AFCB"/>
                    </a:solidFill>
                    <a:effectLst/>
                    <a:uLnTx/>
                    <a:uFillTx/>
                  </a:rPr>
                  <a:t>“</a:t>
                </a:r>
              </a:p>
            </p:txBody>
          </p:sp>
        </p:grpSp>
        <p:grpSp>
          <p:nvGrpSpPr>
            <p:cNvPr id="45" name="iśľíḓé">
              <a:extLst>
                <a:ext uri="{FF2B5EF4-FFF2-40B4-BE49-F238E27FC236}">
                  <a16:creationId xmlns:a16="http://schemas.microsoft.com/office/drawing/2014/main" id="{F1016D99-485A-4D62-A8BF-F73A430BF25F}"/>
                </a:ext>
              </a:extLst>
            </p:cNvPr>
            <p:cNvGrpSpPr/>
            <p:nvPr/>
          </p:nvGrpSpPr>
          <p:grpSpPr>
            <a:xfrm>
              <a:off x="904875" y="2585316"/>
              <a:ext cx="3238500" cy="2049419"/>
              <a:chOff x="600814" y="3564001"/>
              <a:chExt cx="2443527" cy="2049419"/>
            </a:xfrm>
          </p:grpSpPr>
          <p:sp>
            <p:nvSpPr>
              <p:cNvPr id="46" name="i$ḻîḍe">
                <a:extLst>
                  <a:ext uri="{FF2B5EF4-FFF2-40B4-BE49-F238E27FC236}">
                    <a16:creationId xmlns:a16="http://schemas.microsoft.com/office/drawing/2014/main" id="{4CD67C62-6EE9-47C1-A79C-B7C09F0CF7E0}"/>
                  </a:ext>
                </a:extLst>
              </p:cNvPr>
              <p:cNvSpPr txBox="1"/>
              <p:nvPr/>
            </p:nvSpPr>
            <p:spPr>
              <a:xfrm>
                <a:off x="600814" y="4035821"/>
                <a:ext cx="2443527" cy="1577599"/>
              </a:xfrm>
              <a:prstGeom prst="rect">
                <a:avLst/>
              </a:prstGeom>
              <a:noFill/>
            </p:spPr>
            <p:txBody>
              <a:bodyPr bIns="45720" lIns="91440" rIns="91440" rtlCol="0" tIns="45720" wrap="square">
                <a:normAutofit/>
              </a:bodyPr>
              <a:lstStyle/>
              <a:p>
                <a:pPr fontAlgn="base">
                  <a:lnSpc>
                    <a:spcPct val="120000"/>
                  </a:lnSpc>
                  <a:spcBef>
                    <a:spcPct val="0"/>
                  </a:spcBef>
                  <a:spcAft>
                    <a:spcPct val="0"/>
                  </a:spcAft>
                </a:pPr>
                <a:r>
                  <a:rPr altLang="en-US" lang="zh-CN" sz="1600">
                    <a:solidFill>
                      <a:srgbClr val="000000"/>
                    </a:solidFill>
                    <a:latin charset="0" panose="020b0502020202020204" pitchFamily="34" typeface="Century Gothic"/>
                    <a:ea charset="-122" panose="020b0503020204020204" pitchFamily="34" typeface="微软雅黑"/>
                    <a:sym charset="0" panose="020b0502020202020204" pitchFamily="34" typeface="Century Gothic"/>
                  </a:rPr>
                  <a:t>遇到挫折对自己大声说：“太棒了”；凡是预先作计划，尽量将目标视觉化；守时</a:t>
                </a:r>
              </a:p>
            </p:txBody>
          </p:sp>
          <p:sp>
            <p:nvSpPr>
              <p:cNvPr id="47" name="ïśḻîdè">
                <a:extLst>
                  <a:ext uri="{FF2B5EF4-FFF2-40B4-BE49-F238E27FC236}">
                    <a16:creationId xmlns:a16="http://schemas.microsoft.com/office/drawing/2014/main" id="{2F2C0189-958E-4710-BABE-9E120844863B}"/>
                  </a:ext>
                </a:extLst>
              </p:cNvPr>
              <p:cNvSpPr txBox="1"/>
              <p:nvPr/>
            </p:nvSpPr>
            <p:spPr>
              <a:xfrm>
                <a:off x="600814" y="3564001"/>
                <a:ext cx="2443527" cy="471820"/>
              </a:xfrm>
              <a:prstGeom prst="rect">
                <a:avLst/>
              </a:prstGeom>
              <a:noFill/>
            </p:spPr>
            <p:txBody>
              <a:bodyPr anchor="ctr" bIns="45720" lIns="91440" rIns="91440" rtlCol="0" tIns="45720" wrap="square">
                <a:norm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1" baseline="0" cap="none" kern="1200" kumimoji="0" lang="zh-CN" noProof="0" normalizeH="0" spc="0" strike="noStrike" sz="2000" u="none">
                    <a:ln>
                      <a:noFill/>
                    </a:ln>
                    <a:solidFill>
                      <a:srgbClr val="000000"/>
                    </a:solidFill>
                    <a:effectLst/>
                    <a:uLnTx/>
                    <a:uFillTx/>
                  </a:rPr>
                  <a:t>成功的信念</a:t>
                </a:r>
              </a:p>
            </p:txBody>
          </p:sp>
        </p:grpSp>
      </p:grpSp>
      <p:grpSp>
        <p:nvGrpSpPr>
          <p:cNvPr id="26" name="ïṣľiḍe">
            <a:extLst>
              <a:ext uri="{FF2B5EF4-FFF2-40B4-BE49-F238E27FC236}">
                <a16:creationId xmlns:a16="http://schemas.microsoft.com/office/drawing/2014/main" id="{EAA9C807-85EF-4701-89AD-28667F7CCC85}"/>
              </a:ext>
            </a:extLst>
          </p:cNvPr>
          <p:cNvGrpSpPr/>
          <p:nvPr/>
        </p:nvGrpSpPr>
        <p:grpSpPr>
          <a:xfrm>
            <a:off x="669925" y="2428049"/>
            <a:ext cx="3340758" cy="1017877"/>
            <a:chOff x="669925" y="2039260"/>
            <a:chExt cx="3340758" cy="1017877"/>
          </a:xfrm>
        </p:grpSpPr>
        <p:sp>
          <p:nvSpPr>
            <p:cNvPr id="40" name="iṥḻïḓé">
              <a:extLst>
                <a:ext uri="{FF2B5EF4-FFF2-40B4-BE49-F238E27FC236}">
                  <a16:creationId xmlns:a16="http://schemas.microsoft.com/office/drawing/2014/main" id="{91FA7FB5-DDFD-4C1A-9A8D-138C0FC2DB90}"/>
                </a:ext>
              </a:extLst>
            </p:cNvPr>
            <p:cNvSpPr/>
            <p:nvPr/>
          </p:nvSpPr>
          <p:spPr bwMode="auto">
            <a:xfrm>
              <a:off x="3063319" y="2039260"/>
              <a:ext cx="947364" cy="947364"/>
            </a:xfrm>
            <a:prstGeom prst="ellipse">
              <a:avLst/>
            </a:prstGeom>
            <a:blipFill>
              <a:blip r:embed="rId2"/>
              <a:stretch>
                <a:fillRect/>
              </a:stretch>
            </a:blipFill>
            <a:ln w="76200">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wrap="square">
              <a:normAutofit/>
            </a:bodyPr>
            <a:lstStyle/>
            <a:p>
              <a:pPr algn="ctr"/>
              <a:endParaRPr>
                <a:solidFill>
                  <a:schemeClr val="lt1"/>
                </a:solidFill>
              </a:endParaRPr>
            </a:p>
          </p:txBody>
        </p:sp>
        <p:sp>
          <p:nvSpPr>
            <p:cNvPr id="42" name="ïşlídé">
              <a:extLst>
                <a:ext uri="{FF2B5EF4-FFF2-40B4-BE49-F238E27FC236}">
                  <a16:creationId xmlns:a16="http://schemas.microsoft.com/office/drawing/2014/main" id="{5B444778-376F-468C-AFA2-7E09FACA5836}"/>
                </a:ext>
              </a:extLst>
            </p:cNvPr>
            <p:cNvSpPr txBox="1"/>
            <p:nvPr/>
          </p:nvSpPr>
          <p:spPr>
            <a:xfrm>
              <a:off x="669925" y="2083953"/>
              <a:ext cx="2358459" cy="973184"/>
            </a:xfrm>
            <a:prstGeom prst="rect">
              <a:avLst/>
            </a:prstGeom>
            <a:noFill/>
          </p:spPr>
          <p:txBody>
            <a:bodyP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fontAlgn="base" lvl="0">
                <a:lnSpc>
                  <a:spcPct val="120000"/>
                </a:lnSpc>
                <a:spcBef>
                  <a:spcPct val="0"/>
                </a:spcBef>
                <a:spcAft>
                  <a:spcPct val="0"/>
                </a:spcAft>
              </a:pPr>
              <a:r>
                <a:rPr altLang="en-US" lang="zh-CN" sz="1400">
                  <a:solidFill>
                    <a:srgbClr val="000000"/>
                  </a:solidFill>
                  <a:latin charset="0" panose="020b0502020202020204" pitchFamily="34" typeface="Century Gothic"/>
                  <a:ea charset="-122" panose="020b0503020204020204" pitchFamily="34" typeface="微软雅黑"/>
                  <a:sym charset="0" panose="020b0502020202020204" pitchFamily="34" typeface="Century Gothic"/>
                </a:rPr>
                <a:t>什么是不简单？将简单的事情千万次地做好就是不简单。</a:t>
              </a:r>
            </a:p>
            <a:p>
              <a:pPr fontAlgn="base" lvl="0">
                <a:lnSpc>
                  <a:spcPct val="120000"/>
                </a:lnSpc>
                <a:spcBef>
                  <a:spcPct val="0"/>
                </a:spcBef>
                <a:spcAft>
                  <a:spcPct val="0"/>
                </a:spcAft>
              </a:pPr>
              <a:r>
                <a:rPr altLang="en-US" lang="zh-CN" sz="1400">
                  <a:solidFill>
                    <a:srgbClr val="000000"/>
                  </a:solidFill>
                  <a:latin charset="0" panose="020b0502020202020204" pitchFamily="34" typeface="Century Gothic"/>
                  <a:ea charset="-122" panose="020b0503020204020204" pitchFamily="34" typeface="微软雅黑"/>
                  <a:sym charset="0" panose="020b0502020202020204" pitchFamily="34" typeface="Century Gothic"/>
                </a:rPr>
                <a:t>                                    ——张瑞敏</a:t>
              </a:r>
            </a:p>
          </p:txBody>
        </p:sp>
      </p:grpSp>
      <p:grpSp>
        <p:nvGrpSpPr>
          <p:cNvPr id="27" name="iṡ1îḓè">
            <a:extLst>
              <a:ext uri="{FF2B5EF4-FFF2-40B4-BE49-F238E27FC236}">
                <a16:creationId xmlns:a16="http://schemas.microsoft.com/office/drawing/2014/main" id="{DEF0588E-03A8-448A-8282-0FD2FC4FF2AD}"/>
              </a:ext>
            </a:extLst>
          </p:cNvPr>
          <p:cNvGrpSpPr/>
          <p:nvPr/>
        </p:nvGrpSpPr>
        <p:grpSpPr>
          <a:xfrm>
            <a:off x="669925" y="4126759"/>
            <a:ext cx="3340758" cy="1017877"/>
            <a:chOff x="669925" y="2039260"/>
            <a:chExt cx="3340758" cy="1017877"/>
          </a:xfrm>
        </p:grpSpPr>
        <p:sp>
          <p:nvSpPr>
            <p:cNvPr id="36" name="íşliḋê">
              <a:extLst>
                <a:ext uri="{FF2B5EF4-FFF2-40B4-BE49-F238E27FC236}">
                  <a16:creationId xmlns:a16="http://schemas.microsoft.com/office/drawing/2014/main" id="{19C561F8-931E-49A1-9742-0D73C7F24190}"/>
                </a:ext>
              </a:extLst>
            </p:cNvPr>
            <p:cNvSpPr/>
            <p:nvPr/>
          </p:nvSpPr>
          <p:spPr bwMode="auto">
            <a:xfrm>
              <a:off x="3063319" y="2039260"/>
              <a:ext cx="947364" cy="947364"/>
            </a:xfrm>
            <a:prstGeom prst="ellipse">
              <a:avLst/>
            </a:prstGeom>
            <a:blipFill>
              <a:blip r:embed="rId2"/>
              <a:stretch>
                <a:fillRect/>
              </a:stretch>
            </a:blipFill>
            <a:ln w="76200">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wrap="square">
              <a:normAutofit/>
            </a:bodyPr>
            <a:lstStyle/>
            <a:p>
              <a:pPr algn="ctr"/>
              <a:endParaRPr>
                <a:solidFill>
                  <a:schemeClr val="lt1"/>
                </a:solidFill>
              </a:endParaRPr>
            </a:p>
          </p:txBody>
        </p:sp>
        <p:sp>
          <p:nvSpPr>
            <p:cNvPr id="38" name="îṩľíḍe">
              <a:extLst>
                <a:ext uri="{FF2B5EF4-FFF2-40B4-BE49-F238E27FC236}">
                  <a16:creationId xmlns:a16="http://schemas.microsoft.com/office/drawing/2014/main" id="{BA212A68-EBB0-4822-B52D-156073C2EE66}"/>
                </a:ext>
              </a:extLst>
            </p:cNvPr>
            <p:cNvSpPr txBox="1"/>
            <p:nvPr/>
          </p:nvSpPr>
          <p:spPr>
            <a:xfrm>
              <a:off x="669925" y="2039261"/>
              <a:ext cx="2358459" cy="1017876"/>
            </a:xfrm>
            <a:prstGeom prst="rect">
              <a:avLst/>
            </a:prstGeom>
            <a:noFill/>
          </p:spPr>
          <p:txBody>
            <a:bodyP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r">
                <a:lnSpc>
                  <a:spcPct val="140000"/>
                </a:lnSpc>
              </a:pPr>
              <a:r>
                <a:rPr altLang="en-US" lang="zh-CN" sz="1400">
                  <a:solidFill>
                    <a:srgbClr val="000000"/>
                  </a:solidFill>
                  <a:latin charset="0" panose="020b0502020202020204" pitchFamily="34" typeface="Century Gothic"/>
                  <a:ea charset="-122" panose="020b0503020204020204" pitchFamily="34" typeface="微软雅黑"/>
                  <a:sym charset="0" panose="020b0502020202020204" pitchFamily="34" typeface="Century Gothic"/>
                </a:rPr>
                <a:t>一切的想法，一切的做法，最终都必须归结为一种习惯,这样，才会对人的成功产生持续的力量</a:t>
              </a:r>
            </a:p>
          </p:txBody>
        </p:sp>
      </p:grpSp>
      <p:sp>
        <p:nvSpPr>
          <p:cNvPr id="28" name="îṥlîḍe">
            <a:extLst>
              <a:ext uri="{FF2B5EF4-FFF2-40B4-BE49-F238E27FC236}">
                <a16:creationId xmlns:a16="http://schemas.microsoft.com/office/drawing/2014/main" id="{0F9ADE2E-34DC-4DA9-90BB-4944181DF727}"/>
              </a:ext>
            </a:extLst>
          </p:cNvPr>
          <p:cNvSpPr/>
          <p:nvPr/>
        </p:nvSpPr>
        <p:spPr bwMode="auto">
          <a:xfrm>
            <a:off x="8117864" y="4126759"/>
            <a:ext cx="947364" cy="947364"/>
          </a:xfrm>
          <a:prstGeom prst="ellipse">
            <a:avLst/>
          </a:prstGeom>
          <a:blipFill>
            <a:blip r:embed="rId2"/>
            <a:stretch>
              <a:fillRect/>
            </a:stretch>
          </a:blipFill>
          <a:ln w="76200">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wrap="square">
            <a:normAutofit/>
          </a:bodyPr>
          <a:lstStyle/>
          <a:p>
            <a:pPr algn="ctr"/>
            <a:endParaRPr>
              <a:solidFill>
                <a:schemeClr val="lt1"/>
              </a:solidFill>
            </a:endParaRPr>
          </a:p>
        </p:txBody>
      </p:sp>
      <p:sp>
        <p:nvSpPr>
          <p:cNvPr id="34" name="íṧ1íḓé">
            <a:extLst>
              <a:ext uri="{FF2B5EF4-FFF2-40B4-BE49-F238E27FC236}">
                <a16:creationId xmlns:a16="http://schemas.microsoft.com/office/drawing/2014/main" id="{E9E1F614-D7A9-46F1-86CB-FD5C38C1C333}"/>
              </a:ext>
            </a:extLst>
          </p:cNvPr>
          <p:cNvSpPr txBox="1"/>
          <p:nvPr/>
        </p:nvSpPr>
        <p:spPr>
          <a:xfrm>
            <a:off x="9160441" y="4160612"/>
            <a:ext cx="2358459" cy="984024"/>
          </a:xfrm>
          <a:prstGeom prst="rect">
            <a:avLst/>
          </a:prstGeom>
          <a:noFill/>
        </p:spPr>
        <p:txBody>
          <a:bodyP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fontAlgn="base">
              <a:lnSpc>
                <a:spcPct val="120000"/>
              </a:lnSpc>
              <a:spcBef>
                <a:spcPct val="0"/>
              </a:spcBef>
              <a:spcAft>
                <a:spcPct val="0"/>
              </a:spcAft>
            </a:pPr>
            <a:r>
              <a:rPr altLang="en-US" lang="zh-CN" sz="1400">
                <a:solidFill>
                  <a:srgbClr val="000000"/>
                </a:solidFill>
                <a:latin charset="0" panose="020b0502020202020204" pitchFamily="34" typeface="Century Gothic"/>
                <a:ea charset="-122" panose="020b0503020204020204" pitchFamily="34" typeface="微软雅黑"/>
                <a:sym charset="0" panose="020b0502020202020204" pitchFamily="34" typeface="Century Gothic"/>
              </a:rPr>
              <a:t>不说“不可能”三个字；凡事第一反应：找方法，而不是找借口；</a:t>
            </a:r>
          </a:p>
        </p:txBody>
      </p:sp>
      <p:sp>
        <p:nvSpPr>
          <p:cNvPr id="30" name="išľiḋe">
            <a:extLst>
              <a:ext uri="{FF2B5EF4-FFF2-40B4-BE49-F238E27FC236}">
                <a16:creationId xmlns:a16="http://schemas.microsoft.com/office/drawing/2014/main" id="{56C23B92-5150-4EDF-92DC-6D4505E68569}"/>
              </a:ext>
            </a:extLst>
          </p:cNvPr>
          <p:cNvSpPr/>
          <p:nvPr/>
        </p:nvSpPr>
        <p:spPr bwMode="auto">
          <a:xfrm>
            <a:off x="8117864" y="2428049"/>
            <a:ext cx="947364" cy="947364"/>
          </a:xfrm>
          <a:prstGeom prst="ellipse">
            <a:avLst/>
          </a:prstGeom>
          <a:blipFill>
            <a:blip r:embed="rId2"/>
            <a:stretch>
              <a:fillRect/>
            </a:stretch>
          </a:blipFill>
          <a:ln w="76200">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wrap="square">
            <a:normAutofit/>
          </a:bodyPr>
          <a:lstStyle/>
          <a:p>
            <a:pPr algn="ctr"/>
            <a:endParaRPr>
              <a:solidFill>
                <a:schemeClr val="lt1"/>
              </a:solidFill>
            </a:endParaRPr>
          </a:p>
        </p:txBody>
      </p:sp>
      <p:sp>
        <p:nvSpPr>
          <p:cNvPr id="32" name="iśļïďé">
            <a:extLst>
              <a:ext uri="{FF2B5EF4-FFF2-40B4-BE49-F238E27FC236}">
                <a16:creationId xmlns:a16="http://schemas.microsoft.com/office/drawing/2014/main" id="{4848B00B-447B-46D7-890B-A40134C8CCBA}"/>
              </a:ext>
            </a:extLst>
          </p:cNvPr>
          <p:cNvSpPr txBox="1"/>
          <p:nvPr/>
        </p:nvSpPr>
        <p:spPr>
          <a:xfrm>
            <a:off x="9160441" y="2428050"/>
            <a:ext cx="2358459" cy="1017876"/>
          </a:xfrm>
          <a:prstGeom prst="rect">
            <a:avLst/>
          </a:prstGeom>
          <a:noFill/>
        </p:spPr>
        <p:txBody>
          <a:bodyP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fontAlgn="base">
              <a:lnSpc>
                <a:spcPct val="120000"/>
              </a:lnSpc>
              <a:spcBef>
                <a:spcPct val="0"/>
              </a:spcBef>
              <a:spcAft>
                <a:spcPct val="0"/>
              </a:spcAft>
            </a:pPr>
            <a:r>
              <a:rPr altLang="en-US" lang="zh-CN" sz="1400">
                <a:solidFill>
                  <a:srgbClr val="000000"/>
                </a:solidFill>
                <a:latin charset="0" panose="020b0502020202020204" pitchFamily="34" typeface="Century Gothic"/>
                <a:ea charset="-122" panose="020b0503020204020204" pitchFamily="34" typeface="微软雅黑"/>
                <a:sym charset="0" panose="020b0502020202020204" pitchFamily="34" typeface="Century Gothic"/>
              </a:rPr>
              <a:t>第一阶段1-7天左右，特征是刻意、不自然。</a:t>
            </a:r>
          </a:p>
        </p:txBody>
      </p:sp>
    </p:spTree>
    <p:extLst>
      <p:ext uri="{BB962C8B-B14F-4D97-AF65-F5344CB8AC3E}">
        <p14:creationId val="2391292877"/>
      </p:ext>
    </p:extLst>
  </p:cSld>
  <p:clrMapOvr>
    <a:masterClrMapping/>
  </p:clrMapOvr>
  <mc:AlternateContent>
    <mc:Choice Requires="p14">
      <p:transition p14:dur="1400" spd="slow">
        <p14:ripp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26"/>
                                        </p:tgtEl>
                                        <p:attrNameLst>
                                          <p:attrName>style.visibility</p:attrName>
                                        </p:attrNameLst>
                                      </p:cBhvr>
                                      <p:to>
                                        <p:strVal val="visible"/>
                                      </p:to>
                                    </p:set>
                                    <p:animEffect filter="randombar(horizontal)" transition="in">
                                      <p:cBhvr>
                                        <p:cTn dur="500" id="7"/>
                                        <p:tgtEl>
                                          <p:spTgt spid="26"/>
                                        </p:tgtEl>
                                      </p:cBhvr>
                                    </p:animEffect>
                                  </p:childTnLst>
                                </p:cTn>
                              </p:par>
                            </p:childTnLst>
                          </p:cTn>
                        </p:par>
                        <p:par>
                          <p:cTn fill="hold" id="8" nodeType="afterGroup">
                            <p:stCondLst>
                              <p:cond delay="500"/>
                            </p:stCondLst>
                            <p:childTnLst>
                              <p:par>
                                <p:cTn fill="hold" id="9" nodeType="afterEffect" presetClass="entr" presetID="14" presetSubtype="10">
                                  <p:stCondLst>
                                    <p:cond delay="0"/>
                                  </p:stCondLst>
                                  <p:childTnLst>
                                    <p:set>
                                      <p:cBhvr>
                                        <p:cTn dur="1" fill="hold" id="10">
                                          <p:stCondLst>
                                            <p:cond delay="0"/>
                                          </p:stCondLst>
                                        </p:cTn>
                                        <p:tgtEl>
                                          <p:spTgt spid="27"/>
                                        </p:tgtEl>
                                        <p:attrNameLst>
                                          <p:attrName>style.visibility</p:attrName>
                                        </p:attrNameLst>
                                      </p:cBhvr>
                                      <p:to>
                                        <p:strVal val="visible"/>
                                      </p:to>
                                    </p:set>
                                    <p:animEffect filter="randombar(horizontal)" transition="in">
                                      <p:cBhvr>
                                        <p:cTn dur="500" id="11"/>
                                        <p:tgtEl>
                                          <p:spTgt spid="27"/>
                                        </p:tgtEl>
                                      </p:cBhvr>
                                    </p:animEffect>
                                  </p:childTnLst>
                                </p:cTn>
                              </p:par>
                            </p:childTnLst>
                          </p:cTn>
                        </p:par>
                        <p:par>
                          <p:cTn fill="hold" id="12" nodeType="afterGroup">
                            <p:stCondLst>
                              <p:cond delay="1000"/>
                            </p:stCondLst>
                            <p:childTnLst>
                              <p:par>
                                <p:cTn fill="hold" id="13" nodeType="afterEffect" presetClass="entr" presetID="22" presetSubtype="4">
                                  <p:stCondLst>
                                    <p:cond delay="0"/>
                                  </p:stCondLst>
                                  <p:childTnLst>
                                    <p:set>
                                      <p:cBhvr>
                                        <p:cTn dur="1" fill="hold" id="14">
                                          <p:stCondLst>
                                            <p:cond delay="0"/>
                                          </p:stCondLst>
                                        </p:cTn>
                                        <p:tgtEl>
                                          <p:spTgt spid="25"/>
                                        </p:tgtEl>
                                        <p:attrNameLst>
                                          <p:attrName>style.visibility</p:attrName>
                                        </p:attrNameLst>
                                      </p:cBhvr>
                                      <p:to>
                                        <p:strVal val="visible"/>
                                      </p:to>
                                    </p:set>
                                    <p:animEffect filter="wipe(down)" transition="in">
                                      <p:cBhvr>
                                        <p:cTn dur="500" id="15"/>
                                        <p:tgtEl>
                                          <p:spTgt spid="25"/>
                                        </p:tgtEl>
                                      </p:cBhvr>
                                    </p:animEffect>
                                  </p:childTnLst>
                                </p:cTn>
                              </p:par>
                            </p:childTnLst>
                          </p:cTn>
                        </p:par>
                        <p:par>
                          <p:cTn fill="hold" id="16" nodeType="afterGroup">
                            <p:stCondLst>
                              <p:cond delay="1500"/>
                            </p:stCondLst>
                            <p:childTnLst>
                              <p:par>
                                <p:cTn fill="hold" grpId="0" id="17" nodeType="afterEffect" presetClass="entr" presetID="14" presetSubtype="10">
                                  <p:stCondLst>
                                    <p:cond delay="0"/>
                                  </p:stCondLst>
                                  <p:childTnLst>
                                    <p:set>
                                      <p:cBhvr>
                                        <p:cTn dur="1" fill="hold" id="18">
                                          <p:stCondLst>
                                            <p:cond delay="0"/>
                                          </p:stCondLst>
                                        </p:cTn>
                                        <p:tgtEl>
                                          <p:spTgt spid="30"/>
                                        </p:tgtEl>
                                        <p:attrNameLst>
                                          <p:attrName>style.visibility</p:attrName>
                                        </p:attrNameLst>
                                      </p:cBhvr>
                                      <p:to>
                                        <p:strVal val="visible"/>
                                      </p:to>
                                    </p:set>
                                    <p:animEffect filter="randombar(horizontal)" transition="in">
                                      <p:cBhvr>
                                        <p:cTn dur="500" id="19"/>
                                        <p:tgtEl>
                                          <p:spTgt spid="30"/>
                                        </p:tgtEl>
                                      </p:cBhvr>
                                    </p:animEffect>
                                  </p:childTnLst>
                                </p:cTn>
                              </p:par>
                            </p:childTnLst>
                          </p:cTn>
                        </p:par>
                        <p:par>
                          <p:cTn fill="hold" id="20" nodeType="afterGroup">
                            <p:stCondLst>
                              <p:cond delay="2000"/>
                            </p:stCondLst>
                            <p:childTnLst>
                              <p:par>
                                <p:cTn fill="hold" grpId="0" id="21" nodeType="afterEffect" presetClass="entr" presetID="14" presetSubtype="10">
                                  <p:stCondLst>
                                    <p:cond delay="0"/>
                                  </p:stCondLst>
                                  <p:childTnLst>
                                    <p:set>
                                      <p:cBhvr>
                                        <p:cTn dur="1" fill="hold" id="22">
                                          <p:stCondLst>
                                            <p:cond delay="0"/>
                                          </p:stCondLst>
                                        </p:cTn>
                                        <p:tgtEl>
                                          <p:spTgt spid="28"/>
                                        </p:tgtEl>
                                        <p:attrNameLst>
                                          <p:attrName>style.visibility</p:attrName>
                                        </p:attrNameLst>
                                      </p:cBhvr>
                                      <p:to>
                                        <p:strVal val="visible"/>
                                      </p:to>
                                    </p:set>
                                    <p:animEffect filter="randombar(horizontal)" transition="in">
                                      <p:cBhvr>
                                        <p:cTn dur="500" id="23"/>
                                        <p:tgtEl>
                                          <p:spTgt spid="28"/>
                                        </p:tgtEl>
                                      </p:cBhvr>
                                    </p:animEffect>
                                  </p:childTnLst>
                                </p:cTn>
                              </p:par>
                              <p:par>
                                <p:cTn fill="hold" grpId="0" id="24" nodeType="withEffect" presetClass="entr" presetID="14" presetSubtype="10">
                                  <p:stCondLst>
                                    <p:cond delay="0"/>
                                  </p:stCondLst>
                                  <p:childTnLst>
                                    <p:set>
                                      <p:cBhvr>
                                        <p:cTn dur="1" fill="hold" id="25">
                                          <p:stCondLst>
                                            <p:cond delay="0"/>
                                          </p:stCondLst>
                                        </p:cTn>
                                        <p:tgtEl>
                                          <p:spTgt spid="32"/>
                                        </p:tgtEl>
                                        <p:attrNameLst>
                                          <p:attrName>style.visibility</p:attrName>
                                        </p:attrNameLst>
                                      </p:cBhvr>
                                      <p:to>
                                        <p:strVal val="visible"/>
                                      </p:to>
                                    </p:set>
                                    <p:animEffect filter="randombar(horizontal)" transition="in">
                                      <p:cBhvr>
                                        <p:cTn dur="500" id="26"/>
                                        <p:tgtEl>
                                          <p:spTgt spid="32"/>
                                        </p:tgtEl>
                                      </p:cBhvr>
                                    </p:animEffect>
                                  </p:childTnLst>
                                </p:cTn>
                              </p:par>
                              <p:par>
                                <p:cTn fill="hold" grpId="0" id="27" nodeType="withEffect" presetClass="entr" presetID="14" presetSubtype="10">
                                  <p:stCondLst>
                                    <p:cond delay="0"/>
                                  </p:stCondLst>
                                  <p:childTnLst>
                                    <p:set>
                                      <p:cBhvr>
                                        <p:cTn dur="1" fill="hold" id="28">
                                          <p:stCondLst>
                                            <p:cond delay="0"/>
                                          </p:stCondLst>
                                        </p:cTn>
                                        <p:tgtEl>
                                          <p:spTgt spid="34"/>
                                        </p:tgtEl>
                                        <p:attrNameLst>
                                          <p:attrName>style.visibility</p:attrName>
                                        </p:attrNameLst>
                                      </p:cBhvr>
                                      <p:to>
                                        <p:strVal val="visible"/>
                                      </p:to>
                                    </p:set>
                                    <p:animEffect filter="randombar(horizontal)" transition="in">
                                      <p:cBhvr>
                                        <p:cTn dur="500" id="29"/>
                                        <p:tgtEl>
                                          <p:spTgt spid="3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34"/>
      <p:bldP grpId="0" spid="30"/>
      <p:bldP grpId="0" spid="32"/>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2" name="图片 11">
            <a:extLst>
              <a:ext uri="{FF2B5EF4-FFF2-40B4-BE49-F238E27FC236}">
                <a16:creationId xmlns:a16="http://schemas.microsoft.com/office/drawing/2014/main" id="{E6F62BE6-123A-49C5-B78D-498C6F0660D9}"/>
              </a:ext>
            </a:extLst>
          </p:cNvPr>
          <p:cNvPicPr>
            <a:picLocks noChangeAspect="1"/>
          </p:cNvPicPr>
          <p:nvPr/>
        </p:nvPicPr>
        <p:blipFill>
          <a:blip r:embed="rId2">
            <a:extLst>
              <a:ext uri="{28A0092B-C50C-407E-A947-70E740481C1C}">
                <a14:useLocalDpi val="0"/>
              </a:ext>
            </a:extLst>
          </a:blip>
          <a:stretch>
            <a:fillRect/>
          </a:stretch>
        </p:blipFill>
        <p:spPr>
          <a:xfrm>
            <a:off x="0" y="0"/>
            <a:ext cx="12192000" cy="5715000"/>
          </a:xfrm>
          <a:prstGeom prst="rect">
            <a:avLst/>
          </a:prstGeom>
        </p:spPr>
      </p:pic>
      <p:pic>
        <p:nvPicPr>
          <p:cNvPr id="10" name="图片 9">
            <a:extLst>
              <a:ext uri="{FF2B5EF4-FFF2-40B4-BE49-F238E27FC236}">
                <a16:creationId xmlns:a16="http://schemas.microsoft.com/office/drawing/2014/main" id="{F3A44571-007E-44E9-B1C5-53F8ED1097F8}"/>
              </a:ext>
            </a:extLst>
          </p:cNvPr>
          <p:cNvPicPr>
            <a:picLocks noChangeAspect="1"/>
          </p:cNvPicPr>
          <p:nvPr/>
        </p:nvPicPr>
        <p:blipFill>
          <a:blip r:embed="rId3">
            <a:extLst>
              <a:ext uri="{28A0092B-C50C-407E-A947-70E740481C1C}">
                <a14:useLocalDpi val="0"/>
              </a:ext>
            </a:extLst>
          </a:blip>
          <a:srcRect t="47037"/>
          <a:stretch>
            <a:fillRect/>
          </a:stretch>
        </p:blipFill>
        <p:spPr>
          <a:xfrm>
            <a:off x="0" y="3225799"/>
            <a:ext cx="12192000" cy="3631797"/>
          </a:xfrm>
          <a:prstGeom prst="rect">
            <a:avLst/>
          </a:prstGeom>
        </p:spPr>
      </p:pic>
      <p:pic>
        <p:nvPicPr>
          <p:cNvPr id="8" name="图片 7">
            <a:extLst>
              <a:ext uri="{FF2B5EF4-FFF2-40B4-BE49-F238E27FC236}">
                <a16:creationId xmlns:a16="http://schemas.microsoft.com/office/drawing/2014/main" id="{827993EE-4ACB-441B-BC17-A935581AA2D1}"/>
              </a:ext>
            </a:extLst>
          </p:cNvPr>
          <p:cNvPicPr>
            <a:picLocks noChangeAspect="1"/>
          </p:cNvPicPr>
          <p:nvPr/>
        </p:nvPicPr>
        <p:blipFill>
          <a:blip r:embed="rId4">
            <a:extLst>
              <a:ext uri="{28A0092B-C50C-407E-A947-70E740481C1C}">
                <a14:useLocalDpi val="0"/>
              </a:ext>
            </a:extLst>
          </a:blip>
          <a:srcRect b="33331" t="42406"/>
          <a:stretch>
            <a:fillRect/>
          </a:stretch>
        </p:blipFill>
        <p:spPr>
          <a:xfrm>
            <a:off x="0" y="2908299"/>
            <a:ext cx="12192000" cy="1663701"/>
          </a:xfrm>
          <a:prstGeom prst="rect">
            <a:avLst/>
          </a:prstGeom>
        </p:spPr>
      </p:pic>
      <p:pic>
        <p:nvPicPr>
          <p:cNvPr id="6" name="图片 5">
            <a:extLst>
              <a:ext uri="{FF2B5EF4-FFF2-40B4-BE49-F238E27FC236}">
                <a16:creationId xmlns:a16="http://schemas.microsoft.com/office/drawing/2014/main" id="{F0DFF470-8260-4CDF-B47C-20431C6FD4E8}"/>
              </a:ext>
            </a:extLst>
          </p:cNvPr>
          <p:cNvPicPr>
            <a:picLocks noChangeAspect="1"/>
          </p:cNvPicPr>
          <p:nvPr/>
        </p:nvPicPr>
        <p:blipFill>
          <a:blip r:embed="rId5">
            <a:extLst>
              <a:ext uri="{28A0092B-C50C-407E-A947-70E740481C1C}">
                <a14:useLocalDpi val="0"/>
              </a:ext>
            </a:extLst>
          </a:blip>
          <a:srcRect l="12812" r="15313" t="50000"/>
          <a:stretch>
            <a:fillRect/>
          </a:stretch>
        </p:blipFill>
        <p:spPr>
          <a:xfrm>
            <a:off x="1683657" y="3527853"/>
            <a:ext cx="8490858" cy="3322118"/>
          </a:xfrm>
          <a:prstGeom prst="rect">
            <a:avLst/>
          </a:prstGeom>
        </p:spPr>
      </p:pic>
      <p:sp>
        <p:nvSpPr>
          <p:cNvPr id="13" name="文本框 12">
            <a:extLst>
              <a:ext uri="{FF2B5EF4-FFF2-40B4-BE49-F238E27FC236}">
                <a16:creationId xmlns:a16="http://schemas.microsoft.com/office/drawing/2014/main" id="{AA070D13-80BB-44BD-9F80-C7D100197716}"/>
              </a:ext>
            </a:extLst>
          </p:cNvPr>
          <p:cNvSpPr txBox="1"/>
          <p:nvPr/>
        </p:nvSpPr>
        <p:spPr>
          <a:xfrm>
            <a:off x="3490158" y="752750"/>
            <a:ext cx="4297680" cy="914400"/>
          </a:xfrm>
          <a:prstGeom prst="rect">
            <a:avLst/>
          </a:prstGeom>
          <a:noFill/>
        </p:spPr>
        <p:txBody>
          <a:bodyPr rtlCol="0" wrap="none">
            <a:spAutoFit/>
          </a:bodyPr>
          <a:lstStyle/>
          <a:p>
            <a:r>
              <a:rPr altLang="en-US" b="1" lang="zh-CN" sz="5400">
                <a:solidFill>
                  <a:srgbClr val="14AFCB"/>
                </a:solidFill>
                <a:effectLst>
                  <a:outerShdw algn="tl" blurRad="25400" dir="2700000" dist="38100" rotWithShape="0">
                    <a:prstClr val="black">
                      <a:alpha val="20000"/>
                    </a:prstClr>
                  </a:outerShdw>
                </a:effectLst>
                <a:latin charset="-122" panose="020b0503020204020204" pitchFamily="34" typeface="微软雅黑"/>
                <a:ea charset="-122" panose="020b0503020204020204" pitchFamily="34" typeface="微软雅黑"/>
              </a:rPr>
              <a:t>感谢您的观看</a:t>
            </a:r>
          </a:p>
        </p:txBody>
      </p:sp>
      <p:sp>
        <p:nvSpPr>
          <p:cNvPr id="15" name="文本框 14">
            <a:extLst>
              <a:ext uri="{FF2B5EF4-FFF2-40B4-BE49-F238E27FC236}">
                <a16:creationId xmlns:a16="http://schemas.microsoft.com/office/drawing/2014/main" id="{926AA068-DA4E-4CA7-9CDD-E759664EF49E}"/>
              </a:ext>
            </a:extLst>
          </p:cNvPr>
          <p:cNvSpPr txBox="1"/>
          <p:nvPr/>
        </p:nvSpPr>
        <p:spPr>
          <a:xfrm>
            <a:off x="3248251" y="2180837"/>
            <a:ext cx="5695498" cy="335280"/>
          </a:xfrm>
          <a:prstGeom prst="rect">
            <a:avLst/>
          </a:prstGeom>
          <a:noFill/>
        </p:spPr>
        <p:txBody>
          <a:bodyPr rtlCol="0" wrap="square">
            <a:spAutoFit/>
          </a:bodyPr>
          <a:lstStyle/>
          <a:p>
            <a:pPr algn="dist"/>
            <a:r>
              <a:rPr altLang="zh-CN" lang="en-US" sz="1600">
                <a:solidFill>
                  <a:srgbClr val="14AFCB"/>
                </a:solidFill>
                <a:latin charset="-122" panose="020b0503020204020204" pitchFamily="34" typeface="微软雅黑"/>
                <a:ea charset="-122" panose="020b0503020204020204" pitchFamily="34" typeface="微软雅黑"/>
              </a:rPr>
              <a:t>HOW TO IMPROVE RESPONSIBILITY EFFECTIVELY</a:t>
            </a:r>
          </a:p>
        </p:txBody>
      </p:sp>
      <p:sp>
        <p:nvSpPr>
          <p:cNvPr id="16" name="矩形 15">
            <a:extLst>
              <a:ext uri="{FF2B5EF4-FFF2-40B4-BE49-F238E27FC236}">
                <a16:creationId xmlns:a16="http://schemas.microsoft.com/office/drawing/2014/main" id="{0EE40C07-3F3E-458D-B32F-2586A232F595}"/>
              </a:ext>
            </a:extLst>
          </p:cNvPr>
          <p:cNvSpPr/>
          <p:nvPr/>
        </p:nvSpPr>
        <p:spPr>
          <a:xfrm>
            <a:off x="3987799" y="2908299"/>
            <a:ext cx="1647825" cy="377914"/>
          </a:xfrm>
          <a:prstGeom prst="rect">
            <a:avLst/>
          </a:prstGeom>
          <a:solidFill>
            <a:srgbClr val="14AFCB"/>
          </a:solidFill>
          <a:ln>
            <a:noFill/>
          </a:ln>
          <a:effectLst>
            <a:outerShdw algn="tl" blurRad="381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文本框 16">
            <a:extLst>
              <a:ext uri="{FF2B5EF4-FFF2-40B4-BE49-F238E27FC236}">
                <a16:creationId xmlns:a16="http://schemas.microsoft.com/office/drawing/2014/main" id="{7700F990-DC84-4338-8B00-14F191CEA06B}"/>
              </a:ext>
            </a:extLst>
          </p:cNvPr>
          <p:cNvSpPr txBox="1"/>
          <p:nvPr/>
        </p:nvSpPr>
        <p:spPr>
          <a:xfrm>
            <a:off x="3987799" y="2948296"/>
            <a:ext cx="1647825" cy="304800"/>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演讲人：优页PPT</a:t>
            </a:r>
          </a:p>
        </p:txBody>
      </p:sp>
      <p:sp>
        <p:nvSpPr>
          <p:cNvPr id="19" name="矩形 18">
            <a:extLst>
              <a:ext uri="{FF2B5EF4-FFF2-40B4-BE49-F238E27FC236}">
                <a16:creationId xmlns:a16="http://schemas.microsoft.com/office/drawing/2014/main" id="{5DD8012C-0D2B-4290-900A-D90F48D7E59D}"/>
              </a:ext>
            </a:extLst>
          </p:cNvPr>
          <p:cNvSpPr/>
          <p:nvPr/>
        </p:nvSpPr>
        <p:spPr>
          <a:xfrm>
            <a:off x="6598922" y="2908299"/>
            <a:ext cx="1647825" cy="377914"/>
          </a:xfrm>
          <a:prstGeom prst="rect">
            <a:avLst/>
          </a:prstGeom>
          <a:solidFill>
            <a:srgbClr val="14AFCB"/>
          </a:solidFill>
          <a:ln>
            <a:noFill/>
          </a:ln>
          <a:effectLst>
            <a:outerShdw algn="tl" blurRad="381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文本框 17">
            <a:extLst>
              <a:ext uri="{FF2B5EF4-FFF2-40B4-BE49-F238E27FC236}">
                <a16:creationId xmlns:a16="http://schemas.microsoft.com/office/drawing/2014/main" id="{DB2560D3-42F9-45F7-8B57-C3E491E3A67A}"/>
              </a:ext>
            </a:extLst>
          </p:cNvPr>
          <p:cNvSpPr txBox="1"/>
          <p:nvPr/>
        </p:nvSpPr>
        <p:spPr>
          <a:xfrm>
            <a:off x="6645593" y="2942573"/>
            <a:ext cx="1554478" cy="304800"/>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时间：202X.6.10</a:t>
            </a:r>
          </a:p>
        </p:txBody>
      </p:sp>
    </p:spTree>
    <p:extLst>
      <p:ext uri="{BB962C8B-B14F-4D97-AF65-F5344CB8AC3E}">
        <p14:creationId val="1261590178"/>
      </p:ext>
    </p:extLst>
  </p:cSld>
  <p:clrMapOvr>
    <a:masterClrMapping/>
  </p:clrMapOvr>
  <mc:AlternateContent>
    <mc:Choice Requires="p14">
      <p:transition advTm="9000" p14:dur="2000" spd="slow"/>
    </mc:Choice>
    <mc:Fallback>
      <p:transition advTm="9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12"/>
                                        </p:tgtEl>
                                        <p:attrNameLst>
                                          <p:attrName>style.visibility</p:attrName>
                                        </p:attrNameLst>
                                      </p:cBhvr>
                                      <p:to>
                                        <p:strVal val="visible"/>
                                      </p:to>
                                    </p:set>
                                    <p:animEffect filter="fade" transition="in">
                                      <p:cBhvr>
                                        <p:cTn dur="750" id="7"/>
                                        <p:tgtEl>
                                          <p:spTgt spid="12"/>
                                        </p:tgtEl>
                                      </p:cBhvr>
                                    </p:animEffect>
                                  </p:childTnLst>
                                </p:cTn>
                              </p:par>
                            </p:childTnLst>
                          </p:cTn>
                        </p:par>
                        <p:par>
                          <p:cTn fill="hold" id="8" nodeType="afterGroup">
                            <p:stCondLst>
                              <p:cond delay="750"/>
                            </p:stCondLst>
                            <p:childTnLst>
                              <p:par>
                                <p:cTn fill="hold" id="9" nodeType="afterEffect" presetClass="entr" presetID="42" presetSubtype="0">
                                  <p:stCondLst>
                                    <p:cond delay="0"/>
                                  </p:stCondLst>
                                  <p:childTnLst>
                                    <p:set>
                                      <p:cBhvr>
                                        <p:cTn dur="1" fill="hold" id="10">
                                          <p:stCondLst>
                                            <p:cond delay="0"/>
                                          </p:stCondLst>
                                        </p:cTn>
                                        <p:tgtEl>
                                          <p:spTgt spid="10"/>
                                        </p:tgtEl>
                                        <p:attrNameLst>
                                          <p:attrName>style.visibility</p:attrName>
                                        </p:attrNameLst>
                                      </p:cBhvr>
                                      <p:to>
                                        <p:strVal val="visible"/>
                                      </p:to>
                                    </p:set>
                                    <p:animEffect filter="fade" transition="in">
                                      <p:cBhvr>
                                        <p:cTn dur="750" id="11"/>
                                        <p:tgtEl>
                                          <p:spTgt spid="10"/>
                                        </p:tgtEl>
                                      </p:cBhvr>
                                    </p:animEffect>
                                    <p:anim calcmode="lin" valueType="num">
                                      <p:cBhvr>
                                        <p:cTn dur="750" fill="hold" id="12"/>
                                        <p:tgtEl>
                                          <p:spTgt spid="10"/>
                                        </p:tgtEl>
                                        <p:attrNameLst>
                                          <p:attrName>ppt_x</p:attrName>
                                        </p:attrNameLst>
                                      </p:cBhvr>
                                      <p:tavLst>
                                        <p:tav tm="0">
                                          <p:val>
                                            <p:strVal val="#ppt_x"/>
                                          </p:val>
                                        </p:tav>
                                        <p:tav tm="100000">
                                          <p:val>
                                            <p:strVal val="#ppt_x"/>
                                          </p:val>
                                        </p:tav>
                                      </p:tavLst>
                                    </p:anim>
                                    <p:anim calcmode="lin" valueType="num">
                                      <p:cBhvr>
                                        <p:cTn dur="750" fill="hold" id="13"/>
                                        <p:tgtEl>
                                          <p:spTgt spid="10"/>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id="15" nodeType="afterEffect" presetClass="entr" presetID="16" presetSubtype="21">
                                  <p:stCondLst>
                                    <p:cond delay="0"/>
                                  </p:stCondLst>
                                  <p:childTnLst>
                                    <p:set>
                                      <p:cBhvr>
                                        <p:cTn dur="1" fill="hold" id="16">
                                          <p:stCondLst>
                                            <p:cond delay="0"/>
                                          </p:stCondLst>
                                        </p:cTn>
                                        <p:tgtEl>
                                          <p:spTgt spid="8"/>
                                        </p:tgtEl>
                                        <p:attrNameLst>
                                          <p:attrName>style.visibility</p:attrName>
                                        </p:attrNameLst>
                                      </p:cBhvr>
                                      <p:to>
                                        <p:strVal val="visible"/>
                                      </p:to>
                                    </p:set>
                                    <p:animEffect filter="barn(inVertical)" transition="in">
                                      <p:cBhvr>
                                        <p:cTn dur="750" id="17"/>
                                        <p:tgtEl>
                                          <p:spTgt spid="8"/>
                                        </p:tgtEl>
                                      </p:cBhvr>
                                    </p:animEffect>
                                  </p:childTnLst>
                                </p:cTn>
                              </p:par>
                            </p:childTnLst>
                          </p:cTn>
                        </p:par>
                        <p:par>
                          <p:cTn fill="hold" id="18" nodeType="afterGroup">
                            <p:stCondLst>
                              <p:cond delay="2250"/>
                            </p:stCondLst>
                            <p:childTnLst>
                              <p:par>
                                <p:cTn fill="hold" grpId="0" id="19" nodeType="afterEffect" presetClass="entr" presetID="16" presetSubtype="21">
                                  <p:stCondLst>
                                    <p:cond delay="0"/>
                                  </p:stCondLst>
                                  <p:childTnLst>
                                    <p:set>
                                      <p:cBhvr>
                                        <p:cTn dur="1" fill="hold" id="20">
                                          <p:stCondLst>
                                            <p:cond delay="0"/>
                                          </p:stCondLst>
                                        </p:cTn>
                                        <p:tgtEl>
                                          <p:spTgt spid="13"/>
                                        </p:tgtEl>
                                        <p:attrNameLst>
                                          <p:attrName>style.visibility</p:attrName>
                                        </p:attrNameLst>
                                      </p:cBhvr>
                                      <p:to>
                                        <p:strVal val="visible"/>
                                      </p:to>
                                    </p:set>
                                    <p:animEffect filter="barn(inVertical)" transition="in">
                                      <p:cBhvr>
                                        <p:cTn dur="750" id="21"/>
                                        <p:tgtEl>
                                          <p:spTgt spid="13"/>
                                        </p:tgtEl>
                                      </p:cBhvr>
                                    </p:animEffect>
                                  </p:childTnLst>
                                </p:cTn>
                              </p:par>
                            </p:childTnLst>
                          </p:cTn>
                        </p:par>
                        <p:par>
                          <p:cTn fill="hold" id="22" nodeType="afterGroup">
                            <p:stCondLst>
                              <p:cond delay="3000"/>
                            </p:stCondLst>
                            <p:childTnLst>
                              <p:par>
                                <p:cTn fill="hold" grpId="0" id="23" nodeType="afterEffect" presetClass="entr" presetID="14" presetSubtype="10">
                                  <p:stCondLst>
                                    <p:cond delay="0"/>
                                  </p:stCondLst>
                                  <p:childTnLst>
                                    <p:set>
                                      <p:cBhvr>
                                        <p:cTn dur="1" fill="hold" id="24">
                                          <p:stCondLst>
                                            <p:cond delay="0"/>
                                          </p:stCondLst>
                                        </p:cTn>
                                        <p:tgtEl>
                                          <p:spTgt spid="15"/>
                                        </p:tgtEl>
                                        <p:attrNameLst>
                                          <p:attrName>style.visibility</p:attrName>
                                        </p:attrNameLst>
                                      </p:cBhvr>
                                      <p:to>
                                        <p:strVal val="visible"/>
                                      </p:to>
                                    </p:set>
                                    <p:animEffect filter="randombar(horizontal)" transition="in">
                                      <p:cBhvr>
                                        <p:cTn dur="750" id="25"/>
                                        <p:tgtEl>
                                          <p:spTgt spid="15"/>
                                        </p:tgtEl>
                                      </p:cBhvr>
                                    </p:animEffect>
                                  </p:childTnLst>
                                </p:cTn>
                              </p:par>
                            </p:childTnLst>
                          </p:cTn>
                        </p:par>
                        <p:par>
                          <p:cTn fill="hold" id="26" nodeType="afterGroup">
                            <p:stCondLst>
                              <p:cond delay="3750"/>
                            </p:stCondLst>
                            <p:childTnLst>
                              <p:par>
                                <p:cTn fill="hold" grpId="0" id="27" nodeType="afterEffect" presetClass="entr" presetID="22" presetSubtype="4">
                                  <p:stCondLst>
                                    <p:cond delay="0"/>
                                  </p:stCondLst>
                                  <p:childTnLst>
                                    <p:set>
                                      <p:cBhvr>
                                        <p:cTn dur="1" fill="hold" id="28">
                                          <p:stCondLst>
                                            <p:cond delay="0"/>
                                          </p:stCondLst>
                                        </p:cTn>
                                        <p:tgtEl>
                                          <p:spTgt spid="16"/>
                                        </p:tgtEl>
                                        <p:attrNameLst>
                                          <p:attrName>style.visibility</p:attrName>
                                        </p:attrNameLst>
                                      </p:cBhvr>
                                      <p:to>
                                        <p:strVal val="visible"/>
                                      </p:to>
                                    </p:set>
                                    <p:animEffect filter="wipe(down)" transition="in">
                                      <p:cBhvr>
                                        <p:cTn dur="750" id="29"/>
                                        <p:tgtEl>
                                          <p:spTgt spid="16"/>
                                        </p:tgtEl>
                                      </p:cBhvr>
                                    </p:animEffect>
                                  </p:childTnLst>
                                </p:cTn>
                              </p:par>
                            </p:childTnLst>
                          </p:cTn>
                        </p:par>
                        <p:par>
                          <p:cTn fill="hold" id="30" nodeType="afterGroup">
                            <p:stCondLst>
                              <p:cond delay="4500"/>
                            </p:stCondLst>
                            <p:childTnLst>
                              <p:par>
                                <p:cTn fill="hold" grpId="0" id="31" nodeType="afterEffect" presetClass="entr" presetID="22" presetSubtype="4">
                                  <p:stCondLst>
                                    <p:cond delay="0"/>
                                  </p:stCondLst>
                                  <p:childTnLst>
                                    <p:set>
                                      <p:cBhvr>
                                        <p:cTn dur="1" fill="hold" id="32">
                                          <p:stCondLst>
                                            <p:cond delay="0"/>
                                          </p:stCondLst>
                                        </p:cTn>
                                        <p:tgtEl>
                                          <p:spTgt spid="18"/>
                                        </p:tgtEl>
                                        <p:attrNameLst>
                                          <p:attrName>style.visibility</p:attrName>
                                        </p:attrNameLst>
                                      </p:cBhvr>
                                      <p:to>
                                        <p:strVal val="visible"/>
                                      </p:to>
                                    </p:set>
                                    <p:animEffect filter="wipe(down)" transition="in">
                                      <p:cBhvr>
                                        <p:cTn dur="750" id="33"/>
                                        <p:tgtEl>
                                          <p:spTgt spid="18"/>
                                        </p:tgtEl>
                                      </p:cBhvr>
                                    </p:animEffect>
                                  </p:childTnLst>
                                </p:cTn>
                              </p:par>
                              <p:par>
                                <p:cTn fill="hold" grpId="0" id="34" nodeType="withEffect" presetClass="entr" presetID="22" presetSubtype="4">
                                  <p:stCondLst>
                                    <p:cond delay="0"/>
                                  </p:stCondLst>
                                  <p:childTnLst>
                                    <p:set>
                                      <p:cBhvr>
                                        <p:cTn dur="1" fill="hold" id="35">
                                          <p:stCondLst>
                                            <p:cond delay="0"/>
                                          </p:stCondLst>
                                        </p:cTn>
                                        <p:tgtEl>
                                          <p:spTgt spid="19"/>
                                        </p:tgtEl>
                                        <p:attrNameLst>
                                          <p:attrName>style.visibility</p:attrName>
                                        </p:attrNameLst>
                                      </p:cBhvr>
                                      <p:to>
                                        <p:strVal val="visible"/>
                                      </p:to>
                                    </p:set>
                                    <p:animEffect filter="wipe(down)" transition="in">
                                      <p:cBhvr>
                                        <p:cTn dur="750" id="36"/>
                                        <p:tgtEl>
                                          <p:spTgt spid="19"/>
                                        </p:tgtEl>
                                      </p:cBhvr>
                                    </p:animEffect>
                                  </p:childTnLst>
                                </p:cTn>
                              </p:par>
                            </p:childTnLst>
                          </p:cTn>
                        </p:par>
                        <p:par>
                          <p:cTn fill="hold" id="37" nodeType="afterGroup">
                            <p:stCondLst>
                              <p:cond delay="5250"/>
                            </p:stCondLst>
                            <p:childTnLst>
                              <p:par>
                                <p:cTn fill="hold" id="38" nodeType="afterEffect" presetClass="entr" presetID="22" presetSubtype="4">
                                  <p:stCondLst>
                                    <p:cond delay="0"/>
                                  </p:stCondLst>
                                  <p:childTnLst>
                                    <p:set>
                                      <p:cBhvr>
                                        <p:cTn dur="1" fill="hold" id="39">
                                          <p:stCondLst>
                                            <p:cond delay="0"/>
                                          </p:stCondLst>
                                        </p:cTn>
                                        <p:tgtEl>
                                          <p:spTgt spid="6"/>
                                        </p:tgtEl>
                                        <p:attrNameLst>
                                          <p:attrName>style.visibility</p:attrName>
                                        </p:attrNameLst>
                                      </p:cBhvr>
                                      <p:to>
                                        <p:strVal val="visible"/>
                                      </p:to>
                                    </p:set>
                                    <p:animEffect filter="wipe(down)" transition="in">
                                      <p:cBhvr>
                                        <p:cTn dur="750" id="40"/>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5"/>
      <p:bldP grpId="0" spid="16"/>
      <p:bldP grpId="0" spid="19"/>
      <p:bldP grpId="0" spid="18"/>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4" name="图片 13">
            <a:extLst>
              <a:ext uri="{FF2B5EF4-FFF2-40B4-BE49-F238E27FC236}">
                <a16:creationId xmlns:a16="http://schemas.microsoft.com/office/drawing/2014/main" id="{2FAAFB14-705C-40C0-AEAE-EAA3628D9FB1}"/>
              </a:ext>
            </a:extLst>
          </p:cNvPr>
          <p:cNvPicPr>
            <a:picLocks noChangeAspect="1"/>
          </p:cNvPicPr>
          <p:nvPr/>
        </p:nvPicPr>
        <p:blipFill>
          <a:blip r:embed="rId2">
            <a:extLst>
              <a:ext uri="{28A0092B-C50C-407E-A947-70E740481C1C}">
                <a14:useLocalDpi val="0"/>
              </a:ext>
            </a:extLst>
          </a:blip>
          <a:stretch>
            <a:fillRect/>
          </a:stretch>
        </p:blipFill>
        <p:spPr>
          <a:xfrm>
            <a:off x="2328704" y="2301825"/>
            <a:ext cx="3281970" cy="2097499"/>
          </a:xfrm>
          <a:prstGeom prst="rect">
            <a:avLst/>
          </a:prstGeom>
        </p:spPr>
      </p:pic>
      <p:sp>
        <p:nvSpPr>
          <p:cNvPr id="15" name="矩形 14">
            <a:extLst>
              <a:ext uri="{FF2B5EF4-FFF2-40B4-BE49-F238E27FC236}">
                <a16:creationId xmlns:a16="http://schemas.microsoft.com/office/drawing/2014/main" id="{C2AD0EE2-139A-4772-AEA5-7709027BB6E3}"/>
              </a:ext>
            </a:extLst>
          </p:cNvPr>
          <p:cNvSpPr/>
          <p:nvPr/>
        </p:nvSpPr>
        <p:spPr>
          <a:xfrm>
            <a:off x="2328704" y="4601029"/>
            <a:ext cx="3281970" cy="45719"/>
          </a:xfrm>
          <a:prstGeom prst="rect">
            <a:avLst/>
          </a:prstGeom>
          <a:solidFill>
            <a:srgbClr val="36C1C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39AE0AC5-6377-42E3-B38A-9570AA0704FB}"/>
              </a:ext>
            </a:extLst>
          </p:cNvPr>
          <p:cNvSpPr txBox="1"/>
          <p:nvPr/>
        </p:nvSpPr>
        <p:spPr>
          <a:xfrm>
            <a:off x="6096000" y="3303040"/>
            <a:ext cx="2990306" cy="640080"/>
          </a:xfrm>
          <a:prstGeom prst="rect">
            <a:avLst/>
          </a:prstGeom>
          <a:noFill/>
        </p:spPr>
        <p:txBody>
          <a:bodyPr rtlCol="0" wrap="square">
            <a:spAutoFit/>
          </a:bodyPr>
          <a:lstStyle/>
          <a:p>
            <a:r>
              <a:rPr altLang="en-US" b="1" lang="zh-CN" sz="3600">
                <a:solidFill>
                  <a:srgbClr val="14AFCB"/>
                </a:solidFill>
                <a:latin charset="-122" panose="020b0503020204020204" pitchFamily="34" typeface="微软雅黑"/>
                <a:ea charset="-122" panose="020b0503020204020204" pitchFamily="34" typeface="微软雅黑"/>
              </a:rPr>
              <a:t>什么叫责任心</a:t>
            </a:r>
          </a:p>
        </p:txBody>
      </p:sp>
      <p:sp>
        <p:nvSpPr>
          <p:cNvPr id="17" name="文本框 16">
            <a:extLst>
              <a:ext uri="{FF2B5EF4-FFF2-40B4-BE49-F238E27FC236}">
                <a16:creationId xmlns:a16="http://schemas.microsoft.com/office/drawing/2014/main" id="{0CC5447F-0983-46AF-8F02-8516C2B418C3}"/>
              </a:ext>
            </a:extLst>
          </p:cNvPr>
          <p:cNvSpPr txBox="1"/>
          <p:nvPr/>
        </p:nvSpPr>
        <p:spPr>
          <a:xfrm>
            <a:off x="5773696" y="4143030"/>
            <a:ext cx="3605518" cy="1051560"/>
          </a:xfrm>
          <a:prstGeom prst="rect">
            <a:avLst/>
          </a:prstGeom>
          <a:noFill/>
        </p:spPr>
        <p:txBody>
          <a:bodyPr rtlCol="0" wrap="square">
            <a:spAutoFit/>
          </a:bodyPr>
          <a:lstStyle/>
          <a:p>
            <a:pPr algn="ctr" lvl="0">
              <a:lnSpc>
                <a:spcPct val="150000"/>
              </a:lnSpc>
              <a:defRPr/>
            </a:pPr>
            <a:r>
              <a:rPr altLang="en-US" lang="zh-CN" sz="1400">
                <a:solidFill>
                  <a:srgbClr val="E7E6E6">
                    <a:lumMod val="25000"/>
                  </a:srgbClr>
                </a:solidFill>
                <a:latin typeface="Arial"/>
                <a:ea typeface="微软雅黑"/>
                <a:sym typeface="Arial"/>
              </a:rPr>
              <a:t>请在此添加文字说明请在此添加文字说明</a:t>
            </a:r>
          </a:p>
          <a:p>
            <a:pPr algn="ctr" lvl="0">
              <a:lnSpc>
                <a:spcPct val="150000"/>
              </a:lnSpc>
              <a:defRPr/>
            </a:pPr>
            <a:r>
              <a:rPr altLang="en-US" lang="zh-CN" sz="1400">
                <a:solidFill>
                  <a:srgbClr val="E7E6E6">
                    <a:lumMod val="25000"/>
                  </a:srgbClr>
                </a:solidFill>
                <a:latin typeface="Arial"/>
                <a:ea typeface="微软雅黑"/>
                <a:sym typeface="Arial"/>
              </a:rPr>
              <a:t>请在此添加文字说明请在此添加文字说明请在此添加文字说明</a:t>
            </a:r>
          </a:p>
        </p:txBody>
      </p:sp>
      <p:sp>
        <p:nvSpPr>
          <p:cNvPr id="18" name="文本框 17">
            <a:extLst>
              <a:ext uri="{FF2B5EF4-FFF2-40B4-BE49-F238E27FC236}">
                <a16:creationId xmlns:a16="http://schemas.microsoft.com/office/drawing/2014/main" id="{E6434D10-54C1-43BA-A3B0-F5418942AFC7}"/>
              </a:ext>
            </a:extLst>
          </p:cNvPr>
          <p:cNvSpPr txBox="1"/>
          <p:nvPr/>
        </p:nvSpPr>
        <p:spPr>
          <a:xfrm>
            <a:off x="6096000" y="2168241"/>
            <a:ext cx="3054667" cy="1097280"/>
          </a:xfrm>
          <a:prstGeom prst="rect">
            <a:avLst/>
          </a:prstGeom>
          <a:noFill/>
        </p:spPr>
        <p:txBody>
          <a:bodyPr rtlCol="0" wrap="none">
            <a:spAutoFit/>
          </a:bodyPr>
          <a:lstStyle/>
          <a:p>
            <a:r>
              <a:rPr altLang="zh-CN" lang="en-US" sz="6600">
                <a:solidFill>
                  <a:srgbClr val="14AFCB"/>
                </a:solidFill>
                <a:latin charset="-122" panose="020b0503020204020204" pitchFamily="34" typeface="微软雅黑"/>
                <a:ea charset="-122" panose="020b0503020204020204" pitchFamily="34" typeface="微软雅黑"/>
              </a:rPr>
              <a:t>PART 1</a:t>
            </a:r>
          </a:p>
        </p:txBody>
      </p:sp>
      <p:sp>
        <p:nvSpPr>
          <p:cNvPr id="19" name="矩形 18">
            <a:extLst>
              <a:ext uri="{FF2B5EF4-FFF2-40B4-BE49-F238E27FC236}">
                <a16:creationId xmlns:a16="http://schemas.microsoft.com/office/drawing/2014/main" id="{D17D00B4-813B-44B4-9EEE-0ABB213E4CF5}"/>
              </a:ext>
            </a:extLst>
          </p:cNvPr>
          <p:cNvSpPr/>
          <p:nvPr/>
        </p:nvSpPr>
        <p:spPr>
          <a:xfrm flipV="1">
            <a:off x="6197598" y="3982463"/>
            <a:ext cx="2757714" cy="45719"/>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0" name="图片 19">
            <a:extLst>
              <a:ext uri="{FF2B5EF4-FFF2-40B4-BE49-F238E27FC236}">
                <a16:creationId xmlns:a16="http://schemas.microsoft.com/office/drawing/2014/main" id="{AC602974-5292-4FA1-ADBF-73B52EC17776}"/>
              </a:ext>
            </a:extLst>
          </p:cNvPr>
          <p:cNvPicPr>
            <a:picLocks noChangeAspect="1"/>
          </p:cNvPicPr>
          <p:nvPr/>
        </p:nvPicPr>
        <p:blipFill>
          <a:blip r:embed="rId3">
            <a:extLst>
              <a:ext uri="{BEBA8EAE-BF5A-486C-A8C5-ECC9F3942E4B}">
                <a14:imgProps>
                  <a14:imgLayer xmlns:d3p1="http://schemas.openxmlformats.org/officeDocument/2006/relationships" d3p1:embed="">
                    <a14:imgEffect>
                      <a14:colorTemperature colorTemp="5300"/>
                    </a14:imgEffect>
                  </a14:imgLayer>
                </a14:imgProps>
              </a:ext>
              <a:ext uri="{28A0092B-C50C-407E-A947-70E740481C1C}">
                <a14:useLocalDpi val="0"/>
              </a:ext>
            </a:extLst>
          </a:blip>
          <a:srcRect b="35660" r="81190"/>
          <a:stretch>
            <a:fillRect/>
          </a:stretch>
        </p:blipFill>
        <p:spPr>
          <a:xfrm>
            <a:off x="0" y="403"/>
            <a:ext cx="2293257" cy="4411940"/>
          </a:xfrm>
          <a:prstGeom prst="rect">
            <a:avLst/>
          </a:prstGeom>
          <a:ln>
            <a:noFill/>
          </a:ln>
        </p:spPr>
      </p:pic>
      <p:pic>
        <p:nvPicPr>
          <p:cNvPr id="21" name="图片 20">
            <a:extLst>
              <a:ext uri="{FF2B5EF4-FFF2-40B4-BE49-F238E27FC236}">
                <a16:creationId xmlns:a16="http://schemas.microsoft.com/office/drawing/2014/main" id="{AD5A49EF-51FC-4347-ACE3-A35AEFF84223}"/>
              </a:ext>
            </a:extLst>
          </p:cNvPr>
          <p:cNvPicPr>
            <a:picLocks noChangeAspect="1"/>
          </p:cNvPicPr>
          <p:nvPr/>
        </p:nvPicPr>
        <p:blipFill>
          <a:blip r:embed="rId3">
            <a:extLst>
              <a:ext uri="{BEBA8EAE-BF5A-486C-A8C5-ECC9F3942E4B}">
                <a14:imgProps>
                  <a14:imgLayer xmlns:d3p1="http://schemas.openxmlformats.org/officeDocument/2006/relationships" d3p1:embed="">
                    <a14:imgEffect>
                      <a14:colorTemperature colorTemp="5300"/>
                    </a14:imgEffect>
                  </a14:imgLayer>
                </a14:imgProps>
              </a:ext>
              <a:ext uri="{28A0092B-C50C-407E-A947-70E740481C1C}">
                <a14:useLocalDpi val="0"/>
              </a:ext>
            </a:extLst>
          </a:blip>
          <a:srcRect b="35660" r="81190"/>
          <a:stretch>
            <a:fillRect/>
          </a:stretch>
        </p:blipFill>
        <p:spPr>
          <a:xfrm flipH="1" flipV="1">
            <a:off x="9898743" y="2446060"/>
            <a:ext cx="2293257" cy="4411940"/>
          </a:xfrm>
          <a:prstGeom prst="rect">
            <a:avLst/>
          </a:prstGeom>
          <a:ln>
            <a:noFill/>
          </a:ln>
        </p:spPr>
      </p:pic>
    </p:spTree>
    <p:extLst>
      <p:ext uri="{BB962C8B-B14F-4D97-AF65-F5344CB8AC3E}">
        <p14:creationId val="2759021314"/>
      </p:ext>
    </p:extLst>
  </p:cSld>
  <p:clrMapOvr>
    <a:masterClrMapping/>
  </p:clrMapOvr>
  <mc:AlternateContent>
    <mc:Choice Requires="p15">
      <p:transition p14:dur="2000" spd="slow">
        <p15:prstTrans prst="prestig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20"/>
                                        </p:tgtEl>
                                        <p:attrNameLst>
                                          <p:attrName>style.visibility</p:attrName>
                                        </p:attrNameLst>
                                      </p:cBhvr>
                                      <p:to>
                                        <p:strVal val="visible"/>
                                      </p:to>
                                    </p:set>
                                    <p:animEffect filter="wipe(down)" transition="in">
                                      <p:cBhvr>
                                        <p:cTn dur="500" id="7"/>
                                        <p:tgtEl>
                                          <p:spTgt spid="20"/>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21"/>
                                        </p:tgtEl>
                                        <p:attrNameLst>
                                          <p:attrName>style.visibility</p:attrName>
                                        </p:attrNameLst>
                                      </p:cBhvr>
                                      <p:to>
                                        <p:strVal val="visible"/>
                                      </p:to>
                                    </p:set>
                                    <p:animEffect filter="wipe(down)" transition="in">
                                      <p:cBhvr>
                                        <p:cTn dur="500" id="11"/>
                                        <p:tgtEl>
                                          <p:spTgt spid="21"/>
                                        </p:tgtEl>
                                      </p:cBhvr>
                                    </p:animEffect>
                                  </p:childTnLst>
                                </p:cTn>
                              </p:par>
                            </p:childTnLst>
                          </p:cTn>
                        </p:par>
                        <p:par>
                          <p:cTn fill="hold" id="12" nodeType="afterGroup">
                            <p:stCondLst>
                              <p:cond delay="1000"/>
                            </p:stCondLst>
                            <p:childTnLst>
                              <p:par>
                                <p:cTn fill="hold" id="13" nodeType="afterEffect" presetClass="entr" presetID="53" presetSubtype="0">
                                  <p:stCondLst>
                                    <p:cond delay="0"/>
                                  </p:stCondLst>
                                  <p:childTnLst>
                                    <p:set>
                                      <p:cBhvr>
                                        <p:cTn dur="1" fill="hold" id="14">
                                          <p:stCondLst>
                                            <p:cond delay="0"/>
                                          </p:stCondLst>
                                        </p:cTn>
                                        <p:tgtEl>
                                          <p:spTgt spid="14"/>
                                        </p:tgtEl>
                                        <p:attrNameLst>
                                          <p:attrName>style.visibility</p:attrName>
                                        </p:attrNameLst>
                                      </p:cBhvr>
                                      <p:to>
                                        <p:strVal val="visible"/>
                                      </p:to>
                                    </p:set>
                                    <p:anim calcmode="lin" valueType="num">
                                      <p:cBhvr>
                                        <p:cTn dur="500" fill="hold" id="15"/>
                                        <p:tgtEl>
                                          <p:spTgt spid="14"/>
                                        </p:tgtEl>
                                        <p:attrNameLst>
                                          <p:attrName>ppt_w</p:attrName>
                                        </p:attrNameLst>
                                      </p:cBhvr>
                                      <p:tavLst>
                                        <p:tav tm="0">
                                          <p:val>
                                            <p:fltVal val="0"/>
                                          </p:val>
                                        </p:tav>
                                        <p:tav tm="100000">
                                          <p:val>
                                            <p:strVal val="#ppt_w"/>
                                          </p:val>
                                        </p:tav>
                                      </p:tavLst>
                                    </p:anim>
                                    <p:anim calcmode="lin" valueType="num">
                                      <p:cBhvr>
                                        <p:cTn dur="500" fill="hold" id="16"/>
                                        <p:tgtEl>
                                          <p:spTgt spid="14"/>
                                        </p:tgtEl>
                                        <p:attrNameLst>
                                          <p:attrName>ppt_h</p:attrName>
                                        </p:attrNameLst>
                                      </p:cBhvr>
                                      <p:tavLst>
                                        <p:tav tm="0">
                                          <p:val>
                                            <p:fltVal val="0"/>
                                          </p:val>
                                        </p:tav>
                                        <p:tav tm="100000">
                                          <p:val>
                                            <p:strVal val="#ppt_h"/>
                                          </p:val>
                                        </p:tav>
                                      </p:tavLst>
                                    </p:anim>
                                    <p:animEffect filter="fade" transition="in">
                                      <p:cBhvr>
                                        <p:cTn dur="500" id="17"/>
                                        <p:tgtEl>
                                          <p:spTgt spid="14"/>
                                        </p:tgtEl>
                                      </p:cBhvr>
                                    </p:animEffect>
                                  </p:childTnLst>
                                </p:cTn>
                              </p:par>
                            </p:childTnLst>
                          </p:cTn>
                        </p:par>
                        <p:par>
                          <p:cTn fill="hold" id="18" nodeType="afterGroup">
                            <p:stCondLst>
                              <p:cond delay="1500"/>
                            </p:stCondLst>
                            <p:childTnLst>
                              <p:par>
                                <p:cTn fill="hold" grpId="0" id="19" nodeType="afterEffect" presetClass="entr" presetID="16" presetSubtype="21">
                                  <p:stCondLst>
                                    <p:cond delay="0"/>
                                  </p:stCondLst>
                                  <p:childTnLst>
                                    <p:set>
                                      <p:cBhvr>
                                        <p:cTn dur="1" fill="hold" id="20">
                                          <p:stCondLst>
                                            <p:cond delay="0"/>
                                          </p:stCondLst>
                                        </p:cTn>
                                        <p:tgtEl>
                                          <p:spTgt spid="15"/>
                                        </p:tgtEl>
                                        <p:attrNameLst>
                                          <p:attrName>style.visibility</p:attrName>
                                        </p:attrNameLst>
                                      </p:cBhvr>
                                      <p:to>
                                        <p:strVal val="visible"/>
                                      </p:to>
                                    </p:set>
                                    <p:animEffect filter="barn(inVertical)" transition="in">
                                      <p:cBhvr>
                                        <p:cTn dur="500" id="21"/>
                                        <p:tgtEl>
                                          <p:spTgt spid="15"/>
                                        </p:tgtEl>
                                      </p:cBhvr>
                                    </p:animEffect>
                                  </p:childTnLst>
                                </p:cTn>
                              </p:par>
                            </p:childTnLst>
                          </p:cTn>
                        </p:par>
                        <p:par>
                          <p:cTn fill="hold" id="22" nodeType="afterGroup">
                            <p:stCondLst>
                              <p:cond delay="2000"/>
                            </p:stCondLst>
                            <p:childTnLst>
                              <p:par>
                                <p:cTn fill="hold" grpId="0" id="23" nodeType="afterEffect" presetClass="entr" presetID="12" presetSubtype="8">
                                  <p:stCondLst>
                                    <p:cond delay="0"/>
                                  </p:stCondLst>
                                  <p:childTnLst>
                                    <p:set>
                                      <p:cBhvr>
                                        <p:cTn dur="1" fill="hold" id="24">
                                          <p:stCondLst>
                                            <p:cond delay="0"/>
                                          </p:stCondLst>
                                        </p:cTn>
                                        <p:tgtEl>
                                          <p:spTgt spid="18"/>
                                        </p:tgtEl>
                                        <p:attrNameLst>
                                          <p:attrName>style.visibility</p:attrName>
                                        </p:attrNameLst>
                                      </p:cBhvr>
                                      <p:to>
                                        <p:strVal val="visible"/>
                                      </p:to>
                                    </p:set>
                                    <p:anim calcmode="lin" valueType="num">
                                      <p:cBhvr additive="base">
                                        <p:cTn dur="500" id="25"/>
                                        <p:tgtEl>
                                          <p:spTgt spid="18"/>
                                        </p:tgtEl>
                                        <p:attrNameLst>
                                          <p:attrName>ppt_x</p:attrName>
                                        </p:attrNameLst>
                                      </p:cBhvr>
                                      <p:tavLst>
                                        <p:tav tm="0">
                                          <p:val>
                                            <p:strVal val="#ppt_x-#ppt_w*1.125000"/>
                                          </p:val>
                                        </p:tav>
                                        <p:tav tm="100000">
                                          <p:val>
                                            <p:strVal val="#ppt_x"/>
                                          </p:val>
                                        </p:tav>
                                      </p:tavLst>
                                    </p:anim>
                                    <p:animEffect filter="wipe(right)" transition="in">
                                      <p:cBhvr>
                                        <p:cTn dur="500" id="26"/>
                                        <p:tgtEl>
                                          <p:spTgt spid="18"/>
                                        </p:tgtEl>
                                      </p:cBhvr>
                                    </p:animEffect>
                                  </p:childTnLst>
                                </p:cTn>
                              </p:par>
                            </p:childTnLst>
                          </p:cTn>
                        </p:par>
                        <p:par>
                          <p:cTn fill="hold" id="27" nodeType="afterGroup">
                            <p:stCondLst>
                              <p:cond delay="2500"/>
                            </p:stCondLst>
                            <p:childTnLst>
                              <p:par>
                                <p:cTn fill="hold" grpId="0" id="28" nodeType="afterEffect" presetClass="entr" presetID="12" presetSubtype="8">
                                  <p:stCondLst>
                                    <p:cond delay="0"/>
                                  </p:stCondLst>
                                  <p:childTnLst>
                                    <p:set>
                                      <p:cBhvr>
                                        <p:cTn dur="1" fill="hold" id="29">
                                          <p:stCondLst>
                                            <p:cond delay="0"/>
                                          </p:stCondLst>
                                        </p:cTn>
                                        <p:tgtEl>
                                          <p:spTgt spid="16"/>
                                        </p:tgtEl>
                                        <p:attrNameLst>
                                          <p:attrName>style.visibility</p:attrName>
                                        </p:attrNameLst>
                                      </p:cBhvr>
                                      <p:to>
                                        <p:strVal val="visible"/>
                                      </p:to>
                                    </p:set>
                                    <p:anim calcmode="lin" valueType="num">
                                      <p:cBhvr additive="base">
                                        <p:cTn dur="500" id="30"/>
                                        <p:tgtEl>
                                          <p:spTgt spid="16"/>
                                        </p:tgtEl>
                                        <p:attrNameLst>
                                          <p:attrName>ppt_x</p:attrName>
                                        </p:attrNameLst>
                                      </p:cBhvr>
                                      <p:tavLst>
                                        <p:tav tm="0">
                                          <p:val>
                                            <p:strVal val="#ppt_x-#ppt_w*1.125000"/>
                                          </p:val>
                                        </p:tav>
                                        <p:tav tm="100000">
                                          <p:val>
                                            <p:strVal val="#ppt_x"/>
                                          </p:val>
                                        </p:tav>
                                      </p:tavLst>
                                    </p:anim>
                                    <p:animEffect filter="wipe(right)" transition="in">
                                      <p:cBhvr>
                                        <p:cTn dur="500" id="31"/>
                                        <p:tgtEl>
                                          <p:spTgt spid="16"/>
                                        </p:tgtEl>
                                      </p:cBhvr>
                                    </p:animEffect>
                                  </p:childTnLst>
                                </p:cTn>
                              </p:par>
                            </p:childTnLst>
                          </p:cTn>
                        </p:par>
                        <p:par>
                          <p:cTn fill="hold" id="32" nodeType="afterGroup">
                            <p:stCondLst>
                              <p:cond delay="3000"/>
                            </p:stCondLst>
                            <p:childTnLst>
                              <p:par>
                                <p:cTn fill="hold" grpId="0" id="33" nodeType="afterEffect" presetClass="entr" presetID="12" presetSubtype="8">
                                  <p:stCondLst>
                                    <p:cond delay="0"/>
                                  </p:stCondLst>
                                  <p:childTnLst>
                                    <p:set>
                                      <p:cBhvr>
                                        <p:cTn dur="1" fill="hold" id="34">
                                          <p:stCondLst>
                                            <p:cond delay="0"/>
                                          </p:stCondLst>
                                        </p:cTn>
                                        <p:tgtEl>
                                          <p:spTgt spid="19"/>
                                        </p:tgtEl>
                                        <p:attrNameLst>
                                          <p:attrName>style.visibility</p:attrName>
                                        </p:attrNameLst>
                                      </p:cBhvr>
                                      <p:to>
                                        <p:strVal val="visible"/>
                                      </p:to>
                                    </p:set>
                                    <p:anim calcmode="lin" valueType="num">
                                      <p:cBhvr additive="base">
                                        <p:cTn dur="500" id="35"/>
                                        <p:tgtEl>
                                          <p:spTgt spid="19"/>
                                        </p:tgtEl>
                                        <p:attrNameLst>
                                          <p:attrName>ppt_x</p:attrName>
                                        </p:attrNameLst>
                                      </p:cBhvr>
                                      <p:tavLst>
                                        <p:tav tm="0">
                                          <p:val>
                                            <p:strVal val="#ppt_x-#ppt_w*1.125000"/>
                                          </p:val>
                                        </p:tav>
                                        <p:tav tm="100000">
                                          <p:val>
                                            <p:strVal val="#ppt_x"/>
                                          </p:val>
                                        </p:tav>
                                      </p:tavLst>
                                    </p:anim>
                                    <p:animEffect filter="wipe(right)" transition="in">
                                      <p:cBhvr>
                                        <p:cTn dur="500" id="36"/>
                                        <p:tgtEl>
                                          <p:spTgt spid="19"/>
                                        </p:tgtEl>
                                      </p:cBhvr>
                                    </p:animEffect>
                                  </p:childTnLst>
                                </p:cTn>
                              </p:par>
                            </p:childTnLst>
                          </p:cTn>
                        </p:par>
                        <p:par>
                          <p:cTn fill="hold" id="37" nodeType="afterGroup">
                            <p:stCondLst>
                              <p:cond delay="3500"/>
                            </p:stCondLst>
                            <p:childTnLst>
                              <p:par>
                                <p:cTn fill="hold" grpId="0" id="38" nodeType="afterEffect" presetClass="entr" presetID="12" presetSubtype="8">
                                  <p:stCondLst>
                                    <p:cond delay="0"/>
                                  </p:stCondLst>
                                  <p:childTnLst>
                                    <p:set>
                                      <p:cBhvr>
                                        <p:cTn dur="1" fill="hold" id="39">
                                          <p:stCondLst>
                                            <p:cond delay="0"/>
                                          </p:stCondLst>
                                        </p:cTn>
                                        <p:tgtEl>
                                          <p:spTgt spid="17"/>
                                        </p:tgtEl>
                                        <p:attrNameLst>
                                          <p:attrName>style.visibility</p:attrName>
                                        </p:attrNameLst>
                                      </p:cBhvr>
                                      <p:to>
                                        <p:strVal val="visible"/>
                                      </p:to>
                                    </p:set>
                                    <p:anim calcmode="lin" valueType="num">
                                      <p:cBhvr additive="base">
                                        <p:cTn dur="500" id="40"/>
                                        <p:tgtEl>
                                          <p:spTgt spid="17"/>
                                        </p:tgtEl>
                                        <p:attrNameLst>
                                          <p:attrName>ppt_x</p:attrName>
                                        </p:attrNameLst>
                                      </p:cBhvr>
                                      <p:tavLst>
                                        <p:tav tm="0">
                                          <p:val>
                                            <p:strVal val="#ppt_x-#ppt_w*1.125000"/>
                                          </p:val>
                                        </p:tav>
                                        <p:tav tm="100000">
                                          <p:val>
                                            <p:strVal val="#ppt_x"/>
                                          </p:val>
                                        </p:tav>
                                      </p:tavLst>
                                    </p:anim>
                                    <p:animEffect filter="wipe(right)" transition="in">
                                      <p:cBhvr>
                                        <p:cTn dur="500" id="41"/>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18"/>
      <p:bldP grpId="0" spid="19"/>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Rectangle 3">
            <a:extLst>
              <a:ext uri="{FF2B5EF4-FFF2-40B4-BE49-F238E27FC236}">
                <a16:creationId xmlns:a16="http://schemas.microsoft.com/office/drawing/2014/main" id="{116407A8-3619-49C8-BCBC-A33149CD8892}"/>
              </a:ext>
            </a:extLst>
          </p:cNvPr>
          <p:cNvSpPr txBox="1">
            <a:spLocks noChangeArrowheads="1"/>
          </p:cNvSpPr>
          <p:nvPr/>
        </p:nvSpPr>
        <p:spPr>
          <a:xfrm>
            <a:off x="512473" y="2434686"/>
            <a:ext cx="5879831" cy="3249738"/>
          </a:xfrm>
          <a:prstGeom prst="rect">
            <a:avLst/>
          </a:prstGeom>
        </p:spPr>
        <p:txBody>
          <a:bodyPr bIns="45720" lIns="91440" rIns="91440" rtlCol="0" tIns="4572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lvl="0">
              <a:lnSpc>
                <a:spcPct val="250000"/>
              </a:lnSpc>
              <a:buNone/>
              <a:defRPr/>
            </a:pPr>
            <a:r>
              <a:rPr altLang="en-US" b="1" lang="zh-CN" sz="1800">
                <a:solidFill>
                  <a:schemeClr val="tx1">
                    <a:lumMod val="75000"/>
                    <a:lumOff val="25000"/>
                  </a:schemeClr>
                </a:solidFill>
                <a:latin charset="0" panose="020b0502020202020204" pitchFamily="34" typeface="Century Gothic"/>
                <a:ea charset="-122" panose="020b0503020204020204" pitchFamily="34" typeface="微软雅黑"/>
                <a:sym charset="0" panose="020b0502020202020204" pitchFamily="34" typeface="Century Gothic"/>
              </a:rPr>
              <a:t>           责任心，也可称为责任感，即个体对责任的感知和感受。它 是社会个体从责任赋予者那里接受责任之后，内化于本人内心世界的一种心理状态，这种心理状态是个体履行责任行为的精神内驱力。 </a:t>
            </a:r>
          </a:p>
        </p:txBody>
      </p:sp>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011680" cy="457200"/>
          </a:xfrm>
          <a:prstGeom prst="rect">
            <a:avLst/>
          </a:prstGeom>
        </p:spPr>
        <p:txBody>
          <a:bodyPr wrap="none">
            <a:spAutoFit/>
          </a:bodyPr>
          <a:lstStyle/>
          <a:p>
            <a:r>
              <a:rPr altLang="en-US" b="1" lang="zh-CN" sz="2400">
                <a:solidFill>
                  <a:srgbClr val="14AFCB"/>
                </a:solidFill>
                <a:latin charset="-122" panose="020b0503020204020204" pitchFamily="34" typeface="微软雅黑"/>
                <a:ea charset="-122" panose="020b0503020204020204" pitchFamily="34" typeface="微软雅黑"/>
              </a:rPr>
              <a:t>什么叫责任心</a:t>
            </a:r>
          </a:p>
        </p:txBody>
      </p:sp>
      <p:sp>
        <p:nvSpPr>
          <p:cNvPr id="8" name="MH_SubTitle_4">
            <a:extLst>
              <a:ext uri="{FF2B5EF4-FFF2-40B4-BE49-F238E27FC236}">
                <a16:creationId xmlns:a16="http://schemas.microsoft.com/office/drawing/2014/main" id="{78457C8C-71FF-43A2-BDCA-0730AB1C03A9}"/>
              </a:ext>
            </a:extLst>
          </p:cNvPr>
          <p:cNvSpPr/>
          <p:nvPr>
            <p:custDataLst>
              <p:tags r:id="rId2"/>
            </p:custDataLst>
          </p:nvPr>
        </p:nvSpPr>
        <p:spPr bwMode="auto">
          <a:xfrm>
            <a:off x="8147957" y="3557905"/>
            <a:ext cx="1498600" cy="2000250"/>
          </a:xfrm>
          <a:custGeom>
            <a:gdLst>
              <a:gd fmla="*/ 396 w 396" name="connsiteX0"/>
              <a:gd fmla="*/ 108 h 428" name="connsiteY0"/>
              <a:gd fmla="*/ 396 w 396" name="connsiteX1"/>
              <a:gd fmla="*/ 108 h 428" name="connsiteY1"/>
              <a:gd fmla="*/ 396 w 396" name="connsiteX2"/>
              <a:gd fmla="*/ 108 h 428" name="connsiteY2"/>
              <a:gd fmla="*/ 274 w 396" name="connsiteX3"/>
              <a:gd fmla="*/ 108 h 428" name="connsiteY3"/>
              <a:gd fmla="*/ 255 w 396" name="connsiteX4"/>
              <a:gd fmla="*/ 82 h 428" name="connsiteY4"/>
              <a:gd fmla="*/ 258 w 396" name="connsiteX5"/>
              <a:gd fmla="*/ 68 h 428" name="connsiteY5"/>
              <a:gd fmla="*/ 275 w 396" name="connsiteX6"/>
              <a:gd fmla="*/ 37 h 428" name="connsiteY6"/>
              <a:gd fmla="*/ 236 w 396" name="connsiteX7"/>
              <a:gd fmla="*/ 0 h 428" name="connsiteY7"/>
              <a:gd fmla="*/ 198 w 396" name="connsiteX8"/>
              <a:gd fmla="*/ 37 h 428" name="connsiteY8"/>
              <a:gd fmla="*/ 216 w 396" name="connsiteX9"/>
              <a:gd fmla="*/ 69 h 428" name="connsiteY9"/>
              <a:gd fmla="*/ 218 w 396" name="connsiteX10"/>
              <a:gd fmla="*/ 82 h 428" name="connsiteY10"/>
              <a:gd fmla="*/ 199 w 396" name="connsiteX11"/>
              <a:gd fmla="*/ 108 h 428" name="connsiteY11"/>
              <a:gd fmla="*/ 76 w 396" name="connsiteX12"/>
              <a:gd fmla="*/ 108 h 428" name="connsiteY12"/>
              <a:gd fmla="*/ 76 w 396" name="connsiteX13"/>
              <a:gd fmla="*/ 230 h 428" name="connsiteY13"/>
              <a:gd fmla="*/ 50 w 396" name="connsiteX14"/>
              <a:gd fmla="*/ 249 h 428" name="connsiteY14"/>
              <a:gd fmla="*/ 36 w 396" name="connsiteX15"/>
              <a:gd fmla="*/ 246 h 428" name="connsiteY15"/>
              <a:gd fmla="*/ 5 w 396" name="connsiteX16"/>
              <a:gd fmla="*/ 229 h 428" name="connsiteY16"/>
              <a:gd fmla="*/ 5 w 396" name="connsiteX17"/>
              <a:gd fmla="*/ 306 h 428" name="connsiteY17"/>
              <a:gd fmla="*/ 37 w 396" name="connsiteX18"/>
              <a:gd fmla="*/ 288 h 428" name="connsiteY18"/>
              <a:gd fmla="*/ 50 w 396" name="connsiteX19"/>
              <a:gd fmla="*/ 286 h 428" name="connsiteY19"/>
              <a:gd fmla="*/ 76 w 396" name="connsiteX20"/>
              <a:gd fmla="*/ 305 h 428" name="connsiteY20"/>
              <a:gd fmla="*/ 76 w 396" name="connsiteX21"/>
              <a:gd fmla="*/ 428 h 428" name="connsiteY21"/>
              <a:gd fmla="*/ 186 w 396" name="connsiteX22"/>
              <a:gd fmla="*/ 428 h 428" name="connsiteY22"/>
              <a:gd fmla="*/ 207 w 396" name="connsiteX23"/>
              <a:gd fmla="*/ 417 h 428" name="connsiteY23"/>
              <a:gd fmla="*/ 202 w 396" name="connsiteX24"/>
              <a:gd fmla="*/ 403 h 428" name="connsiteY24"/>
              <a:gd fmla="*/ 202 w 396" name="connsiteX25"/>
              <a:gd fmla="*/ 403 h 428" name="connsiteY25"/>
              <a:gd fmla="*/ 187 w 396" name="connsiteX26"/>
              <a:gd fmla="*/ 369 h 428" name="connsiteY26"/>
              <a:gd fmla="*/ 236 w 396" name="connsiteX27"/>
              <a:gd fmla="*/ 321 h 428" name="connsiteY27"/>
              <a:gd fmla="*/ 284 w 396" name="connsiteX28"/>
              <a:gd fmla="*/ 369 h 428" name="connsiteY28"/>
              <a:gd fmla="*/ 270 w 396" name="connsiteX29"/>
              <a:gd fmla="*/ 403 h 428" name="connsiteY29"/>
              <a:gd fmla="*/ 270 w 396" name="connsiteX30"/>
              <a:gd fmla="*/ 403 h 428" name="connsiteY30"/>
              <a:gd fmla="*/ 265 w 396" name="connsiteX31"/>
              <a:gd fmla="*/ 417 h 428" name="connsiteY31"/>
              <a:gd fmla="*/ 286 w 396" name="connsiteX32"/>
              <a:gd fmla="*/ 428 h 428" name="connsiteY32"/>
              <a:gd fmla="*/ 396 w 396" name="connsiteX33"/>
              <a:gd fmla="*/ 428 h 428" name="connsiteY33"/>
              <a:gd fmla="*/ 396 w 396" name="connsiteX34"/>
              <a:gd fmla="*/ 317 h 428" name="connsiteY34"/>
              <a:gd fmla="*/ 385 w 396" name="connsiteX35"/>
              <a:gd fmla="*/ 297 h 428" name="connsiteY35"/>
              <a:gd fmla="*/ 371 w 396" name="connsiteX36"/>
              <a:gd fmla="*/ 302 h 428" name="connsiteY36"/>
              <a:gd fmla="*/ 371 w 396" name="connsiteX37"/>
              <a:gd fmla="*/ 302 h 428" name="connsiteY37"/>
              <a:gd fmla="*/ 337 w 396" name="connsiteX38"/>
              <a:gd fmla="*/ 316 h 428" name="connsiteY38"/>
              <a:gd fmla="*/ 289 w 396" name="connsiteX39"/>
              <a:gd fmla="*/ 268 h 428" name="connsiteY39"/>
              <a:gd fmla="*/ 337 w 396" name="connsiteX40"/>
              <a:gd fmla="*/ 219 h 428" name="connsiteY40"/>
              <a:gd fmla="*/ 371 w 396" name="connsiteX41"/>
              <a:gd fmla="*/ 234 h 428" name="connsiteY41"/>
              <a:gd fmla="*/ 371 w 396" name="connsiteX42"/>
              <a:gd fmla="*/ 234 h 428" name="connsiteY42"/>
              <a:gd fmla="*/ 385 w 396" name="connsiteX43"/>
              <a:gd fmla="*/ 239 h 428" name="connsiteY43"/>
              <a:gd fmla="*/ 396 w 396" name="connsiteX44"/>
              <a:gd fmla="*/ 219 h 428" name="connsiteY44"/>
              <a:gd fmla="*/ 396 w 396" name="connsiteX45"/>
              <a:gd fmla="*/ 140 h 428" name="connsiteY45"/>
              <a:gd fmla="*/ 396 w 396" name="connsiteX46"/>
              <a:gd fmla="*/ 140 h 428" name="connsiteY46"/>
              <a:gd fmla="*/ 396 w 396" name="connsiteX47"/>
              <a:gd fmla="*/ 108 h 428" name="connsiteY47"/>
              <a:gd fmla="*/ 391 w 391" name="connsiteX0-1"/>
              <a:gd fmla="*/ 108 h 428" name="connsiteY0-2"/>
              <a:gd fmla="*/ 391 w 391" name="connsiteX1-3"/>
              <a:gd fmla="*/ 108 h 428" name="connsiteY1-4"/>
              <a:gd fmla="*/ 391 w 391" name="connsiteX2-5"/>
              <a:gd fmla="*/ 108 h 428" name="connsiteY2-6"/>
              <a:gd fmla="*/ 269 w 391" name="connsiteX3-7"/>
              <a:gd fmla="*/ 108 h 428" name="connsiteY3-8"/>
              <a:gd fmla="*/ 250 w 391" name="connsiteX4-9"/>
              <a:gd fmla="*/ 82 h 428" name="connsiteY4-10"/>
              <a:gd fmla="*/ 253 w 391" name="connsiteX5-11"/>
              <a:gd fmla="*/ 68 h 428" name="connsiteY5-12"/>
              <a:gd fmla="*/ 270 w 391" name="connsiteX6-13"/>
              <a:gd fmla="*/ 37 h 428" name="connsiteY6-14"/>
              <a:gd fmla="*/ 231 w 391" name="connsiteX7-15"/>
              <a:gd fmla="*/ 0 h 428" name="connsiteY7-16"/>
              <a:gd fmla="*/ 193 w 391" name="connsiteX8-17"/>
              <a:gd fmla="*/ 37 h 428" name="connsiteY8-18"/>
              <a:gd fmla="*/ 211 w 391" name="connsiteX9-19"/>
              <a:gd fmla="*/ 69 h 428" name="connsiteY9-20"/>
              <a:gd fmla="*/ 213 w 391" name="connsiteX10-21"/>
              <a:gd fmla="*/ 82 h 428" name="connsiteY10-22"/>
              <a:gd fmla="*/ 194 w 391" name="connsiteX11-23"/>
              <a:gd fmla="*/ 108 h 428" name="connsiteY11-24"/>
              <a:gd fmla="*/ 71 w 391" name="connsiteX12-25"/>
              <a:gd fmla="*/ 108 h 428" name="connsiteY12-26"/>
              <a:gd fmla="*/ 71 w 391" name="connsiteX13-27"/>
              <a:gd fmla="*/ 230 h 428" name="connsiteY13-28"/>
              <a:gd fmla="*/ 45 w 391" name="connsiteX14-29"/>
              <a:gd fmla="*/ 249 h 428" name="connsiteY14-30"/>
              <a:gd fmla="*/ 31 w 391" name="connsiteX15-31"/>
              <a:gd fmla="*/ 246 h 428" name="connsiteY15-32"/>
              <a:gd fmla="*/ 0 w 391" name="connsiteX16-33"/>
              <a:gd fmla="*/ 306 h 428" name="connsiteY16-34"/>
              <a:gd fmla="*/ 32 w 391" name="connsiteX17-35"/>
              <a:gd fmla="*/ 288 h 428" name="connsiteY17-36"/>
              <a:gd fmla="*/ 45 w 391" name="connsiteX18-37"/>
              <a:gd fmla="*/ 286 h 428" name="connsiteY18-38"/>
              <a:gd fmla="*/ 71 w 391" name="connsiteX19-39"/>
              <a:gd fmla="*/ 305 h 428" name="connsiteY19-40"/>
              <a:gd fmla="*/ 71 w 391" name="connsiteX20-41"/>
              <a:gd fmla="*/ 428 h 428" name="connsiteY20-42"/>
              <a:gd fmla="*/ 181 w 391" name="connsiteX21-43"/>
              <a:gd fmla="*/ 428 h 428" name="connsiteY21-44"/>
              <a:gd fmla="*/ 202 w 391" name="connsiteX22-45"/>
              <a:gd fmla="*/ 417 h 428" name="connsiteY22-46"/>
              <a:gd fmla="*/ 197 w 391" name="connsiteX23-47"/>
              <a:gd fmla="*/ 403 h 428" name="connsiteY23-48"/>
              <a:gd fmla="*/ 197 w 391" name="connsiteX24-49"/>
              <a:gd fmla="*/ 403 h 428" name="connsiteY24-50"/>
              <a:gd fmla="*/ 182 w 391" name="connsiteX25-51"/>
              <a:gd fmla="*/ 369 h 428" name="connsiteY25-52"/>
              <a:gd fmla="*/ 231 w 391" name="connsiteX26-53"/>
              <a:gd fmla="*/ 321 h 428" name="connsiteY26-54"/>
              <a:gd fmla="*/ 279 w 391" name="connsiteX27-55"/>
              <a:gd fmla="*/ 369 h 428" name="connsiteY27-56"/>
              <a:gd fmla="*/ 265 w 391" name="connsiteX28-57"/>
              <a:gd fmla="*/ 403 h 428" name="connsiteY28-58"/>
              <a:gd fmla="*/ 265 w 391" name="connsiteX29-59"/>
              <a:gd fmla="*/ 403 h 428" name="connsiteY29-60"/>
              <a:gd fmla="*/ 260 w 391" name="connsiteX30-61"/>
              <a:gd fmla="*/ 417 h 428" name="connsiteY30-62"/>
              <a:gd fmla="*/ 281 w 391" name="connsiteX31-63"/>
              <a:gd fmla="*/ 428 h 428" name="connsiteY31-64"/>
              <a:gd fmla="*/ 391 w 391" name="connsiteX32-65"/>
              <a:gd fmla="*/ 428 h 428" name="connsiteY32-66"/>
              <a:gd fmla="*/ 391 w 391" name="connsiteX33-67"/>
              <a:gd fmla="*/ 317 h 428" name="connsiteY33-68"/>
              <a:gd fmla="*/ 380 w 391" name="connsiteX34-69"/>
              <a:gd fmla="*/ 297 h 428" name="connsiteY34-70"/>
              <a:gd fmla="*/ 366 w 391" name="connsiteX35-71"/>
              <a:gd fmla="*/ 302 h 428" name="connsiteY35-72"/>
              <a:gd fmla="*/ 366 w 391" name="connsiteX36-73"/>
              <a:gd fmla="*/ 302 h 428" name="connsiteY36-74"/>
              <a:gd fmla="*/ 332 w 391" name="connsiteX37-75"/>
              <a:gd fmla="*/ 316 h 428" name="connsiteY37-76"/>
              <a:gd fmla="*/ 284 w 391" name="connsiteX38-77"/>
              <a:gd fmla="*/ 268 h 428" name="connsiteY38-78"/>
              <a:gd fmla="*/ 332 w 391" name="connsiteX39-79"/>
              <a:gd fmla="*/ 219 h 428" name="connsiteY39-80"/>
              <a:gd fmla="*/ 366 w 391" name="connsiteX40-81"/>
              <a:gd fmla="*/ 234 h 428" name="connsiteY40-82"/>
              <a:gd fmla="*/ 366 w 391" name="connsiteX41-83"/>
              <a:gd fmla="*/ 234 h 428" name="connsiteY41-84"/>
              <a:gd fmla="*/ 380 w 391" name="connsiteX42-85"/>
              <a:gd fmla="*/ 239 h 428" name="connsiteY42-86"/>
              <a:gd fmla="*/ 391 w 391" name="connsiteX43-87"/>
              <a:gd fmla="*/ 219 h 428" name="connsiteY43-88"/>
              <a:gd fmla="*/ 391 w 391" name="connsiteX44-89"/>
              <a:gd fmla="*/ 140 h 428" name="connsiteY44-90"/>
              <a:gd fmla="*/ 391 w 391" name="connsiteX45-91"/>
              <a:gd fmla="*/ 140 h 428" name="connsiteY45-92"/>
              <a:gd fmla="*/ 391 w 391" name="connsiteX46-93"/>
              <a:gd fmla="*/ 108 h 428" name="connsiteY46-94"/>
              <a:gd fmla="*/ 362 w 362" name="connsiteX0-95"/>
              <a:gd fmla="*/ 108 h 428" name="connsiteY0-96"/>
              <a:gd fmla="*/ 362 w 362" name="connsiteX1-97"/>
              <a:gd fmla="*/ 108 h 428" name="connsiteY1-98"/>
              <a:gd fmla="*/ 362 w 362" name="connsiteX2-99"/>
              <a:gd fmla="*/ 108 h 428" name="connsiteY2-100"/>
              <a:gd fmla="*/ 240 w 362" name="connsiteX3-101"/>
              <a:gd fmla="*/ 108 h 428" name="connsiteY3-102"/>
              <a:gd fmla="*/ 221 w 362" name="connsiteX4-103"/>
              <a:gd fmla="*/ 82 h 428" name="connsiteY4-104"/>
              <a:gd fmla="*/ 224 w 362" name="connsiteX5-105"/>
              <a:gd fmla="*/ 68 h 428" name="connsiteY5-106"/>
              <a:gd fmla="*/ 241 w 362" name="connsiteX6-107"/>
              <a:gd fmla="*/ 37 h 428" name="connsiteY6-108"/>
              <a:gd fmla="*/ 202 w 362" name="connsiteX7-109"/>
              <a:gd fmla="*/ 0 h 428" name="connsiteY7-110"/>
              <a:gd fmla="*/ 164 w 362" name="connsiteX8-111"/>
              <a:gd fmla="*/ 37 h 428" name="connsiteY8-112"/>
              <a:gd fmla="*/ 182 w 362" name="connsiteX9-113"/>
              <a:gd fmla="*/ 69 h 428" name="connsiteY9-114"/>
              <a:gd fmla="*/ 184 w 362" name="connsiteX10-115"/>
              <a:gd fmla="*/ 82 h 428" name="connsiteY10-116"/>
              <a:gd fmla="*/ 165 w 362" name="connsiteX11-117"/>
              <a:gd fmla="*/ 108 h 428" name="connsiteY11-118"/>
              <a:gd fmla="*/ 42 w 362" name="connsiteX12-119"/>
              <a:gd fmla="*/ 108 h 428" name="connsiteY12-120"/>
              <a:gd fmla="*/ 42 w 362" name="connsiteX13-121"/>
              <a:gd fmla="*/ 230 h 428" name="connsiteY13-122"/>
              <a:gd fmla="*/ 16 w 362" name="connsiteX14-123"/>
              <a:gd fmla="*/ 249 h 428" name="connsiteY14-124"/>
              <a:gd fmla="*/ 2 w 362" name="connsiteX15-125"/>
              <a:gd fmla="*/ 246 h 428" name="connsiteY15-126"/>
              <a:gd fmla="*/ 3 w 362" name="connsiteX16-127"/>
              <a:gd fmla="*/ 288 h 428" name="connsiteY16-128"/>
              <a:gd fmla="*/ 16 w 362" name="connsiteX17-129"/>
              <a:gd fmla="*/ 286 h 428" name="connsiteY17-130"/>
              <a:gd fmla="*/ 42 w 362" name="connsiteX18-131"/>
              <a:gd fmla="*/ 305 h 428" name="connsiteY18-132"/>
              <a:gd fmla="*/ 42 w 362" name="connsiteX19-133"/>
              <a:gd fmla="*/ 428 h 428" name="connsiteY19-134"/>
              <a:gd fmla="*/ 152 w 362" name="connsiteX20-135"/>
              <a:gd fmla="*/ 428 h 428" name="connsiteY20-136"/>
              <a:gd fmla="*/ 173 w 362" name="connsiteX21-137"/>
              <a:gd fmla="*/ 417 h 428" name="connsiteY21-138"/>
              <a:gd fmla="*/ 168 w 362" name="connsiteX22-139"/>
              <a:gd fmla="*/ 403 h 428" name="connsiteY22-140"/>
              <a:gd fmla="*/ 168 w 362" name="connsiteX23-141"/>
              <a:gd fmla="*/ 403 h 428" name="connsiteY23-142"/>
              <a:gd fmla="*/ 153 w 362" name="connsiteX24-143"/>
              <a:gd fmla="*/ 369 h 428" name="connsiteY24-144"/>
              <a:gd fmla="*/ 202 w 362" name="connsiteX25-145"/>
              <a:gd fmla="*/ 321 h 428" name="connsiteY25-146"/>
              <a:gd fmla="*/ 250 w 362" name="connsiteX26-147"/>
              <a:gd fmla="*/ 369 h 428" name="connsiteY26-148"/>
              <a:gd fmla="*/ 236 w 362" name="connsiteX27-149"/>
              <a:gd fmla="*/ 403 h 428" name="connsiteY27-150"/>
              <a:gd fmla="*/ 236 w 362" name="connsiteX28-151"/>
              <a:gd fmla="*/ 403 h 428" name="connsiteY28-152"/>
              <a:gd fmla="*/ 231 w 362" name="connsiteX29-153"/>
              <a:gd fmla="*/ 417 h 428" name="connsiteY29-154"/>
              <a:gd fmla="*/ 252 w 362" name="connsiteX30-155"/>
              <a:gd fmla="*/ 428 h 428" name="connsiteY30-156"/>
              <a:gd fmla="*/ 362 w 362" name="connsiteX31-157"/>
              <a:gd fmla="*/ 428 h 428" name="connsiteY31-158"/>
              <a:gd fmla="*/ 362 w 362" name="connsiteX32-159"/>
              <a:gd fmla="*/ 317 h 428" name="connsiteY32-160"/>
              <a:gd fmla="*/ 351 w 362" name="connsiteX33-161"/>
              <a:gd fmla="*/ 297 h 428" name="connsiteY33-162"/>
              <a:gd fmla="*/ 337 w 362" name="connsiteX34-163"/>
              <a:gd fmla="*/ 302 h 428" name="connsiteY34-164"/>
              <a:gd fmla="*/ 337 w 362" name="connsiteX35-165"/>
              <a:gd fmla="*/ 302 h 428" name="connsiteY35-166"/>
              <a:gd fmla="*/ 303 w 362" name="connsiteX36-167"/>
              <a:gd fmla="*/ 316 h 428" name="connsiteY36-168"/>
              <a:gd fmla="*/ 255 w 362" name="connsiteX37-169"/>
              <a:gd fmla="*/ 268 h 428" name="connsiteY37-170"/>
              <a:gd fmla="*/ 303 w 362" name="connsiteX38-171"/>
              <a:gd fmla="*/ 219 h 428" name="connsiteY38-172"/>
              <a:gd fmla="*/ 337 w 362" name="connsiteX39-173"/>
              <a:gd fmla="*/ 234 h 428" name="connsiteY39-174"/>
              <a:gd fmla="*/ 337 w 362" name="connsiteX40-175"/>
              <a:gd fmla="*/ 234 h 428" name="connsiteY40-176"/>
              <a:gd fmla="*/ 351 w 362" name="connsiteX41-177"/>
              <a:gd fmla="*/ 239 h 428" name="connsiteY41-178"/>
              <a:gd fmla="*/ 362 w 362" name="connsiteX42-179"/>
              <a:gd fmla="*/ 219 h 428" name="connsiteY42-180"/>
              <a:gd fmla="*/ 362 w 362" name="connsiteX43-181"/>
              <a:gd fmla="*/ 140 h 428" name="connsiteY43-182"/>
              <a:gd fmla="*/ 362 w 362" name="connsiteX44-183"/>
              <a:gd fmla="*/ 140 h 428" name="connsiteY44-184"/>
              <a:gd fmla="*/ 362 w 362" name="connsiteX45-185"/>
              <a:gd fmla="*/ 108 h 428" name="connsiteY45-186"/>
              <a:gd fmla="*/ 360 w 360" name="connsiteX0-187"/>
              <a:gd fmla="*/ 108 h 428" name="connsiteY0-188"/>
              <a:gd fmla="*/ 360 w 360" name="connsiteX1-189"/>
              <a:gd fmla="*/ 108 h 428" name="connsiteY1-190"/>
              <a:gd fmla="*/ 360 w 360" name="connsiteX2-191"/>
              <a:gd fmla="*/ 108 h 428" name="connsiteY2-192"/>
              <a:gd fmla="*/ 238 w 360" name="connsiteX3-193"/>
              <a:gd fmla="*/ 108 h 428" name="connsiteY3-194"/>
              <a:gd fmla="*/ 219 w 360" name="connsiteX4-195"/>
              <a:gd fmla="*/ 82 h 428" name="connsiteY4-196"/>
              <a:gd fmla="*/ 222 w 360" name="connsiteX5-197"/>
              <a:gd fmla="*/ 68 h 428" name="connsiteY5-198"/>
              <a:gd fmla="*/ 239 w 360" name="connsiteX6-199"/>
              <a:gd fmla="*/ 37 h 428" name="connsiteY6-200"/>
              <a:gd fmla="*/ 200 w 360" name="connsiteX7-201"/>
              <a:gd fmla="*/ 0 h 428" name="connsiteY7-202"/>
              <a:gd fmla="*/ 162 w 360" name="connsiteX8-203"/>
              <a:gd fmla="*/ 37 h 428" name="connsiteY8-204"/>
              <a:gd fmla="*/ 180 w 360" name="connsiteX9-205"/>
              <a:gd fmla="*/ 69 h 428" name="connsiteY9-206"/>
              <a:gd fmla="*/ 182 w 360" name="connsiteX10-207"/>
              <a:gd fmla="*/ 82 h 428" name="connsiteY10-208"/>
              <a:gd fmla="*/ 163 w 360" name="connsiteX11-209"/>
              <a:gd fmla="*/ 108 h 428" name="connsiteY11-210"/>
              <a:gd fmla="*/ 40 w 360" name="connsiteX12-211"/>
              <a:gd fmla="*/ 108 h 428" name="connsiteY12-212"/>
              <a:gd fmla="*/ 40 w 360" name="connsiteX13-213"/>
              <a:gd fmla="*/ 230 h 428" name="connsiteY13-214"/>
              <a:gd fmla="*/ 14 w 360" name="connsiteX14-215"/>
              <a:gd fmla="*/ 249 h 428" name="connsiteY14-216"/>
              <a:gd fmla="*/ 0 w 360" name="connsiteX15-217"/>
              <a:gd fmla="*/ 246 h 428" name="connsiteY15-218"/>
              <a:gd fmla="*/ 14 w 360" name="connsiteX16-219"/>
              <a:gd fmla="*/ 286 h 428" name="connsiteY16-220"/>
              <a:gd fmla="*/ 40 w 360" name="connsiteX17-221"/>
              <a:gd fmla="*/ 305 h 428" name="connsiteY17-222"/>
              <a:gd fmla="*/ 40 w 360" name="connsiteX18-223"/>
              <a:gd fmla="*/ 428 h 428" name="connsiteY18-224"/>
              <a:gd fmla="*/ 150 w 360" name="connsiteX19-225"/>
              <a:gd fmla="*/ 428 h 428" name="connsiteY19-226"/>
              <a:gd fmla="*/ 171 w 360" name="connsiteX20-227"/>
              <a:gd fmla="*/ 417 h 428" name="connsiteY20-228"/>
              <a:gd fmla="*/ 166 w 360" name="connsiteX21-229"/>
              <a:gd fmla="*/ 403 h 428" name="connsiteY21-230"/>
              <a:gd fmla="*/ 166 w 360" name="connsiteX22-231"/>
              <a:gd fmla="*/ 403 h 428" name="connsiteY22-232"/>
              <a:gd fmla="*/ 151 w 360" name="connsiteX23-233"/>
              <a:gd fmla="*/ 369 h 428" name="connsiteY23-234"/>
              <a:gd fmla="*/ 200 w 360" name="connsiteX24-235"/>
              <a:gd fmla="*/ 321 h 428" name="connsiteY24-236"/>
              <a:gd fmla="*/ 248 w 360" name="connsiteX25-237"/>
              <a:gd fmla="*/ 369 h 428" name="connsiteY25-238"/>
              <a:gd fmla="*/ 234 w 360" name="connsiteX26-239"/>
              <a:gd fmla="*/ 403 h 428" name="connsiteY26-240"/>
              <a:gd fmla="*/ 234 w 360" name="connsiteX27-241"/>
              <a:gd fmla="*/ 403 h 428" name="connsiteY27-242"/>
              <a:gd fmla="*/ 229 w 360" name="connsiteX28-243"/>
              <a:gd fmla="*/ 417 h 428" name="connsiteY28-244"/>
              <a:gd fmla="*/ 250 w 360" name="connsiteX29-245"/>
              <a:gd fmla="*/ 428 h 428" name="connsiteY29-246"/>
              <a:gd fmla="*/ 360 w 360" name="connsiteX30-247"/>
              <a:gd fmla="*/ 428 h 428" name="connsiteY30-248"/>
              <a:gd fmla="*/ 360 w 360" name="connsiteX31-249"/>
              <a:gd fmla="*/ 317 h 428" name="connsiteY31-250"/>
              <a:gd fmla="*/ 349 w 360" name="connsiteX32-251"/>
              <a:gd fmla="*/ 297 h 428" name="connsiteY32-252"/>
              <a:gd fmla="*/ 335 w 360" name="connsiteX33-253"/>
              <a:gd fmla="*/ 302 h 428" name="connsiteY33-254"/>
              <a:gd fmla="*/ 335 w 360" name="connsiteX34-255"/>
              <a:gd fmla="*/ 302 h 428" name="connsiteY34-256"/>
              <a:gd fmla="*/ 301 w 360" name="connsiteX35-257"/>
              <a:gd fmla="*/ 316 h 428" name="connsiteY35-258"/>
              <a:gd fmla="*/ 253 w 360" name="connsiteX36-259"/>
              <a:gd fmla="*/ 268 h 428" name="connsiteY36-260"/>
              <a:gd fmla="*/ 301 w 360" name="connsiteX37-261"/>
              <a:gd fmla="*/ 219 h 428" name="connsiteY37-262"/>
              <a:gd fmla="*/ 335 w 360" name="connsiteX38-263"/>
              <a:gd fmla="*/ 234 h 428" name="connsiteY38-264"/>
              <a:gd fmla="*/ 335 w 360" name="connsiteX39-265"/>
              <a:gd fmla="*/ 234 h 428" name="connsiteY39-266"/>
              <a:gd fmla="*/ 349 w 360" name="connsiteX40-267"/>
              <a:gd fmla="*/ 239 h 428" name="connsiteY40-268"/>
              <a:gd fmla="*/ 360 w 360" name="connsiteX41-269"/>
              <a:gd fmla="*/ 219 h 428" name="connsiteY41-270"/>
              <a:gd fmla="*/ 360 w 360" name="connsiteX42-271"/>
              <a:gd fmla="*/ 140 h 428" name="connsiteY42-272"/>
              <a:gd fmla="*/ 360 w 360" name="connsiteX43-273"/>
              <a:gd fmla="*/ 140 h 428" name="connsiteY43-274"/>
              <a:gd fmla="*/ 360 w 360" name="connsiteX44-275"/>
              <a:gd fmla="*/ 108 h 428" name="connsiteY44-276"/>
              <a:gd fmla="*/ 350 w 350" name="connsiteX0-277"/>
              <a:gd fmla="*/ 108 h 428" name="connsiteY0-278"/>
              <a:gd fmla="*/ 350 w 350" name="connsiteX1-279"/>
              <a:gd fmla="*/ 108 h 428" name="connsiteY1-280"/>
              <a:gd fmla="*/ 350 w 350" name="connsiteX2-281"/>
              <a:gd fmla="*/ 108 h 428" name="connsiteY2-282"/>
              <a:gd fmla="*/ 228 w 350" name="connsiteX3-283"/>
              <a:gd fmla="*/ 108 h 428" name="connsiteY3-284"/>
              <a:gd fmla="*/ 209 w 350" name="connsiteX4-285"/>
              <a:gd fmla="*/ 82 h 428" name="connsiteY4-286"/>
              <a:gd fmla="*/ 212 w 350" name="connsiteX5-287"/>
              <a:gd fmla="*/ 68 h 428" name="connsiteY5-288"/>
              <a:gd fmla="*/ 229 w 350" name="connsiteX6-289"/>
              <a:gd fmla="*/ 37 h 428" name="connsiteY6-290"/>
              <a:gd fmla="*/ 190 w 350" name="connsiteX7-291"/>
              <a:gd fmla="*/ 0 h 428" name="connsiteY7-292"/>
              <a:gd fmla="*/ 152 w 350" name="connsiteX8-293"/>
              <a:gd fmla="*/ 37 h 428" name="connsiteY8-294"/>
              <a:gd fmla="*/ 170 w 350" name="connsiteX9-295"/>
              <a:gd fmla="*/ 69 h 428" name="connsiteY9-296"/>
              <a:gd fmla="*/ 172 w 350" name="connsiteX10-297"/>
              <a:gd fmla="*/ 82 h 428" name="connsiteY10-298"/>
              <a:gd fmla="*/ 153 w 350" name="connsiteX11-299"/>
              <a:gd fmla="*/ 108 h 428" name="connsiteY11-300"/>
              <a:gd fmla="*/ 30 w 350" name="connsiteX12-301"/>
              <a:gd fmla="*/ 108 h 428" name="connsiteY12-302"/>
              <a:gd fmla="*/ 30 w 350" name="connsiteX13-303"/>
              <a:gd fmla="*/ 230 h 428" name="connsiteY13-304"/>
              <a:gd fmla="*/ 4 w 350" name="connsiteX14-305"/>
              <a:gd fmla="*/ 249 h 428" name="connsiteY14-306"/>
              <a:gd fmla="*/ 4 w 350" name="connsiteX15-307"/>
              <a:gd fmla="*/ 286 h 428" name="connsiteY15-308"/>
              <a:gd fmla="*/ 30 w 350" name="connsiteX16-309"/>
              <a:gd fmla="*/ 305 h 428" name="connsiteY16-310"/>
              <a:gd fmla="*/ 30 w 350" name="connsiteX17-311"/>
              <a:gd fmla="*/ 428 h 428" name="connsiteY17-312"/>
              <a:gd fmla="*/ 140 w 350" name="connsiteX18-313"/>
              <a:gd fmla="*/ 428 h 428" name="connsiteY18-314"/>
              <a:gd fmla="*/ 161 w 350" name="connsiteX19-315"/>
              <a:gd fmla="*/ 417 h 428" name="connsiteY19-316"/>
              <a:gd fmla="*/ 156 w 350" name="connsiteX20-317"/>
              <a:gd fmla="*/ 403 h 428" name="connsiteY20-318"/>
              <a:gd fmla="*/ 156 w 350" name="connsiteX21-319"/>
              <a:gd fmla="*/ 403 h 428" name="connsiteY21-320"/>
              <a:gd fmla="*/ 141 w 350" name="connsiteX22-321"/>
              <a:gd fmla="*/ 369 h 428" name="connsiteY22-322"/>
              <a:gd fmla="*/ 190 w 350" name="connsiteX23-323"/>
              <a:gd fmla="*/ 321 h 428" name="connsiteY23-324"/>
              <a:gd fmla="*/ 238 w 350" name="connsiteX24-325"/>
              <a:gd fmla="*/ 369 h 428" name="connsiteY24-326"/>
              <a:gd fmla="*/ 224 w 350" name="connsiteX25-327"/>
              <a:gd fmla="*/ 403 h 428" name="connsiteY25-328"/>
              <a:gd fmla="*/ 224 w 350" name="connsiteX26-329"/>
              <a:gd fmla="*/ 403 h 428" name="connsiteY26-330"/>
              <a:gd fmla="*/ 219 w 350" name="connsiteX27-331"/>
              <a:gd fmla="*/ 417 h 428" name="connsiteY27-332"/>
              <a:gd fmla="*/ 240 w 350" name="connsiteX28-333"/>
              <a:gd fmla="*/ 428 h 428" name="connsiteY28-334"/>
              <a:gd fmla="*/ 350 w 350" name="connsiteX29-335"/>
              <a:gd fmla="*/ 428 h 428" name="connsiteY29-336"/>
              <a:gd fmla="*/ 350 w 350" name="connsiteX30-337"/>
              <a:gd fmla="*/ 317 h 428" name="connsiteY30-338"/>
              <a:gd fmla="*/ 339 w 350" name="connsiteX31-339"/>
              <a:gd fmla="*/ 297 h 428" name="connsiteY31-340"/>
              <a:gd fmla="*/ 325 w 350" name="connsiteX32-341"/>
              <a:gd fmla="*/ 302 h 428" name="connsiteY32-342"/>
              <a:gd fmla="*/ 325 w 350" name="connsiteX33-343"/>
              <a:gd fmla="*/ 302 h 428" name="connsiteY33-344"/>
              <a:gd fmla="*/ 291 w 350" name="connsiteX34-345"/>
              <a:gd fmla="*/ 316 h 428" name="connsiteY34-346"/>
              <a:gd fmla="*/ 243 w 350" name="connsiteX35-347"/>
              <a:gd fmla="*/ 268 h 428" name="connsiteY35-348"/>
              <a:gd fmla="*/ 291 w 350" name="connsiteX36-349"/>
              <a:gd fmla="*/ 219 h 428" name="connsiteY36-350"/>
              <a:gd fmla="*/ 325 w 350" name="connsiteX37-351"/>
              <a:gd fmla="*/ 234 h 428" name="connsiteY37-352"/>
              <a:gd fmla="*/ 325 w 350" name="connsiteX38-353"/>
              <a:gd fmla="*/ 234 h 428" name="connsiteY38-354"/>
              <a:gd fmla="*/ 339 w 350" name="connsiteX39-355"/>
              <a:gd fmla="*/ 239 h 428" name="connsiteY39-356"/>
              <a:gd fmla="*/ 350 w 350" name="connsiteX40-357"/>
              <a:gd fmla="*/ 219 h 428" name="connsiteY40-358"/>
              <a:gd fmla="*/ 350 w 350" name="connsiteX41-359"/>
              <a:gd fmla="*/ 140 h 428" name="connsiteY41-360"/>
              <a:gd fmla="*/ 350 w 350" name="connsiteX42-361"/>
              <a:gd fmla="*/ 140 h 428" name="connsiteY42-362"/>
              <a:gd fmla="*/ 350 w 350" name="connsiteX43-363"/>
              <a:gd fmla="*/ 108 h 428" name="connsiteY43-364"/>
              <a:gd fmla="*/ 346 w 346" name="connsiteX0-365"/>
              <a:gd fmla="*/ 108 h 428" name="connsiteY0-366"/>
              <a:gd fmla="*/ 346 w 346" name="connsiteX1-367"/>
              <a:gd fmla="*/ 108 h 428" name="connsiteY1-368"/>
              <a:gd fmla="*/ 346 w 346" name="connsiteX2-369"/>
              <a:gd fmla="*/ 108 h 428" name="connsiteY2-370"/>
              <a:gd fmla="*/ 224 w 346" name="connsiteX3-371"/>
              <a:gd fmla="*/ 108 h 428" name="connsiteY3-372"/>
              <a:gd fmla="*/ 205 w 346" name="connsiteX4-373"/>
              <a:gd fmla="*/ 82 h 428" name="connsiteY4-374"/>
              <a:gd fmla="*/ 208 w 346" name="connsiteX5-375"/>
              <a:gd fmla="*/ 68 h 428" name="connsiteY5-376"/>
              <a:gd fmla="*/ 225 w 346" name="connsiteX6-377"/>
              <a:gd fmla="*/ 37 h 428" name="connsiteY6-378"/>
              <a:gd fmla="*/ 186 w 346" name="connsiteX7-379"/>
              <a:gd fmla="*/ 0 h 428" name="connsiteY7-380"/>
              <a:gd fmla="*/ 148 w 346" name="connsiteX8-381"/>
              <a:gd fmla="*/ 37 h 428" name="connsiteY8-382"/>
              <a:gd fmla="*/ 166 w 346" name="connsiteX9-383"/>
              <a:gd fmla="*/ 69 h 428" name="connsiteY9-384"/>
              <a:gd fmla="*/ 168 w 346" name="connsiteX10-385"/>
              <a:gd fmla="*/ 82 h 428" name="connsiteY10-386"/>
              <a:gd fmla="*/ 149 w 346" name="connsiteX11-387"/>
              <a:gd fmla="*/ 108 h 428" name="connsiteY11-388"/>
              <a:gd fmla="*/ 26 w 346" name="connsiteX12-389"/>
              <a:gd fmla="*/ 108 h 428" name="connsiteY12-390"/>
              <a:gd fmla="*/ 26 w 346" name="connsiteX13-391"/>
              <a:gd fmla="*/ 230 h 428" name="connsiteY13-392"/>
              <a:gd fmla="*/ 0 w 346" name="connsiteX14-393"/>
              <a:gd fmla="*/ 286 h 428" name="connsiteY14-394"/>
              <a:gd fmla="*/ 26 w 346" name="connsiteX15-395"/>
              <a:gd fmla="*/ 305 h 428" name="connsiteY15-396"/>
              <a:gd fmla="*/ 26 w 346" name="connsiteX16-397"/>
              <a:gd fmla="*/ 428 h 428" name="connsiteY16-398"/>
              <a:gd fmla="*/ 136 w 346" name="connsiteX17-399"/>
              <a:gd fmla="*/ 428 h 428" name="connsiteY17-400"/>
              <a:gd fmla="*/ 157 w 346" name="connsiteX18-401"/>
              <a:gd fmla="*/ 417 h 428" name="connsiteY18-402"/>
              <a:gd fmla="*/ 152 w 346" name="connsiteX19-403"/>
              <a:gd fmla="*/ 403 h 428" name="connsiteY19-404"/>
              <a:gd fmla="*/ 152 w 346" name="connsiteX20-405"/>
              <a:gd fmla="*/ 403 h 428" name="connsiteY20-406"/>
              <a:gd fmla="*/ 137 w 346" name="connsiteX21-407"/>
              <a:gd fmla="*/ 369 h 428" name="connsiteY21-408"/>
              <a:gd fmla="*/ 186 w 346" name="connsiteX22-409"/>
              <a:gd fmla="*/ 321 h 428" name="connsiteY22-410"/>
              <a:gd fmla="*/ 234 w 346" name="connsiteX23-411"/>
              <a:gd fmla="*/ 369 h 428" name="connsiteY23-412"/>
              <a:gd fmla="*/ 220 w 346" name="connsiteX24-413"/>
              <a:gd fmla="*/ 403 h 428" name="connsiteY24-414"/>
              <a:gd fmla="*/ 220 w 346" name="connsiteX25-415"/>
              <a:gd fmla="*/ 403 h 428" name="connsiteY25-416"/>
              <a:gd fmla="*/ 215 w 346" name="connsiteX26-417"/>
              <a:gd fmla="*/ 417 h 428" name="connsiteY26-418"/>
              <a:gd fmla="*/ 236 w 346" name="connsiteX27-419"/>
              <a:gd fmla="*/ 428 h 428" name="connsiteY27-420"/>
              <a:gd fmla="*/ 346 w 346" name="connsiteX28-421"/>
              <a:gd fmla="*/ 428 h 428" name="connsiteY28-422"/>
              <a:gd fmla="*/ 346 w 346" name="connsiteX29-423"/>
              <a:gd fmla="*/ 317 h 428" name="connsiteY29-424"/>
              <a:gd fmla="*/ 335 w 346" name="connsiteX30-425"/>
              <a:gd fmla="*/ 297 h 428" name="connsiteY30-426"/>
              <a:gd fmla="*/ 321 w 346" name="connsiteX31-427"/>
              <a:gd fmla="*/ 302 h 428" name="connsiteY31-428"/>
              <a:gd fmla="*/ 321 w 346" name="connsiteX32-429"/>
              <a:gd fmla="*/ 302 h 428" name="connsiteY32-430"/>
              <a:gd fmla="*/ 287 w 346" name="connsiteX33-431"/>
              <a:gd fmla="*/ 316 h 428" name="connsiteY33-432"/>
              <a:gd fmla="*/ 239 w 346" name="connsiteX34-433"/>
              <a:gd fmla="*/ 268 h 428" name="connsiteY34-434"/>
              <a:gd fmla="*/ 287 w 346" name="connsiteX35-435"/>
              <a:gd fmla="*/ 219 h 428" name="connsiteY35-436"/>
              <a:gd fmla="*/ 321 w 346" name="connsiteX36-437"/>
              <a:gd fmla="*/ 234 h 428" name="connsiteY36-438"/>
              <a:gd fmla="*/ 321 w 346" name="connsiteX37-439"/>
              <a:gd fmla="*/ 234 h 428" name="connsiteY37-440"/>
              <a:gd fmla="*/ 335 w 346" name="connsiteX38-441"/>
              <a:gd fmla="*/ 239 h 428" name="connsiteY38-442"/>
              <a:gd fmla="*/ 346 w 346" name="connsiteX39-443"/>
              <a:gd fmla="*/ 219 h 428" name="connsiteY39-444"/>
              <a:gd fmla="*/ 346 w 346" name="connsiteX40-445"/>
              <a:gd fmla="*/ 140 h 428" name="connsiteY40-446"/>
              <a:gd fmla="*/ 346 w 346" name="connsiteX41-447"/>
              <a:gd fmla="*/ 140 h 428" name="connsiteY41-448"/>
              <a:gd fmla="*/ 346 w 346" name="connsiteX42-449"/>
              <a:gd fmla="*/ 108 h 428" name="connsiteY42-450"/>
              <a:gd fmla="*/ 320 w 320" name="connsiteX0-451"/>
              <a:gd fmla="*/ 108 h 428" name="connsiteY0-452"/>
              <a:gd fmla="*/ 320 w 320" name="connsiteX1-453"/>
              <a:gd fmla="*/ 108 h 428" name="connsiteY1-454"/>
              <a:gd fmla="*/ 320 w 320" name="connsiteX2-455"/>
              <a:gd fmla="*/ 108 h 428" name="connsiteY2-456"/>
              <a:gd fmla="*/ 198 w 320" name="connsiteX3-457"/>
              <a:gd fmla="*/ 108 h 428" name="connsiteY3-458"/>
              <a:gd fmla="*/ 179 w 320" name="connsiteX4-459"/>
              <a:gd fmla="*/ 82 h 428" name="connsiteY4-460"/>
              <a:gd fmla="*/ 182 w 320" name="connsiteX5-461"/>
              <a:gd fmla="*/ 68 h 428" name="connsiteY5-462"/>
              <a:gd fmla="*/ 199 w 320" name="connsiteX6-463"/>
              <a:gd fmla="*/ 37 h 428" name="connsiteY6-464"/>
              <a:gd fmla="*/ 160 w 320" name="connsiteX7-465"/>
              <a:gd fmla="*/ 0 h 428" name="connsiteY7-466"/>
              <a:gd fmla="*/ 122 w 320" name="connsiteX8-467"/>
              <a:gd fmla="*/ 37 h 428" name="connsiteY8-468"/>
              <a:gd fmla="*/ 140 w 320" name="connsiteX9-469"/>
              <a:gd fmla="*/ 69 h 428" name="connsiteY9-470"/>
              <a:gd fmla="*/ 142 w 320" name="connsiteX10-471"/>
              <a:gd fmla="*/ 82 h 428" name="connsiteY10-472"/>
              <a:gd fmla="*/ 123 w 320" name="connsiteX11-473"/>
              <a:gd fmla="*/ 108 h 428" name="connsiteY11-474"/>
              <a:gd fmla="*/ 0 w 320" name="connsiteX12-475"/>
              <a:gd fmla="*/ 108 h 428" name="connsiteY12-476"/>
              <a:gd fmla="*/ 0 w 320" name="connsiteX13-477"/>
              <a:gd fmla="*/ 230 h 428" name="connsiteY13-478"/>
              <a:gd fmla="*/ 0 w 320" name="connsiteX14-479"/>
              <a:gd fmla="*/ 305 h 428" name="connsiteY14-480"/>
              <a:gd fmla="*/ 0 w 320" name="connsiteX15-481"/>
              <a:gd fmla="*/ 428 h 428" name="connsiteY15-482"/>
              <a:gd fmla="*/ 110 w 320" name="connsiteX16-483"/>
              <a:gd fmla="*/ 428 h 428" name="connsiteY16-484"/>
              <a:gd fmla="*/ 131 w 320" name="connsiteX17-485"/>
              <a:gd fmla="*/ 417 h 428" name="connsiteY17-486"/>
              <a:gd fmla="*/ 126 w 320" name="connsiteX18-487"/>
              <a:gd fmla="*/ 403 h 428" name="connsiteY18-488"/>
              <a:gd fmla="*/ 126 w 320" name="connsiteX19-489"/>
              <a:gd fmla="*/ 403 h 428" name="connsiteY19-490"/>
              <a:gd fmla="*/ 111 w 320" name="connsiteX20-491"/>
              <a:gd fmla="*/ 369 h 428" name="connsiteY20-492"/>
              <a:gd fmla="*/ 160 w 320" name="connsiteX21-493"/>
              <a:gd fmla="*/ 321 h 428" name="connsiteY21-494"/>
              <a:gd fmla="*/ 208 w 320" name="connsiteX22-495"/>
              <a:gd fmla="*/ 369 h 428" name="connsiteY22-496"/>
              <a:gd fmla="*/ 194 w 320" name="connsiteX23-497"/>
              <a:gd fmla="*/ 403 h 428" name="connsiteY23-498"/>
              <a:gd fmla="*/ 194 w 320" name="connsiteX24-499"/>
              <a:gd fmla="*/ 403 h 428" name="connsiteY24-500"/>
              <a:gd fmla="*/ 189 w 320" name="connsiteX25-501"/>
              <a:gd fmla="*/ 417 h 428" name="connsiteY25-502"/>
              <a:gd fmla="*/ 210 w 320" name="connsiteX26-503"/>
              <a:gd fmla="*/ 428 h 428" name="connsiteY26-504"/>
              <a:gd fmla="*/ 320 w 320" name="connsiteX27-505"/>
              <a:gd fmla="*/ 428 h 428" name="connsiteY27-506"/>
              <a:gd fmla="*/ 320 w 320" name="connsiteX28-507"/>
              <a:gd fmla="*/ 317 h 428" name="connsiteY28-508"/>
              <a:gd fmla="*/ 309 w 320" name="connsiteX29-509"/>
              <a:gd fmla="*/ 297 h 428" name="connsiteY29-510"/>
              <a:gd fmla="*/ 295 w 320" name="connsiteX30-511"/>
              <a:gd fmla="*/ 302 h 428" name="connsiteY30-512"/>
              <a:gd fmla="*/ 295 w 320" name="connsiteX31-513"/>
              <a:gd fmla="*/ 302 h 428" name="connsiteY31-514"/>
              <a:gd fmla="*/ 261 w 320" name="connsiteX32-515"/>
              <a:gd fmla="*/ 316 h 428" name="connsiteY32-516"/>
              <a:gd fmla="*/ 213 w 320" name="connsiteX33-517"/>
              <a:gd fmla="*/ 268 h 428" name="connsiteY33-518"/>
              <a:gd fmla="*/ 261 w 320" name="connsiteX34-519"/>
              <a:gd fmla="*/ 219 h 428" name="connsiteY34-520"/>
              <a:gd fmla="*/ 295 w 320" name="connsiteX35-521"/>
              <a:gd fmla="*/ 234 h 428" name="connsiteY35-522"/>
              <a:gd fmla="*/ 295 w 320" name="connsiteX36-523"/>
              <a:gd fmla="*/ 234 h 428" name="connsiteY36-524"/>
              <a:gd fmla="*/ 309 w 320" name="connsiteX37-525"/>
              <a:gd fmla="*/ 239 h 428" name="connsiteY37-526"/>
              <a:gd fmla="*/ 320 w 320" name="connsiteX38-527"/>
              <a:gd fmla="*/ 219 h 428" name="connsiteY38-528"/>
              <a:gd fmla="*/ 320 w 320" name="connsiteX39-529"/>
              <a:gd fmla="*/ 140 h 428" name="connsiteY39-530"/>
              <a:gd fmla="*/ 320 w 320" name="connsiteX40-531"/>
              <a:gd fmla="*/ 140 h 428" name="connsiteY40-532"/>
              <a:gd fmla="*/ 320 w 320" name="connsiteX41-533"/>
              <a:gd fmla="*/ 108 h 428" name="connsiteY41-534"/>
              <a:gd fmla="*/ 320 w 320" name="connsiteX0-535"/>
              <a:gd fmla="*/ 108 h 428" name="connsiteY0-536"/>
              <a:gd fmla="*/ 320 w 320" name="connsiteX1-537"/>
              <a:gd fmla="*/ 108 h 428" name="connsiteY1-538"/>
              <a:gd fmla="*/ 320 w 320" name="connsiteX2-539"/>
              <a:gd fmla="*/ 108 h 428" name="connsiteY2-540"/>
              <a:gd fmla="*/ 198 w 320" name="connsiteX3-541"/>
              <a:gd fmla="*/ 108 h 428" name="connsiteY3-542"/>
              <a:gd fmla="*/ 179 w 320" name="connsiteX4-543"/>
              <a:gd fmla="*/ 82 h 428" name="connsiteY4-544"/>
              <a:gd fmla="*/ 182 w 320" name="connsiteX5-545"/>
              <a:gd fmla="*/ 68 h 428" name="connsiteY5-546"/>
              <a:gd fmla="*/ 199 w 320" name="connsiteX6-547"/>
              <a:gd fmla="*/ 37 h 428" name="connsiteY6-548"/>
              <a:gd fmla="*/ 160 w 320" name="connsiteX7-549"/>
              <a:gd fmla="*/ 0 h 428" name="connsiteY7-550"/>
              <a:gd fmla="*/ 122 w 320" name="connsiteX8-551"/>
              <a:gd fmla="*/ 37 h 428" name="connsiteY8-552"/>
              <a:gd fmla="*/ 140 w 320" name="connsiteX9-553"/>
              <a:gd fmla="*/ 69 h 428" name="connsiteY9-554"/>
              <a:gd fmla="*/ 142 w 320" name="connsiteX10-555"/>
              <a:gd fmla="*/ 82 h 428" name="connsiteY10-556"/>
              <a:gd fmla="*/ 123 w 320" name="connsiteX11-557"/>
              <a:gd fmla="*/ 108 h 428" name="connsiteY11-558"/>
              <a:gd fmla="*/ 0 w 320" name="connsiteX12-559"/>
              <a:gd fmla="*/ 108 h 428" name="connsiteY12-560"/>
              <a:gd fmla="*/ 0 w 320" name="connsiteX13-561"/>
              <a:gd fmla="*/ 305 h 428" name="connsiteY13-562"/>
              <a:gd fmla="*/ 0 w 320" name="connsiteX14-563"/>
              <a:gd fmla="*/ 428 h 428" name="connsiteY14-564"/>
              <a:gd fmla="*/ 110 w 320" name="connsiteX15-565"/>
              <a:gd fmla="*/ 428 h 428" name="connsiteY15-566"/>
              <a:gd fmla="*/ 131 w 320" name="connsiteX16-567"/>
              <a:gd fmla="*/ 417 h 428" name="connsiteY16-568"/>
              <a:gd fmla="*/ 126 w 320" name="connsiteX17-569"/>
              <a:gd fmla="*/ 403 h 428" name="connsiteY17-570"/>
              <a:gd fmla="*/ 126 w 320" name="connsiteX18-571"/>
              <a:gd fmla="*/ 403 h 428" name="connsiteY18-572"/>
              <a:gd fmla="*/ 111 w 320" name="connsiteX19-573"/>
              <a:gd fmla="*/ 369 h 428" name="connsiteY19-574"/>
              <a:gd fmla="*/ 160 w 320" name="connsiteX20-575"/>
              <a:gd fmla="*/ 321 h 428" name="connsiteY20-576"/>
              <a:gd fmla="*/ 208 w 320" name="connsiteX21-577"/>
              <a:gd fmla="*/ 369 h 428" name="connsiteY21-578"/>
              <a:gd fmla="*/ 194 w 320" name="connsiteX22-579"/>
              <a:gd fmla="*/ 403 h 428" name="connsiteY22-580"/>
              <a:gd fmla="*/ 194 w 320" name="connsiteX23-581"/>
              <a:gd fmla="*/ 403 h 428" name="connsiteY23-582"/>
              <a:gd fmla="*/ 189 w 320" name="connsiteX24-583"/>
              <a:gd fmla="*/ 417 h 428" name="connsiteY24-584"/>
              <a:gd fmla="*/ 210 w 320" name="connsiteX25-585"/>
              <a:gd fmla="*/ 428 h 428" name="connsiteY25-586"/>
              <a:gd fmla="*/ 320 w 320" name="connsiteX26-587"/>
              <a:gd fmla="*/ 428 h 428" name="connsiteY26-588"/>
              <a:gd fmla="*/ 320 w 320" name="connsiteX27-589"/>
              <a:gd fmla="*/ 317 h 428" name="connsiteY27-590"/>
              <a:gd fmla="*/ 309 w 320" name="connsiteX28-591"/>
              <a:gd fmla="*/ 297 h 428" name="connsiteY28-592"/>
              <a:gd fmla="*/ 295 w 320" name="connsiteX29-593"/>
              <a:gd fmla="*/ 302 h 428" name="connsiteY29-594"/>
              <a:gd fmla="*/ 295 w 320" name="connsiteX30-595"/>
              <a:gd fmla="*/ 302 h 428" name="connsiteY30-596"/>
              <a:gd fmla="*/ 261 w 320" name="connsiteX31-597"/>
              <a:gd fmla="*/ 316 h 428" name="connsiteY31-598"/>
              <a:gd fmla="*/ 213 w 320" name="connsiteX32-599"/>
              <a:gd fmla="*/ 268 h 428" name="connsiteY32-600"/>
              <a:gd fmla="*/ 261 w 320" name="connsiteX33-601"/>
              <a:gd fmla="*/ 219 h 428" name="connsiteY33-602"/>
              <a:gd fmla="*/ 295 w 320" name="connsiteX34-603"/>
              <a:gd fmla="*/ 234 h 428" name="connsiteY34-604"/>
              <a:gd fmla="*/ 295 w 320" name="connsiteX35-605"/>
              <a:gd fmla="*/ 234 h 428" name="connsiteY35-606"/>
              <a:gd fmla="*/ 309 w 320" name="connsiteX36-607"/>
              <a:gd fmla="*/ 239 h 428" name="connsiteY36-608"/>
              <a:gd fmla="*/ 320 w 320" name="connsiteX37-609"/>
              <a:gd fmla="*/ 219 h 428" name="connsiteY37-610"/>
              <a:gd fmla="*/ 320 w 320" name="connsiteX38-611"/>
              <a:gd fmla="*/ 140 h 428" name="connsiteY38-612"/>
              <a:gd fmla="*/ 320 w 320" name="connsiteX39-613"/>
              <a:gd fmla="*/ 140 h 428" name="connsiteY39-614"/>
              <a:gd fmla="*/ 320 w 320" name="connsiteX40-615"/>
              <a:gd fmla="*/ 108 h 428" name="connsiteY40-616"/>
              <a:gd fmla="*/ 320 w 320" name="connsiteX0-617"/>
              <a:gd fmla="*/ 108 h 428" name="connsiteY0-618"/>
              <a:gd fmla="*/ 320 w 320" name="connsiteX1-619"/>
              <a:gd fmla="*/ 108 h 428" name="connsiteY1-620"/>
              <a:gd fmla="*/ 320 w 320" name="connsiteX2-621"/>
              <a:gd fmla="*/ 108 h 428" name="connsiteY2-622"/>
              <a:gd fmla="*/ 198 w 320" name="connsiteX3-623"/>
              <a:gd fmla="*/ 108 h 428" name="connsiteY3-624"/>
              <a:gd fmla="*/ 179 w 320" name="connsiteX4-625"/>
              <a:gd fmla="*/ 82 h 428" name="connsiteY4-626"/>
              <a:gd fmla="*/ 182 w 320" name="connsiteX5-627"/>
              <a:gd fmla="*/ 68 h 428" name="connsiteY5-628"/>
              <a:gd fmla="*/ 199 w 320" name="connsiteX6-629"/>
              <a:gd fmla="*/ 37 h 428" name="connsiteY6-630"/>
              <a:gd fmla="*/ 160 w 320" name="connsiteX7-631"/>
              <a:gd fmla="*/ 0 h 428" name="connsiteY7-632"/>
              <a:gd fmla="*/ 122 w 320" name="connsiteX8-633"/>
              <a:gd fmla="*/ 37 h 428" name="connsiteY8-634"/>
              <a:gd fmla="*/ 140 w 320" name="connsiteX9-635"/>
              <a:gd fmla="*/ 69 h 428" name="connsiteY9-636"/>
              <a:gd fmla="*/ 142 w 320" name="connsiteX10-637"/>
              <a:gd fmla="*/ 82 h 428" name="connsiteY10-638"/>
              <a:gd fmla="*/ 123 w 320" name="connsiteX11-639"/>
              <a:gd fmla="*/ 108 h 428" name="connsiteY11-640"/>
              <a:gd fmla="*/ 0 w 320" name="connsiteX12-641"/>
              <a:gd fmla="*/ 108 h 428" name="connsiteY12-642"/>
              <a:gd fmla="*/ 0 w 320" name="connsiteX13-643"/>
              <a:gd fmla="*/ 428 h 428" name="connsiteY13-644"/>
              <a:gd fmla="*/ 110 w 320" name="connsiteX14-645"/>
              <a:gd fmla="*/ 428 h 428" name="connsiteY14-646"/>
              <a:gd fmla="*/ 131 w 320" name="connsiteX15-647"/>
              <a:gd fmla="*/ 417 h 428" name="connsiteY15-648"/>
              <a:gd fmla="*/ 126 w 320" name="connsiteX16-649"/>
              <a:gd fmla="*/ 403 h 428" name="connsiteY16-650"/>
              <a:gd fmla="*/ 126 w 320" name="connsiteX17-651"/>
              <a:gd fmla="*/ 403 h 428" name="connsiteY17-652"/>
              <a:gd fmla="*/ 111 w 320" name="connsiteX18-653"/>
              <a:gd fmla="*/ 369 h 428" name="connsiteY18-654"/>
              <a:gd fmla="*/ 160 w 320" name="connsiteX19-655"/>
              <a:gd fmla="*/ 321 h 428" name="connsiteY19-656"/>
              <a:gd fmla="*/ 208 w 320" name="connsiteX20-657"/>
              <a:gd fmla="*/ 369 h 428" name="connsiteY20-658"/>
              <a:gd fmla="*/ 194 w 320" name="connsiteX21-659"/>
              <a:gd fmla="*/ 403 h 428" name="connsiteY21-660"/>
              <a:gd fmla="*/ 194 w 320" name="connsiteX22-661"/>
              <a:gd fmla="*/ 403 h 428" name="connsiteY22-662"/>
              <a:gd fmla="*/ 189 w 320" name="connsiteX23-663"/>
              <a:gd fmla="*/ 417 h 428" name="connsiteY23-664"/>
              <a:gd fmla="*/ 210 w 320" name="connsiteX24-665"/>
              <a:gd fmla="*/ 428 h 428" name="connsiteY24-666"/>
              <a:gd fmla="*/ 320 w 320" name="connsiteX25-667"/>
              <a:gd fmla="*/ 428 h 428" name="connsiteY25-668"/>
              <a:gd fmla="*/ 320 w 320" name="connsiteX26-669"/>
              <a:gd fmla="*/ 317 h 428" name="connsiteY26-670"/>
              <a:gd fmla="*/ 309 w 320" name="connsiteX27-671"/>
              <a:gd fmla="*/ 297 h 428" name="connsiteY27-672"/>
              <a:gd fmla="*/ 295 w 320" name="connsiteX28-673"/>
              <a:gd fmla="*/ 302 h 428" name="connsiteY28-674"/>
              <a:gd fmla="*/ 295 w 320" name="connsiteX29-675"/>
              <a:gd fmla="*/ 302 h 428" name="connsiteY29-676"/>
              <a:gd fmla="*/ 261 w 320" name="connsiteX30-677"/>
              <a:gd fmla="*/ 316 h 428" name="connsiteY30-678"/>
              <a:gd fmla="*/ 213 w 320" name="connsiteX31-679"/>
              <a:gd fmla="*/ 268 h 428" name="connsiteY31-680"/>
              <a:gd fmla="*/ 261 w 320" name="connsiteX32-681"/>
              <a:gd fmla="*/ 219 h 428" name="connsiteY32-682"/>
              <a:gd fmla="*/ 295 w 320" name="connsiteX33-683"/>
              <a:gd fmla="*/ 234 h 428" name="connsiteY33-684"/>
              <a:gd fmla="*/ 295 w 320" name="connsiteX34-685"/>
              <a:gd fmla="*/ 234 h 428" name="connsiteY34-686"/>
              <a:gd fmla="*/ 309 w 320" name="connsiteX35-687"/>
              <a:gd fmla="*/ 239 h 428" name="connsiteY35-688"/>
              <a:gd fmla="*/ 320 w 320" name="connsiteX36-689"/>
              <a:gd fmla="*/ 219 h 428" name="connsiteY36-690"/>
              <a:gd fmla="*/ 320 w 320" name="connsiteX37-691"/>
              <a:gd fmla="*/ 140 h 428" name="connsiteY37-692"/>
              <a:gd fmla="*/ 320 w 320" name="connsiteX38-693"/>
              <a:gd fmla="*/ 140 h 428" name="connsiteY38-694"/>
              <a:gd fmla="*/ 320 w 320" name="connsiteX39-695"/>
              <a:gd fmla="*/ 108 h 428" name="connsiteY39-696"/>
              <a:gd fmla="*/ 320 w 320" name="connsiteX0-697"/>
              <a:gd fmla="*/ 108 h 428" name="connsiteY0-698"/>
              <a:gd fmla="*/ 320 w 320" name="connsiteX1-699"/>
              <a:gd fmla="*/ 108 h 428" name="connsiteY1-700"/>
              <a:gd fmla="*/ 320 w 320" name="connsiteX2-701"/>
              <a:gd fmla="*/ 108 h 428" name="connsiteY2-702"/>
              <a:gd fmla="*/ 198 w 320" name="connsiteX3-703"/>
              <a:gd fmla="*/ 108 h 428" name="connsiteY3-704"/>
              <a:gd fmla="*/ 179 w 320" name="connsiteX4-705"/>
              <a:gd fmla="*/ 82 h 428" name="connsiteY4-706"/>
              <a:gd fmla="*/ 182 w 320" name="connsiteX5-707"/>
              <a:gd fmla="*/ 68 h 428" name="connsiteY5-708"/>
              <a:gd fmla="*/ 199 w 320" name="connsiteX6-709"/>
              <a:gd fmla="*/ 37 h 428" name="connsiteY6-710"/>
              <a:gd fmla="*/ 160 w 320" name="connsiteX7-711"/>
              <a:gd fmla="*/ 0 h 428" name="connsiteY7-712"/>
              <a:gd fmla="*/ 122 w 320" name="connsiteX8-713"/>
              <a:gd fmla="*/ 37 h 428" name="connsiteY8-714"/>
              <a:gd fmla="*/ 140 w 320" name="connsiteX9-715"/>
              <a:gd fmla="*/ 69 h 428" name="connsiteY9-716"/>
              <a:gd fmla="*/ 142 w 320" name="connsiteX10-717"/>
              <a:gd fmla="*/ 82 h 428" name="connsiteY10-718"/>
              <a:gd fmla="*/ 123 w 320" name="connsiteX11-719"/>
              <a:gd fmla="*/ 108 h 428" name="connsiteY11-720"/>
              <a:gd fmla="*/ 0 w 320" name="connsiteX12-721"/>
              <a:gd fmla="*/ 108 h 428" name="connsiteY12-722"/>
              <a:gd fmla="*/ 0 w 320" name="connsiteX13-723"/>
              <a:gd fmla="*/ 428 h 428" name="connsiteY13-724"/>
              <a:gd fmla="*/ 110 w 320" name="connsiteX14-725"/>
              <a:gd fmla="*/ 428 h 428" name="connsiteY14-726"/>
              <a:gd fmla="*/ 131 w 320" name="connsiteX15-727"/>
              <a:gd fmla="*/ 417 h 428" name="connsiteY15-728"/>
              <a:gd fmla="*/ 126 w 320" name="connsiteX16-729"/>
              <a:gd fmla="*/ 403 h 428" name="connsiteY16-730"/>
              <a:gd fmla="*/ 126 w 320" name="connsiteX17-731"/>
              <a:gd fmla="*/ 403 h 428" name="connsiteY17-732"/>
              <a:gd fmla="*/ 111 w 320" name="connsiteX18-733"/>
              <a:gd fmla="*/ 369 h 428" name="connsiteY18-734"/>
              <a:gd fmla="*/ 208 w 320" name="connsiteX19-735"/>
              <a:gd fmla="*/ 369 h 428" name="connsiteY19-736"/>
              <a:gd fmla="*/ 194 w 320" name="connsiteX20-737"/>
              <a:gd fmla="*/ 403 h 428" name="connsiteY20-738"/>
              <a:gd fmla="*/ 194 w 320" name="connsiteX21-739"/>
              <a:gd fmla="*/ 403 h 428" name="connsiteY21-740"/>
              <a:gd fmla="*/ 189 w 320" name="connsiteX22-741"/>
              <a:gd fmla="*/ 417 h 428" name="connsiteY22-742"/>
              <a:gd fmla="*/ 210 w 320" name="connsiteX23-743"/>
              <a:gd fmla="*/ 428 h 428" name="connsiteY23-744"/>
              <a:gd fmla="*/ 320 w 320" name="connsiteX24-745"/>
              <a:gd fmla="*/ 428 h 428" name="connsiteY24-746"/>
              <a:gd fmla="*/ 320 w 320" name="connsiteX25-747"/>
              <a:gd fmla="*/ 317 h 428" name="connsiteY25-748"/>
              <a:gd fmla="*/ 309 w 320" name="connsiteX26-749"/>
              <a:gd fmla="*/ 297 h 428" name="connsiteY26-750"/>
              <a:gd fmla="*/ 295 w 320" name="connsiteX27-751"/>
              <a:gd fmla="*/ 302 h 428" name="connsiteY27-752"/>
              <a:gd fmla="*/ 295 w 320" name="connsiteX28-753"/>
              <a:gd fmla="*/ 302 h 428" name="connsiteY28-754"/>
              <a:gd fmla="*/ 261 w 320" name="connsiteX29-755"/>
              <a:gd fmla="*/ 316 h 428" name="connsiteY29-756"/>
              <a:gd fmla="*/ 213 w 320" name="connsiteX30-757"/>
              <a:gd fmla="*/ 268 h 428" name="connsiteY30-758"/>
              <a:gd fmla="*/ 261 w 320" name="connsiteX31-759"/>
              <a:gd fmla="*/ 219 h 428" name="connsiteY31-760"/>
              <a:gd fmla="*/ 295 w 320" name="connsiteX32-761"/>
              <a:gd fmla="*/ 234 h 428" name="connsiteY32-762"/>
              <a:gd fmla="*/ 295 w 320" name="connsiteX33-763"/>
              <a:gd fmla="*/ 234 h 428" name="connsiteY33-764"/>
              <a:gd fmla="*/ 309 w 320" name="connsiteX34-765"/>
              <a:gd fmla="*/ 239 h 428" name="connsiteY34-766"/>
              <a:gd fmla="*/ 320 w 320" name="connsiteX35-767"/>
              <a:gd fmla="*/ 219 h 428" name="connsiteY35-768"/>
              <a:gd fmla="*/ 320 w 320" name="connsiteX36-769"/>
              <a:gd fmla="*/ 140 h 428" name="connsiteY36-770"/>
              <a:gd fmla="*/ 320 w 320" name="connsiteX37-771"/>
              <a:gd fmla="*/ 140 h 428" name="connsiteY37-772"/>
              <a:gd fmla="*/ 320 w 320" name="connsiteX38-773"/>
              <a:gd fmla="*/ 108 h 428" name="connsiteY38-774"/>
              <a:gd fmla="*/ 320 w 320" name="connsiteX0-775"/>
              <a:gd fmla="*/ 108 h 428" name="connsiteY0-776"/>
              <a:gd fmla="*/ 320 w 320" name="connsiteX1-777"/>
              <a:gd fmla="*/ 108 h 428" name="connsiteY1-778"/>
              <a:gd fmla="*/ 320 w 320" name="connsiteX2-779"/>
              <a:gd fmla="*/ 108 h 428" name="connsiteY2-780"/>
              <a:gd fmla="*/ 198 w 320" name="connsiteX3-781"/>
              <a:gd fmla="*/ 108 h 428" name="connsiteY3-782"/>
              <a:gd fmla="*/ 179 w 320" name="connsiteX4-783"/>
              <a:gd fmla="*/ 82 h 428" name="connsiteY4-784"/>
              <a:gd fmla="*/ 182 w 320" name="connsiteX5-785"/>
              <a:gd fmla="*/ 68 h 428" name="connsiteY5-786"/>
              <a:gd fmla="*/ 199 w 320" name="connsiteX6-787"/>
              <a:gd fmla="*/ 37 h 428" name="connsiteY6-788"/>
              <a:gd fmla="*/ 160 w 320" name="connsiteX7-789"/>
              <a:gd fmla="*/ 0 h 428" name="connsiteY7-790"/>
              <a:gd fmla="*/ 122 w 320" name="connsiteX8-791"/>
              <a:gd fmla="*/ 37 h 428" name="connsiteY8-792"/>
              <a:gd fmla="*/ 140 w 320" name="connsiteX9-793"/>
              <a:gd fmla="*/ 69 h 428" name="connsiteY9-794"/>
              <a:gd fmla="*/ 142 w 320" name="connsiteX10-795"/>
              <a:gd fmla="*/ 82 h 428" name="connsiteY10-796"/>
              <a:gd fmla="*/ 123 w 320" name="connsiteX11-797"/>
              <a:gd fmla="*/ 108 h 428" name="connsiteY11-798"/>
              <a:gd fmla="*/ 0 w 320" name="connsiteX12-799"/>
              <a:gd fmla="*/ 108 h 428" name="connsiteY12-800"/>
              <a:gd fmla="*/ 0 w 320" name="connsiteX13-801"/>
              <a:gd fmla="*/ 428 h 428" name="connsiteY13-802"/>
              <a:gd fmla="*/ 110 w 320" name="connsiteX14-803"/>
              <a:gd fmla="*/ 428 h 428" name="connsiteY14-804"/>
              <a:gd fmla="*/ 131 w 320" name="connsiteX15-805"/>
              <a:gd fmla="*/ 417 h 428" name="connsiteY15-806"/>
              <a:gd fmla="*/ 126 w 320" name="connsiteX16-807"/>
              <a:gd fmla="*/ 403 h 428" name="connsiteY16-808"/>
              <a:gd fmla="*/ 126 w 320" name="connsiteX17-809"/>
              <a:gd fmla="*/ 403 h 428" name="connsiteY17-810"/>
              <a:gd fmla="*/ 208 w 320" name="connsiteX18-811"/>
              <a:gd fmla="*/ 369 h 428" name="connsiteY18-812"/>
              <a:gd fmla="*/ 194 w 320" name="connsiteX19-813"/>
              <a:gd fmla="*/ 403 h 428" name="connsiteY19-814"/>
              <a:gd fmla="*/ 194 w 320" name="connsiteX20-815"/>
              <a:gd fmla="*/ 403 h 428" name="connsiteY20-816"/>
              <a:gd fmla="*/ 189 w 320" name="connsiteX21-817"/>
              <a:gd fmla="*/ 417 h 428" name="connsiteY21-818"/>
              <a:gd fmla="*/ 210 w 320" name="connsiteX22-819"/>
              <a:gd fmla="*/ 428 h 428" name="connsiteY22-820"/>
              <a:gd fmla="*/ 320 w 320" name="connsiteX23-821"/>
              <a:gd fmla="*/ 428 h 428" name="connsiteY23-822"/>
              <a:gd fmla="*/ 320 w 320" name="connsiteX24-823"/>
              <a:gd fmla="*/ 317 h 428" name="connsiteY24-824"/>
              <a:gd fmla="*/ 309 w 320" name="connsiteX25-825"/>
              <a:gd fmla="*/ 297 h 428" name="connsiteY25-826"/>
              <a:gd fmla="*/ 295 w 320" name="connsiteX26-827"/>
              <a:gd fmla="*/ 302 h 428" name="connsiteY26-828"/>
              <a:gd fmla="*/ 295 w 320" name="connsiteX27-829"/>
              <a:gd fmla="*/ 302 h 428" name="connsiteY27-830"/>
              <a:gd fmla="*/ 261 w 320" name="connsiteX28-831"/>
              <a:gd fmla="*/ 316 h 428" name="connsiteY28-832"/>
              <a:gd fmla="*/ 213 w 320" name="connsiteX29-833"/>
              <a:gd fmla="*/ 268 h 428" name="connsiteY29-834"/>
              <a:gd fmla="*/ 261 w 320" name="connsiteX30-835"/>
              <a:gd fmla="*/ 219 h 428" name="connsiteY30-836"/>
              <a:gd fmla="*/ 295 w 320" name="connsiteX31-837"/>
              <a:gd fmla="*/ 234 h 428" name="connsiteY31-838"/>
              <a:gd fmla="*/ 295 w 320" name="connsiteX32-839"/>
              <a:gd fmla="*/ 234 h 428" name="connsiteY32-840"/>
              <a:gd fmla="*/ 309 w 320" name="connsiteX33-841"/>
              <a:gd fmla="*/ 239 h 428" name="connsiteY33-842"/>
              <a:gd fmla="*/ 320 w 320" name="connsiteX34-843"/>
              <a:gd fmla="*/ 219 h 428" name="connsiteY34-844"/>
              <a:gd fmla="*/ 320 w 320" name="connsiteX35-845"/>
              <a:gd fmla="*/ 140 h 428" name="connsiteY35-846"/>
              <a:gd fmla="*/ 320 w 320" name="connsiteX36-847"/>
              <a:gd fmla="*/ 140 h 428" name="connsiteY36-848"/>
              <a:gd fmla="*/ 320 w 320" name="connsiteX37-849"/>
              <a:gd fmla="*/ 108 h 428" name="connsiteY37-850"/>
              <a:gd fmla="*/ 320 w 320" name="connsiteX0-851"/>
              <a:gd fmla="*/ 108 h 428" name="connsiteY0-852"/>
              <a:gd fmla="*/ 320 w 320" name="connsiteX1-853"/>
              <a:gd fmla="*/ 108 h 428" name="connsiteY1-854"/>
              <a:gd fmla="*/ 320 w 320" name="connsiteX2-855"/>
              <a:gd fmla="*/ 108 h 428" name="connsiteY2-856"/>
              <a:gd fmla="*/ 198 w 320" name="connsiteX3-857"/>
              <a:gd fmla="*/ 108 h 428" name="connsiteY3-858"/>
              <a:gd fmla="*/ 179 w 320" name="connsiteX4-859"/>
              <a:gd fmla="*/ 82 h 428" name="connsiteY4-860"/>
              <a:gd fmla="*/ 182 w 320" name="connsiteX5-861"/>
              <a:gd fmla="*/ 68 h 428" name="connsiteY5-862"/>
              <a:gd fmla="*/ 199 w 320" name="connsiteX6-863"/>
              <a:gd fmla="*/ 37 h 428" name="connsiteY6-864"/>
              <a:gd fmla="*/ 160 w 320" name="connsiteX7-865"/>
              <a:gd fmla="*/ 0 h 428" name="connsiteY7-866"/>
              <a:gd fmla="*/ 122 w 320" name="connsiteX8-867"/>
              <a:gd fmla="*/ 37 h 428" name="connsiteY8-868"/>
              <a:gd fmla="*/ 140 w 320" name="connsiteX9-869"/>
              <a:gd fmla="*/ 69 h 428" name="connsiteY9-870"/>
              <a:gd fmla="*/ 142 w 320" name="connsiteX10-871"/>
              <a:gd fmla="*/ 82 h 428" name="connsiteY10-872"/>
              <a:gd fmla="*/ 123 w 320" name="connsiteX11-873"/>
              <a:gd fmla="*/ 108 h 428" name="connsiteY11-874"/>
              <a:gd fmla="*/ 0 w 320" name="connsiteX12-875"/>
              <a:gd fmla="*/ 108 h 428" name="connsiteY12-876"/>
              <a:gd fmla="*/ 0 w 320" name="connsiteX13-877"/>
              <a:gd fmla="*/ 428 h 428" name="connsiteY13-878"/>
              <a:gd fmla="*/ 110 w 320" name="connsiteX14-879"/>
              <a:gd fmla="*/ 428 h 428" name="connsiteY14-880"/>
              <a:gd fmla="*/ 131 w 320" name="connsiteX15-881"/>
              <a:gd fmla="*/ 417 h 428" name="connsiteY15-882"/>
              <a:gd fmla="*/ 126 w 320" name="connsiteX16-883"/>
              <a:gd fmla="*/ 403 h 428" name="connsiteY16-884"/>
              <a:gd fmla="*/ 126 w 320" name="connsiteX17-885"/>
              <a:gd fmla="*/ 403 h 428" name="connsiteY17-886"/>
              <a:gd fmla="*/ 194 w 320" name="connsiteX18-887"/>
              <a:gd fmla="*/ 403 h 428" name="connsiteY18-888"/>
              <a:gd fmla="*/ 194 w 320" name="connsiteX19-889"/>
              <a:gd fmla="*/ 403 h 428" name="connsiteY19-890"/>
              <a:gd fmla="*/ 189 w 320" name="connsiteX20-891"/>
              <a:gd fmla="*/ 417 h 428" name="connsiteY20-892"/>
              <a:gd fmla="*/ 210 w 320" name="connsiteX21-893"/>
              <a:gd fmla="*/ 428 h 428" name="connsiteY21-894"/>
              <a:gd fmla="*/ 320 w 320" name="connsiteX22-895"/>
              <a:gd fmla="*/ 428 h 428" name="connsiteY22-896"/>
              <a:gd fmla="*/ 320 w 320" name="connsiteX23-897"/>
              <a:gd fmla="*/ 317 h 428" name="connsiteY23-898"/>
              <a:gd fmla="*/ 309 w 320" name="connsiteX24-899"/>
              <a:gd fmla="*/ 297 h 428" name="connsiteY24-900"/>
              <a:gd fmla="*/ 295 w 320" name="connsiteX25-901"/>
              <a:gd fmla="*/ 302 h 428" name="connsiteY25-902"/>
              <a:gd fmla="*/ 295 w 320" name="connsiteX26-903"/>
              <a:gd fmla="*/ 302 h 428" name="connsiteY26-904"/>
              <a:gd fmla="*/ 261 w 320" name="connsiteX27-905"/>
              <a:gd fmla="*/ 316 h 428" name="connsiteY27-906"/>
              <a:gd fmla="*/ 213 w 320" name="connsiteX28-907"/>
              <a:gd fmla="*/ 268 h 428" name="connsiteY28-908"/>
              <a:gd fmla="*/ 261 w 320" name="connsiteX29-909"/>
              <a:gd fmla="*/ 219 h 428" name="connsiteY29-910"/>
              <a:gd fmla="*/ 295 w 320" name="connsiteX30-911"/>
              <a:gd fmla="*/ 234 h 428" name="connsiteY30-912"/>
              <a:gd fmla="*/ 295 w 320" name="connsiteX31-913"/>
              <a:gd fmla="*/ 234 h 428" name="connsiteY31-914"/>
              <a:gd fmla="*/ 309 w 320" name="connsiteX32-915"/>
              <a:gd fmla="*/ 239 h 428" name="connsiteY32-916"/>
              <a:gd fmla="*/ 320 w 320" name="connsiteX33-917"/>
              <a:gd fmla="*/ 219 h 428" name="connsiteY33-918"/>
              <a:gd fmla="*/ 320 w 320" name="connsiteX34-919"/>
              <a:gd fmla="*/ 140 h 428" name="connsiteY34-920"/>
              <a:gd fmla="*/ 320 w 320" name="connsiteX35-921"/>
              <a:gd fmla="*/ 140 h 428" name="connsiteY35-922"/>
              <a:gd fmla="*/ 320 w 320" name="connsiteX36-923"/>
              <a:gd fmla="*/ 108 h 428" name="connsiteY36-924"/>
              <a:gd fmla="*/ 320 w 320" name="connsiteX0-925"/>
              <a:gd fmla="*/ 108 h 428" name="connsiteY0-926"/>
              <a:gd fmla="*/ 320 w 320" name="connsiteX1-927"/>
              <a:gd fmla="*/ 108 h 428" name="connsiteY1-928"/>
              <a:gd fmla="*/ 320 w 320" name="connsiteX2-929"/>
              <a:gd fmla="*/ 108 h 428" name="connsiteY2-930"/>
              <a:gd fmla="*/ 198 w 320" name="connsiteX3-931"/>
              <a:gd fmla="*/ 108 h 428" name="connsiteY3-932"/>
              <a:gd fmla="*/ 179 w 320" name="connsiteX4-933"/>
              <a:gd fmla="*/ 82 h 428" name="connsiteY4-934"/>
              <a:gd fmla="*/ 182 w 320" name="connsiteX5-935"/>
              <a:gd fmla="*/ 68 h 428" name="connsiteY5-936"/>
              <a:gd fmla="*/ 199 w 320" name="connsiteX6-937"/>
              <a:gd fmla="*/ 37 h 428" name="connsiteY6-938"/>
              <a:gd fmla="*/ 160 w 320" name="connsiteX7-939"/>
              <a:gd fmla="*/ 0 h 428" name="connsiteY7-940"/>
              <a:gd fmla="*/ 122 w 320" name="connsiteX8-941"/>
              <a:gd fmla="*/ 37 h 428" name="connsiteY8-942"/>
              <a:gd fmla="*/ 140 w 320" name="connsiteX9-943"/>
              <a:gd fmla="*/ 69 h 428" name="connsiteY9-944"/>
              <a:gd fmla="*/ 142 w 320" name="connsiteX10-945"/>
              <a:gd fmla="*/ 82 h 428" name="connsiteY10-946"/>
              <a:gd fmla="*/ 123 w 320" name="connsiteX11-947"/>
              <a:gd fmla="*/ 108 h 428" name="connsiteY11-948"/>
              <a:gd fmla="*/ 0 w 320" name="connsiteX12-949"/>
              <a:gd fmla="*/ 108 h 428" name="connsiteY12-950"/>
              <a:gd fmla="*/ 0 w 320" name="connsiteX13-951"/>
              <a:gd fmla="*/ 428 h 428" name="connsiteY13-952"/>
              <a:gd fmla="*/ 110 w 320" name="connsiteX14-953"/>
              <a:gd fmla="*/ 428 h 428" name="connsiteY14-954"/>
              <a:gd fmla="*/ 131 w 320" name="connsiteX15-955"/>
              <a:gd fmla="*/ 417 h 428" name="connsiteY15-956"/>
              <a:gd fmla="*/ 126 w 320" name="connsiteX16-957"/>
              <a:gd fmla="*/ 403 h 428" name="connsiteY16-958"/>
              <a:gd fmla="*/ 126 w 320" name="connsiteX17-959"/>
              <a:gd fmla="*/ 403 h 428" name="connsiteY17-960"/>
              <a:gd fmla="*/ 194 w 320" name="connsiteX18-961"/>
              <a:gd fmla="*/ 403 h 428" name="connsiteY18-962"/>
              <a:gd fmla="*/ 189 w 320" name="connsiteX19-963"/>
              <a:gd fmla="*/ 417 h 428" name="connsiteY19-964"/>
              <a:gd fmla="*/ 210 w 320" name="connsiteX20-965"/>
              <a:gd fmla="*/ 428 h 428" name="connsiteY20-966"/>
              <a:gd fmla="*/ 320 w 320" name="connsiteX21-967"/>
              <a:gd fmla="*/ 428 h 428" name="connsiteY21-968"/>
              <a:gd fmla="*/ 320 w 320" name="connsiteX22-969"/>
              <a:gd fmla="*/ 317 h 428" name="connsiteY22-970"/>
              <a:gd fmla="*/ 309 w 320" name="connsiteX23-971"/>
              <a:gd fmla="*/ 297 h 428" name="connsiteY23-972"/>
              <a:gd fmla="*/ 295 w 320" name="connsiteX24-973"/>
              <a:gd fmla="*/ 302 h 428" name="connsiteY24-974"/>
              <a:gd fmla="*/ 295 w 320" name="connsiteX25-975"/>
              <a:gd fmla="*/ 302 h 428" name="connsiteY25-976"/>
              <a:gd fmla="*/ 261 w 320" name="connsiteX26-977"/>
              <a:gd fmla="*/ 316 h 428" name="connsiteY26-978"/>
              <a:gd fmla="*/ 213 w 320" name="connsiteX27-979"/>
              <a:gd fmla="*/ 268 h 428" name="connsiteY27-980"/>
              <a:gd fmla="*/ 261 w 320" name="connsiteX28-981"/>
              <a:gd fmla="*/ 219 h 428" name="connsiteY28-982"/>
              <a:gd fmla="*/ 295 w 320" name="connsiteX29-983"/>
              <a:gd fmla="*/ 234 h 428" name="connsiteY29-984"/>
              <a:gd fmla="*/ 295 w 320" name="connsiteX30-985"/>
              <a:gd fmla="*/ 234 h 428" name="connsiteY30-986"/>
              <a:gd fmla="*/ 309 w 320" name="connsiteX31-987"/>
              <a:gd fmla="*/ 239 h 428" name="connsiteY31-988"/>
              <a:gd fmla="*/ 320 w 320" name="connsiteX32-989"/>
              <a:gd fmla="*/ 219 h 428" name="connsiteY32-990"/>
              <a:gd fmla="*/ 320 w 320" name="connsiteX33-991"/>
              <a:gd fmla="*/ 140 h 428" name="connsiteY33-992"/>
              <a:gd fmla="*/ 320 w 320" name="connsiteX34-993"/>
              <a:gd fmla="*/ 140 h 428" name="connsiteY34-994"/>
              <a:gd fmla="*/ 320 w 320" name="connsiteX35-995"/>
              <a:gd fmla="*/ 108 h 428" name="connsiteY35-996"/>
              <a:gd fmla="*/ 320 w 320" name="connsiteX0-997"/>
              <a:gd fmla="*/ 108 h 428" name="connsiteY0-998"/>
              <a:gd fmla="*/ 320 w 320" name="connsiteX1-999"/>
              <a:gd fmla="*/ 108 h 428" name="connsiteY1-1000"/>
              <a:gd fmla="*/ 320 w 320" name="connsiteX2-1001"/>
              <a:gd fmla="*/ 108 h 428" name="connsiteY2-1002"/>
              <a:gd fmla="*/ 198 w 320" name="connsiteX3-1003"/>
              <a:gd fmla="*/ 108 h 428" name="connsiteY3-1004"/>
              <a:gd fmla="*/ 179 w 320" name="connsiteX4-1005"/>
              <a:gd fmla="*/ 82 h 428" name="connsiteY4-1006"/>
              <a:gd fmla="*/ 182 w 320" name="connsiteX5-1007"/>
              <a:gd fmla="*/ 68 h 428" name="connsiteY5-1008"/>
              <a:gd fmla="*/ 199 w 320" name="connsiteX6-1009"/>
              <a:gd fmla="*/ 37 h 428" name="connsiteY6-1010"/>
              <a:gd fmla="*/ 160 w 320" name="connsiteX7-1011"/>
              <a:gd fmla="*/ 0 h 428" name="connsiteY7-1012"/>
              <a:gd fmla="*/ 122 w 320" name="connsiteX8-1013"/>
              <a:gd fmla="*/ 37 h 428" name="connsiteY8-1014"/>
              <a:gd fmla="*/ 140 w 320" name="connsiteX9-1015"/>
              <a:gd fmla="*/ 69 h 428" name="connsiteY9-1016"/>
              <a:gd fmla="*/ 142 w 320" name="connsiteX10-1017"/>
              <a:gd fmla="*/ 82 h 428" name="connsiteY10-1018"/>
              <a:gd fmla="*/ 123 w 320" name="connsiteX11-1019"/>
              <a:gd fmla="*/ 108 h 428" name="connsiteY11-1020"/>
              <a:gd fmla="*/ 0 w 320" name="connsiteX12-1021"/>
              <a:gd fmla="*/ 108 h 428" name="connsiteY12-1022"/>
              <a:gd fmla="*/ 0 w 320" name="connsiteX13-1023"/>
              <a:gd fmla="*/ 428 h 428" name="connsiteY13-1024"/>
              <a:gd fmla="*/ 110 w 320" name="connsiteX14-1025"/>
              <a:gd fmla="*/ 428 h 428" name="connsiteY14-1026"/>
              <a:gd fmla="*/ 131 w 320" name="connsiteX15-1027"/>
              <a:gd fmla="*/ 417 h 428" name="connsiteY15-1028"/>
              <a:gd fmla="*/ 126 w 320" name="connsiteX16-1029"/>
              <a:gd fmla="*/ 403 h 428" name="connsiteY16-1030"/>
              <a:gd fmla="*/ 126 w 320" name="connsiteX17-1031"/>
              <a:gd fmla="*/ 403 h 428" name="connsiteY17-1032"/>
              <a:gd fmla="*/ 189 w 320" name="connsiteX18-1033"/>
              <a:gd fmla="*/ 417 h 428" name="connsiteY18-1034"/>
              <a:gd fmla="*/ 210 w 320" name="connsiteX19-1035"/>
              <a:gd fmla="*/ 428 h 428" name="connsiteY19-1036"/>
              <a:gd fmla="*/ 320 w 320" name="connsiteX20-1037"/>
              <a:gd fmla="*/ 428 h 428" name="connsiteY20-1038"/>
              <a:gd fmla="*/ 320 w 320" name="connsiteX21-1039"/>
              <a:gd fmla="*/ 317 h 428" name="connsiteY21-1040"/>
              <a:gd fmla="*/ 309 w 320" name="connsiteX22-1041"/>
              <a:gd fmla="*/ 297 h 428" name="connsiteY22-1042"/>
              <a:gd fmla="*/ 295 w 320" name="connsiteX23-1043"/>
              <a:gd fmla="*/ 302 h 428" name="connsiteY23-1044"/>
              <a:gd fmla="*/ 295 w 320" name="connsiteX24-1045"/>
              <a:gd fmla="*/ 302 h 428" name="connsiteY24-1046"/>
              <a:gd fmla="*/ 261 w 320" name="connsiteX25-1047"/>
              <a:gd fmla="*/ 316 h 428" name="connsiteY25-1048"/>
              <a:gd fmla="*/ 213 w 320" name="connsiteX26-1049"/>
              <a:gd fmla="*/ 268 h 428" name="connsiteY26-1050"/>
              <a:gd fmla="*/ 261 w 320" name="connsiteX27-1051"/>
              <a:gd fmla="*/ 219 h 428" name="connsiteY27-1052"/>
              <a:gd fmla="*/ 295 w 320" name="connsiteX28-1053"/>
              <a:gd fmla="*/ 234 h 428" name="connsiteY28-1054"/>
              <a:gd fmla="*/ 295 w 320" name="connsiteX29-1055"/>
              <a:gd fmla="*/ 234 h 428" name="connsiteY29-1056"/>
              <a:gd fmla="*/ 309 w 320" name="connsiteX30-1057"/>
              <a:gd fmla="*/ 239 h 428" name="connsiteY30-1058"/>
              <a:gd fmla="*/ 320 w 320" name="connsiteX31-1059"/>
              <a:gd fmla="*/ 219 h 428" name="connsiteY31-1060"/>
              <a:gd fmla="*/ 320 w 320" name="connsiteX32-1061"/>
              <a:gd fmla="*/ 140 h 428" name="connsiteY32-1062"/>
              <a:gd fmla="*/ 320 w 320" name="connsiteX33-1063"/>
              <a:gd fmla="*/ 140 h 428" name="connsiteY33-1064"/>
              <a:gd fmla="*/ 320 w 320" name="connsiteX34-1065"/>
              <a:gd fmla="*/ 108 h 428" name="connsiteY34-1066"/>
              <a:gd fmla="*/ 320 w 320" name="connsiteX0-1067"/>
              <a:gd fmla="*/ 108 h 428" name="connsiteY0-1068"/>
              <a:gd fmla="*/ 320 w 320" name="connsiteX1-1069"/>
              <a:gd fmla="*/ 108 h 428" name="connsiteY1-1070"/>
              <a:gd fmla="*/ 320 w 320" name="connsiteX2-1071"/>
              <a:gd fmla="*/ 108 h 428" name="connsiteY2-1072"/>
              <a:gd fmla="*/ 198 w 320" name="connsiteX3-1073"/>
              <a:gd fmla="*/ 108 h 428" name="connsiteY3-1074"/>
              <a:gd fmla="*/ 179 w 320" name="connsiteX4-1075"/>
              <a:gd fmla="*/ 82 h 428" name="connsiteY4-1076"/>
              <a:gd fmla="*/ 182 w 320" name="connsiteX5-1077"/>
              <a:gd fmla="*/ 68 h 428" name="connsiteY5-1078"/>
              <a:gd fmla="*/ 199 w 320" name="connsiteX6-1079"/>
              <a:gd fmla="*/ 37 h 428" name="connsiteY6-1080"/>
              <a:gd fmla="*/ 160 w 320" name="connsiteX7-1081"/>
              <a:gd fmla="*/ 0 h 428" name="connsiteY7-1082"/>
              <a:gd fmla="*/ 122 w 320" name="connsiteX8-1083"/>
              <a:gd fmla="*/ 37 h 428" name="connsiteY8-1084"/>
              <a:gd fmla="*/ 140 w 320" name="connsiteX9-1085"/>
              <a:gd fmla="*/ 69 h 428" name="connsiteY9-1086"/>
              <a:gd fmla="*/ 142 w 320" name="connsiteX10-1087"/>
              <a:gd fmla="*/ 82 h 428" name="connsiteY10-1088"/>
              <a:gd fmla="*/ 123 w 320" name="connsiteX11-1089"/>
              <a:gd fmla="*/ 108 h 428" name="connsiteY11-1090"/>
              <a:gd fmla="*/ 0 w 320" name="connsiteX12-1091"/>
              <a:gd fmla="*/ 108 h 428" name="connsiteY12-1092"/>
              <a:gd fmla="*/ 0 w 320" name="connsiteX13-1093"/>
              <a:gd fmla="*/ 428 h 428" name="connsiteY13-1094"/>
              <a:gd fmla="*/ 110 w 320" name="connsiteX14-1095"/>
              <a:gd fmla="*/ 428 h 428" name="connsiteY14-1096"/>
              <a:gd fmla="*/ 131 w 320" name="connsiteX15-1097"/>
              <a:gd fmla="*/ 417 h 428" name="connsiteY15-1098"/>
              <a:gd fmla="*/ 126 w 320" name="connsiteX16-1099"/>
              <a:gd fmla="*/ 403 h 428" name="connsiteY16-1100"/>
              <a:gd fmla="*/ 189 w 320" name="connsiteX17-1101"/>
              <a:gd fmla="*/ 417 h 428" name="connsiteY17-1102"/>
              <a:gd fmla="*/ 210 w 320" name="connsiteX18-1103"/>
              <a:gd fmla="*/ 428 h 428" name="connsiteY18-1104"/>
              <a:gd fmla="*/ 320 w 320" name="connsiteX19-1105"/>
              <a:gd fmla="*/ 428 h 428" name="connsiteY19-1106"/>
              <a:gd fmla="*/ 320 w 320" name="connsiteX20-1107"/>
              <a:gd fmla="*/ 317 h 428" name="connsiteY20-1108"/>
              <a:gd fmla="*/ 309 w 320" name="connsiteX21-1109"/>
              <a:gd fmla="*/ 297 h 428" name="connsiteY21-1110"/>
              <a:gd fmla="*/ 295 w 320" name="connsiteX22-1111"/>
              <a:gd fmla="*/ 302 h 428" name="connsiteY22-1112"/>
              <a:gd fmla="*/ 295 w 320" name="connsiteX23-1113"/>
              <a:gd fmla="*/ 302 h 428" name="connsiteY23-1114"/>
              <a:gd fmla="*/ 261 w 320" name="connsiteX24-1115"/>
              <a:gd fmla="*/ 316 h 428" name="connsiteY24-1116"/>
              <a:gd fmla="*/ 213 w 320" name="connsiteX25-1117"/>
              <a:gd fmla="*/ 268 h 428" name="connsiteY25-1118"/>
              <a:gd fmla="*/ 261 w 320" name="connsiteX26-1119"/>
              <a:gd fmla="*/ 219 h 428" name="connsiteY26-1120"/>
              <a:gd fmla="*/ 295 w 320" name="connsiteX27-1121"/>
              <a:gd fmla="*/ 234 h 428" name="connsiteY27-1122"/>
              <a:gd fmla="*/ 295 w 320" name="connsiteX28-1123"/>
              <a:gd fmla="*/ 234 h 428" name="connsiteY28-1124"/>
              <a:gd fmla="*/ 309 w 320" name="connsiteX29-1125"/>
              <a:gd fmla="*/ 239 h 428" name="connsiteY29-1126"/>
              <a:gd fmla="*/ 320 w 320" name="connsiteX30-1127"/>
              <a:gd fmla="*/ 219 h 428" name="connsiteY30-1128"/>
              <a:gd fmla="*/ 320 w 320" name="connsiteX31-1129"/>
              <a:gd fmla="*/ 140 h 428" name="connsiteY31-1130"/>
              <a:gd fmla="*/ 320 w 320" name="connsiteX32-1131"/>
              <a:gd fmla="*/ 140 h 428" name="connsiteY32-1132"/>
              <a:gd fmla="*/ 320 w 320" name="connsiteX33-1133"/>
              <a:gd fmla="*/ 108 h 428" name="connsiteY33-1134"/>
              <a:gd fmla="*/ 320 w 320" name="connsiteX0-1135"/>
              <a:gd fmla="*/ 108 h 428" name="connsiteY0-1136"/>
              <a:gd fmla="*/ 320 w 320" name="connsiteX1-1137"/>
              <a:gd fmla="*/ 108 h 428" name="connsiteY1-1138"/>
              <a:gd fmla="*/ 320 w 320" name="connsiteX2-1139"/>
              <a:gd fmla="*/ 108 h 428" name="connsiteY2-1140"/>
              <a:gd fmla="*/ 198 w 320" name="connsiteX3-1141"/>
              <a:gd fmla="*/ 108 h 428" name="connsiteY3-1142"/>
              <a:gd fmla="*/ 179 w 320" name="connsiteX4-1143"/>
              <a:gd fmla="*/ 82 h 428" name="connsiteY4-1144"/>
              <a:gd fmla="*/ 182 w 320" name="connsiteX5-1145"/>
              <a:gd fmla="*/ 68 h 428" name="connsiteY5-1146"/>
              <a:gd fmla="*/ 199 w 320" name="connsiteX6-1147"/>
              <a:gd fmla="*/ 37 h 428" name="connsiteY6-1148"/>
              <a:gd fmla="*/ 160 w 320" name="connsiteX7-1149"/>
              <a:gd fmla="*/ 0 h 428" name="connsiteY7-1150"/>
              <a:gd fmla="*/ 122 w 320" name="connsiteX8-1151"/>
              <a:gd fmla="*/ 37 h 428" name="connsiteY8-1152"/>
              <a:gd fmla="*/ 140 w 320" name="connsiteX9-1153"/>
              <a:gd fmla="*/ 69 h 428" name="connsiteY9-1154"/>
              <a:gd fmla="*/ 142 w 320" name="connsiteX10-1155"/>
              <a:gd fmla="*/ 82 h 428" name="connsiteY10-1156"/>
              <a:gd fmla="*/ 123 w 320" name="connsiteX11-1157"/>
              <a:gd fmla="*/ 108 h 428" name="connsiteY11-1158"/>
              <a:gd fmla="*/ 0 w 320" name="connsiteX12-1159"/>
              <a:gd fmla="*/ 108 h 428" name="connsiteY12-1160"/>
              <a:gd fmla="*/ 0 w 320" name="connsiteX13-1161"/>
              <a:gd fmla="*/ 428 h 428" name="connsiteY13-1162"/>
              <a:gd fmla="*/ 110 w 320" name="connsiteX14-1163"/>
              <a:gd fmla="*/ 428 h 428" name="connsiteY14-1164"/>
              <a:gd fmla="*/ 131 w 320" name="connsiteX15-1165"/>
              <a:gd fmla="*/ 417 h 428" name="connsiteY15-1166"/>
              <a:gd fmla="*/ 189 w 320" name="connsiteX16-1167"/>
              <a:gd fmla="*/ 417 h 428" name="connsiteY16-1168"/>
              <a:gd fmla="*/ 210 w 320" name="connsiteX17-1169"/>
              <a:gd fmla="*/ 428 h 428" name="connsiteY17-1170"/>
              <a:gd fmla="*/ 320 w 320" name="connsiteX18-1171"/>
              <a:gd fmla="*/ 428 h 428" name="connsiteY18-1172"/>
              <a:gd fmla="*/ 320 w 320" name="connsiteX19-1173"/>
              <a:gd fmla="*/ 317 h 428" name="connsiteY19-1174"/>
              <a:gd fmla="*/ 309 w 320" name="connsiteX20-1175"/>
              <a:gd fmla="*/ 297 h 428" name="connsiteY20-1176"/>
              <a:gd fmla="*/ 295 w 320" name="connsiteX21-1177"/>
              <a:gd fmla="*/ 302 h 428" name="connsiteY21-1178"/>
              <a:gd fmla="*/ 295 w 320" name="connsiteX22-1179"/>
              <a:gd fmla="*/ 302 h 428" name="connsiteY22-1180"/>
              <a:gd fmla="*/ 261 w 320" name="connsiteX23-1181"/>
              <a:gd fmla="*/ 316 h 428" name="connsiteY23-1182"/>
              <a:gd fmla="*/ 213 w 320" name="connsiteX24-1183"/>
              <a:gd fmla="*/ 268 h 428" name="connsiteY24-1184"/>
              <a:gd fmla="*/ 261 w 320" name="connsiteX25-1185"/>
              <a:gd fmla="*/ 219 h 428" name="connsiteY25-1186"/>
              <a:gd fmla="*/ 295 w 320" name="connsiteX26-1187"/>
              <a:gd fmla="*/ 234 h 428" name="connsiteY26-1188"/>
              <a:gd fmla="*/ 295 w 320" name="connsiteX27-1189"/>
              <a:gd fmla="*/ 234 h 428" name="connsiteY27-1190"/>
              <a:gd fmla="*/ 309 w 320" name="connsiteX28-1191"/>
              <a:gd fmla="*/ 239 h 428" name="connsiteY28-1192"/>
              <a:gd fmla="*/ 320 w 320" name="connsiteX29-1193"/>
              <a:gd fmla="*/ 219 h 428" name="connsiteY29-1194"/>
              <a:gd fmla="*/ 320 w 320" name="connsiteX30-1195"/>
              <a:gd fmla="*/ 140 h 428" name="connsiteY30-1196"/>
              <a:gd fmla="*/ 320 w 320" name="connsiteX31-1197"/>
              <a:gd fmla="*/ 140 h 428" name="connsiteY31-1198"/>
              <a:gd fmla="*/ 320 w 320" name="connsiteX32-1199"/>
              <a:gd fmla="*/ 108 h 428" name="connsiteY32-1200"/>
              <a:gd fmla="*/ 320 w 320" name="connsiteX0-1201"/>
              <a:gd fmla="*/ 108 h 428" name="connsiteY0-1202"/>
              <a:gd fmla="*/ 320 w 320" name="connsiteX1-1203"/>
              <a:gd fmla="*/ 108 h 428" name="connsiteY1-1204"/>
              <a:gd fmla="*/ 320 w 320" name="connsiteX2-1205"/>
              <a:gd fmla="*/ 108 h 428" name="connsiteY2-1206"/>
              <a:gd fmla="*/ 198 w 320" name="connsiteX3-1207"/>
              <a:gd fmla="*/ 108 h 428" name="connsiteY3-1208"/>
              <a:gd fmla="*/ 179 w 320" name="connsiteX4-1209"/>
              <a:gd fmla="*/ 82 h 428" name="connsiteY4-1210"/>
              <a:gd fmla="*/ 182 w 320" name="connsiteX5-1211"/>
              <a:gd fmla="*/ 68 h 428" name="connsiteY5-1212"/>
              <a:gd fmla="*/ 199 w 320" name="connsiteX6-1213"/>
              <a:gd fmla="*/ 37 h 428" name="connsiteY6-1214"/>
              <a:gd fmla="*/ 160 w 320" name="connsiteX7-1215"/>
              <a:gd fmla="*/ 0 h 428" name="connsiteY7-1216"/>
              <a:gd fmla="*/ 122 w 320" name="connsiteX8-1217"/>
              <a:gd fmla="*/ 37 h 428" name="connsiteY8-1218"/>
              <a:gd fmla="*/ 140 w 320" name="connsiteX9-1219"/>
              <a:gd fmla="*/ 69 h 428" name="connsiteY9-1220"/>
              <a:gd fmla="*/ 142 w 320" name="connsiteX10-1221"/>
              <a:gd fmla="*/ 82 h 428" name="connsiteY10-1222"/>
              <a:gd fmla="*/ 123 w 320" name="connsiteX11-1223"/>
              <a:gd fmla="*/ 108 h 428" name="connsiteY11-1224"/>
              <a:gd fmla="*/ 0 w 320" name="connsiteX12-1225"/>
              <a:gd fmla="*/ 108 h 428" name="connsiteY12-1226"/>
              <a:gd fmla="*/ 0 w 320" name="connsiteX13-1227"/>
              <a:gd fmla="*/ 428 h 428" name="connsiteY13-1228"/>
              <a:gd fmla="*/ 110 w 320" name="connsiteX14-1229"/>
              <a:gd fmla="*/ 428 h 428" name="connsiteY14-1230"/>
              <a:gd fmla="*/ 189 w 320" name="connsiteX15-1231"/>
              <a:gd fmla="*/ 417 h 428" name="connsiteY15-1232"/>
              <a:gd fmla="*/ 210 w 320" name="connsiteX16-1233"/>
              <a:gd fmla="*/ 428 h 428" name="connsiteY16-1234"/>
              <a:gd fmla="*/ 320 w 320" name="connsiteX17-1235"/>
              <a:gd fmla="*/ 428 h 428" name="connsiteY17-1236"/>
              <a:gd fmla="*/ 320 w 320" name="connsiteX18-1237"/>
              <a:gd fmla="*/ 317 h 428" name="connsiteY18-1238"/>
              <a:gd fmla="*/ 309 w 320" name="connsiteX19-1239"/>
              <a:gd fmla="*/ 297 h 428" name="connsiteY19-1240"/>
              <a:gd fmla="*/ 295 w 320" name="connsiteX20-1241"/>
              <a:gd fmla="*/ 302 h 428" name="connsiteY20-1242"/>
              <a:gd fmla="*/ 295 w 320" name="connsiteX21-1243"/>
              <a:gd fmla="*/ 302 h 428" name="connsiteY21-1244"/>
              <a:gd fmla="*/ 261 w 320" name="connsiteX22-1245"/>
              <a:gd fmla="*/ 316 h 428" name="connsiteY22-1246"/>
              <a:gd fmla="*/ 213 w 320" name="connsiteX23-1247"/>
              <a:gd fmla="*/ 268 h 428" name="connsiteY23-1248"/>
              <a:gd fmla="*/ 261 w 320" name="connsiteX24-1249"/>
              <a:gd fmla="*/ 219 h 428" name="connsiteY24-1250"/>
              <a:gd fmla="*/ 295 w 320" name="connsiteX25-1251"/>
              <a:gd fmla="*/ 234 h 428" name="connsiteY25-1252"/>
              <a:gd fmla="*/ 295 w 320" name="connsiteX26-1253"/>
              <a:gd fmla="*/ 234 h 428" name="connsiteY26-1254"/>
              <a:gd fmla="*/ 309 w 320" name="connsiteX27-1255"/>
              <a:gd fmla="*/ 239 h 428" name="connsiteY27-1256"/>
              <a:gd fmla="*/ 320 w 320" name="connsiteX28-1257"/>
              <a:gd fmla="*/ 219 h 428" name="connsiteY28-1258"/>
              <a:gd fmla="*/ 320 w 320" name="connsiteX29-1259"/>
              <a:gd fmla="*/ 140 h 428" name="connsiteY29-1260"/>
              <a:gd fmla="*/ 320 w 320" name="connsiteX30-1261"/>
              <a:gd fmla="*/ 140 h 428" name="connsiteY30-1262"/>
              <a:gd fmla="*/ 320 w 320" name="connsiteX31-1263"/>
              <a:gd fmla="*/ 108 h 428" name="connsiteY31-1264"/>
              <a:gd fmla="*/ 320 w 320" name="connsiteX0-1265"/>
              <a:gd fmla="*/ 108 h 428" name="connsiteY0-1266"/>
              <a:gd fmla="*/ 320 w 320" name="connsiteX1-1267"/>
              <a:gd fmla="*/ 108 h 428" name="connsiteY1-1268"/>
              <a:gd fmla="*/ 320 w 320" name="connsiteX2-1269"/>
              <a:gd fmla="*/ 108 h 428" name="connsiteY2-1270"/>
              <a:gd fmla="*/ 198 w 320" name="connsiteX3-1271"/>
              <a:gd fmla="*/ 108 h 428" name="connsiteY3-1272"/>
              <a:gd fmla="*/ 179 w 320" name="connsiteX4-1273"/>
              <a:gd fmla="*/ 82 h 428" name="connsiteY4-1274"/>
              <a:gd fmla="*/ 182 w 320" name="connsiteX5-1275"/>
              <a:gd fmla="*/ 68 h 428" name="connsiteY5-1276"/>
              <a:gd fmla="*/ 199 w 320" name="connsiteX6-1277"/>
              <a:gd fmla="*/ 37 h 428" name="connsiteY6-1278"/>
              <a:gd fmla="*/ 160 w 320" name="connsiteX7-1279"/>
              <a:gd fmla="*/ 0 h 428" name="connsiteY7-1280"/>
              <a:gd fmla="*/ 122 w 320" name="connsiteX8-1281"/>
              <a:gd fmla="*/ 37 h 428" name="connsiteY8-1282"/>
              <a:gd fmla="*/ 140 w 320" name="connsiteX9-1283"/>
              <a:gd fmla="*/ 69 h 428" name="connsiteY9-1284"/>
              <a:gd fmla="*/ 142 w 320" name="connsiteX10-1285"/>
              <a:gd fmla="*/ 82 h 428" name="connsiteY10-1286"/>
              <a:gd fmla="*/ 123 w 320" name="connsiteX11-1287"/>
              <a:gd fmla="*/ 108 h 428" name="connsiteY11-1288"/>
              <a:gd fmla="*/ 0 w 320" name="connsiteX12-1289"/>
              <a:gd fmla="*/ 108 h 428" name="connsiteY12-1290"/>
              <a:gd fmla="*/ 0 w 320" name="connsiteX13-1291"/>
              <a:gd fmla="*/ 428 h 428" name="connsiteY13-1292"/>
              <a:gd fmla="*/ 110 w 320" name="connsiteX14-1293"/>
              <a:gd fmla="*/ 428 h 428" name="connsiteY14-1294"/>
              <a:gd fmla="*/ 210 w 320" name="connsiteX15-1295"/>
              <a:gd fmla="*/ 428 h 428" name="connsiteY15-1296"/>
              <a:gd fmla="*/ 320 w 320" name="connsiteX16-1297"/>
              <a:gd fmla="*/ 428 h 428" name="connsiteY16-1298"/>
              <a:gd fmla="*/ 320 w 320" name="connsiteX17-1299"/>
              <a:gd fmla="*/ 317 h 428" name="connsiteY17-1300"/>
              <a:gd fmla="*/ 309 w 320" name="connsiteX18-1301"/>
              <a:gd fmla="*/ 297 h 428" name="connsiteY18-1302"/>
              <a:gd fmla="*/ 295 w 320" name="connsiteX19-1303"/>
              <a:gd fmla="*/ 302 h 428" name="connsiteY19-1304"/>
              <a:gd fmla="*/ 295 w 320" name="connsiteX20-1305"/>
              <a:gd fmla="*/ 302 h 428" name="connsiteY20-1306"/>
              <a:gd fmla="*/ 261 w 320" name="connsiteX21-1307"/>
              <a:gd fmla="*/ 316 h 428" name="connsiteY21-1308"/>
              <a:gd fmla="*/ 213 w 320" name="connsiteX22-1309"/>
              <a:gd fmla="*/ 268 h 428" name="connsiteY22-1310"/>
              <a:gd fmla="*/ 261 w 320" name="connsiteX23-1311"/>
              <a:gd fmla="*/ 219 h 428" name="connsiteY23-1312"/>
              <a:gd fmla="*/ 295 w 320" name="connsiteX24-1313"/>
              <a:gd fmla="*/ 234 h 428" name="connsiteY24-1314"/>
              <a:gd fmla="*/ 295 w 320" name="connsiteX25-1315"/>
              <a:gd fmla="*/ 234 h 428" name="connsiteY25-1316"/>
              <a:gd fmla="*/ 309 w 320" name="connsiteX26-1317"/>
              <a:gd fmla="*/ 239 h 428" name="connsiteY26-1318"/>
              <a:gd fmla="*/ 320 w 320" name="connsiteX27-1319"/>
              <a:gd fmla="*/ 219 h 428" name="connsiteY27-1320"/>
              <a:gd fmla="*/ 320 w 320" name="connsiteX28-1321"/>
              <a:gd fmla="*/ 140 h 428" name="connsiteY28-1322"/>
              <a:gd fmla="*/ 320 w 320" name="connsiteX29-1323"/>
              <a:gd fmla="*/ 140 h 428" name="connsiteY29-1324"/>
              <a:gd fmla="*/ 320 w 320" name="connsiteX30-1325"/>
              <a:gd fmla="*/ 108 h 428" name="connsiteY30-1326"/>
              <a:gd fmla="*/ 320 w 320" name="connsiteX0-1327"/>
              <a:gd fmla="*/ 108 h 428" name="connsiteY0-1328"/>
              <a:gd fmla="*/ 320 w 320" name="connsiteX1-1329"/>
              <a:gd fmla="*/ 108 h 428" name="connsiteY1-1330"/>
              <a:gd fmla="*/ 320 w 320" name="connsiteX2-1331"/>
              <a:gd fmla="*/ 108 h 428" name="connsiteY2-1332"/>
              <a:gd fmla="*/ 198 w 320" name="connsiteX3-1333"/>
              <a:gd fmla="*/ 108 h 428" name="connsiteY3-1334"/>
              <a:gd fmla="*/ 179 w 320" name="connsiteX4-1335"/>
              <a:gd fmla="*/ 82 h 428" name="connsiteY4-1336"/>
              <a:gd fmla="*/ 182 w 320" name="connsiteX5-1337"/>
              <a:gd fmla="*/ 68 h 428" name="connsiteY5-1338"/>
              <a:gd fmla="*/ 199 w 320" name="connsiteX6-1339"/>
              <a:gd fmla="*/ 37 h 428" name="connsiteY6-1340"/>
              <a:gd fmla="*/ 160 w 320" name="connsiteX7-1341"/>
              <a:gd fmla="*/ 0 h 428" name="connsiteY7-1342"/>
              <a:gd fmla="*/ 122 w 320" name="connsiteX8-1343"/>
              <a:gd fmla="*/ 37 h 428" name="connsiteY8-1344"/>
              <a:gd fmla="*/ 140 w 320" name="connsiteX9-1345"/>
              <a:gd fmla="*/ 69 h 428" name="connsiteY9-1346"/>
              <a:gd fmla="*/ 142 w 320" name="connsiteX10-1347"/>
              <a:gd fmla="*/ 82 h 428" name="connsiteY10-1348"/>
              <a:gd fmla="*/ 123 w 320" name="connsiteX11-1349"/>
              <a:gd fmla="*/ 108 h 428" name="connsiteY11-1350"/>
              <a:gd fmla="*/ 0 w 320" name="connsiteX12-1351"/>
              <a:gd fmla="*/ 108 h 428" name="connsiteY12-1352"/>
              <a:gd fmla="*/ 0 w 320" name="connsiteX13-1353"/>
              <a:gd fmla="*/ 428 h 428" name="connsiteY13-1354"/>
              <a:gd fmla="*/ 110 w 320" name="connsiteX14-1355"/>
              <a:gd fmla="*/ 428 h 428" name="connsiteY14-1356"/>
              <a:gd fmla="*/ 320 w 320" name="connsiteX15-1357"/>
              <a:gd fmla="*/ 428 h 428" name="connsiteY15-1358"/>
              <a:gd fmla="*/ 320 w 320" name="connsiteX16-1359"/>
              <a:gd fmla="*/ 317 h 428" name="connsiteY16-1360"/>
              <a:gd fmla="*/ 309 w 320" name="connsiteX17-1361"/>
              <a:gd fmla="*/ 297 h 428" name="connsiteY17-1362"/>
              <a:gd fmla="*/ 295 w 320" name="connsiteX18-1363"/>
              <a:gd fmla="*/ 302 h 428" name="connsiteY18-1364"/>
              <a:gd fmla="*/ 295 w 320" name="connsiteX19-1365"/>
              <a:gd fmla="*/ 302 h 428" name="connsiteY19-1366"/>
              <a:gd fmla="*/ 261 w 320" name="connsiteX20-1367"/>
              <a:gd fmla="*/ 316 h 428" name="connsiteY20-1368"/>
              <a:gd fmla="*/ 213 w 320" name="connsiteX21-1369"/>
              <a:gd fmla="*/ 268 h 428" name="connsiteY21-1370"/>
              <a:gd fmla="*/ 261 w 320" name="connsiteX22-1371"/>
              <a:gd fmla="*/ 219 h 428" name="connsiteY22-1372"/>
              <a:gd fmla="*/ 295 w 320" name="connsiteX23-1373"/>
              <a:gd fmla="*/ 234 h 428" name="connsiteY23-1374"/>
              <a:gd fmla="*/ 295 w 320" name="connsiteX24-1375"/>
              <a:gd fmla="*/ 234 h 428" name="connsiteY24-1376"/>
              <a:gd fmla="*/ 309 w 320" name="connsiteX25-1377"/>
              <a:gd fmla="*/ 239 h 428" name="connsiteY25-1378"/>
              <a:gd fmla="*/ 320 w 320" name="connsiteX26-1379"/>
              <a:gd fmla="*/ 219 h 428" name="connsiteY26-1380"/>
              <a:gd fmla="*/ 320 w 320" name="connsiteX27-1381"/>
              <a:gd fmla="*/ 140 h 428" name="connsiteY27-1382"/>
              <a:gd fmla="*/ 320 w 320" name="connsiteX28-1383"/>
              <a:gd fmla="*/ 140 h 428" name="connsiteY28-1384"/>
              <a:gd fmla="*/ 320 w 320" name="connsiteX29-1385"/>
              <a:gd fmla="*/ 108 h 428" name="connsiteY29-1386"/>
              <a:gd fmla="*/ 320 w 320" name="connsiteX0-1387"/>
              <a:gd fmla="*/ 108 h 428" name="connsiteY0-1388"/>
              <a:gd fmla="*/ 320 w 320" name="connsiteX1-1389"/>
              <a:gd fmla="*/ 108 h 428" name="connsiteY1-1390"/>
              <a:gd fmla="*/ 320 w 320" name="connsiteX2-1391"/>
              <a:gd fmla="*/ 108 h 428" name="connsiteY2-1392"/>
              <a:gd fmla="*/ 198 w 320" name="connsiteX3-1393"/>
              <a:gd fmla="*/ 108 h 428" name="connsiteY3-1394"/>
              <a:gd fmla="*/ 179 w 320" name="connsiteX4-1395"/>
              <a:gd fmla="*/ 82 h 428" name="connsiteY4-1396"/>
              <a:gd fmla="*/ 182 w 320" name="connsiteX5-1397"/>
              <a:gd fmla="*/ 68 h 428" name="connsiteY5-1398"/>
              <a:gd fmla="*/ 199 w 320" name="connsiteX6-1399"/>
              <a:gd fmla="*/ 37 h 428" name="connsiteY6-1400"/>
              <a:gd fmla="*/ 160 w 320" name="connsiteX7-1401"/>
              <a:gd fmla="*/ 0 h 428" name="connsiteY7-1402"/>
              <a:gd fmla="*/ 122 w 320" name="connsiteX8-1403"/>
              <a:gd fmla="*/ 37 h 428" name="connsiteY8-1404"/>
              <a:gd fmla="*/ 140 w 320" name="connsiteX9-1405"/>
              <a:gd fmla="*/ 69 h 428" name="connsiteY9-1406"/>
              <a:gd fmla="*/ 142 w 320" name="connsiteX10-1407"/>
              <a:gd fmla="*/ 82 h 428" name="connsiteY10-1408"/>
              <a:gd fmla="*/ 123 w 320" name="connsiteX11-1409"/>
              <a:gd fmla="*/ 108 h 428" name="connsiteY11-1410"/>
              <a:gd fmla="*/ 0 w 320" name="connsiteX12-1411"/>
              <a:gd fmla="*/ 108 h 428" name="connsiteY12-1412"/>
              <a:gd fmla="*/ 0 w 320" name="connsiteX13-1413"/>
              <a:gd fmla="*/ 428 h 428" name="connsiteY13-1414"/>
              <a:gd fmla="*/ 320 w 320" name="connsiteX14-1415"/>
              <a:gd fmla="*/ 428 h 428" name="connsiteY14-1416"/>
              <a:gd fmla="*/ 320 w 320" name="connsiteX15-1417"/>
              <a:gd fmla="*/ 317 h 428" name="connsiteY15-1418"/>
              <a:gd fmla="*/ 309 w 320" name="connsiteX16-1419"/>
              <a:gd fmla="*/ 297 h 428" name="connsiteY16-1420"/>
              <a:gd fmla="*/ 295 w 320" name="connsiteX17-1421"/>
              <a:gd fmla="*/ 302 h 428" name="connsiteY17-1422"/>
              <a:gd fmla="*/ 295 w 320" name="connsiteX18-1423"/>
              <a:gd fmla="*/ 302 h 428" name="connsiteY18-1424"/>
              <a:gd fmla="*/ 261 w 320" name="connsiteX19-1425"/>
              <a:gd fmla="*/ 316 h 428" name="connsiteY19-1426"/>
              <a:gd fmla="*/ 213 w 320" name="connsiteX20-1427"/>
              <a:gd fmla="*/ 268 h 428" name="connsiteY20-1428"/>
              <a:gd fmla="*/ 261 w 320" name="connsiteX21-1429"/>
              <a:gd fmla="*/ 219 h 428" name="connsiteY21-1430"/>
              <a:gd fmla="*/ 295 w 320" name="connsiteX22-1431"/>
              <a:gd fmla="*/ 234 h 428" name="connsiteY22-1432"/>
              <a:gd fmla="*/ 295 w 320" name="connsiteX23-1433"/>
              <a:gd fmla="*/ 234 h 428" name="connsiteY23-1434"/>
              <a:gd fmla="*/ 309 w 320" name="connsiteX24-1435"/>
              <a:gd fmla="*/ 239 h 428" name="connsiteY24-1436"/>
              <a:gd fmla="*/ 320 w 320" name="connsiteX25-1437"/>
              <a:gd fmla="*/ 219 h 428" name="connsiteY25-1438"/>
              <a:gd fmla="*/ 320 w 320" name="connsiteX26-1439"/>
              <a:gd fmla="*/ 140 h 428" name="connsiteY26-1440"/>
              <a:gd fmla="*/ 320 w 320" name="connsiteX27-1441"/>
              <a:gd fmla="*/ 140 h 428" name="connsiteY27-1442"/>
              <a:gd fmla="*/ 320 w 320" name="connsiteX28-1443"/>
              <a:gd fmla="*/ 108 h 428" name="connsiteY28-1444"/>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Lst>
            <a:rect b="b" l="l" r="r" t="t"/>
            <a:pathLst>
              <a:path h="428" w="320">
                <a:moveTo>
                  <a:pt x="320" y="108"/>
                </a:moveTo>
                <a:lnTo>
                  <a:pt x="320" y="108"/>
                </a:lnTo>
                <a:lnTo>
                  <a:pt x="320" y="108"/>
                </a:lnTo>
                <a:lnTo>
                  <a:pt x="198" y="108"/>
                </a:lnTo>
                <a:cubicBezTo>
                  <a:pt x="186" y="103"/>
                  <a:pt x="179" y="95"/>
                  <a:pt x="179" y="82"/>
                </a:cubicBezTo>
                <a:cubicBezTo>
                  <a:pt x="179" y="77"/>
                  <a:pt x="180" y="73"/>
                  <a:pt x="182" y="68"/>
                </a:cubicBezTo>
                <a:cubicBezTo>
                  <a:pt x="192" y="62"/>
                  <a:pt x="199" y="50"/>
                  <a:pt x="199" y="37"/>
                </a:cubicBezTo>
                <a:cubicBezTo>
                  <a:pt x="199" y="16"/>
                  <a:pt x="181" y="0"/>
                  <a:pt x="160" y="0"/>
                </a:cubicBezTo>
                <a:cubicBezTo>
                  <a:pt x="139" y="0"/>
                  <a:pt x="122" y="16"/>
                  <a:pt x="122" y="37"/>
                </a:cubicBezTo>
                <a:cubicBezTo>
                  <a:pt x="122" y="50"/>
                  <a:pt x="129" y="62"/>
                  <a:pt x="140" y="69"/>
                </a:cubicBezTo>
                <a:cubicBezTo>
                  <a:pt x="141" y="73"/>
                  <a:pt x="142" y="77"/>
                  <a:pt x="142" y="82"/>
                </a:cubicBezTo>
                <a:cubicBezTo>
                  <a:pt x="142" y="95"/>
                  <a:pt x="135" y="103"/>
                  <a:pt x="123" y="108"/>
                </a:cubicBezTo>
                <a:lnTo>
                  <a:pt x="0" y="108"/>
                </a:lnTo>
                <a:lnTo>
                  <a:pt x="0" y="428"/>
                </a:lnTo>
                <a:lnTo>
                  <a:pt x="320" y="428"/>
                </a:lnTo>
                <a:lnTo>
                  <a:pt x="320" y="317"/>
                </a:lnTo>
                <a:cubicBezTo>
                  <a:pt x="319" y="307"/>
                  <a:pt x="315" y="299"/>
                  <a:pt x="309" y="297"/>
                </a:cubicBezTo>
                <a:cubicBezTo>
                  <a:pt x="304" y="296"/>
                  <a:pt x="300" y="298"/>
                  <a:pt x="295" y="302"/>
                </a:cubicBezTo>
                <a:lnTo>
                  <a:pt x="295" y="302"/>
                </a:lnTo>
                <a:cubicBezTo>
                  <a:pt x="286" y="311"/>
                  <a:pt x="274" y="316"/>
                  <a:pt x="261" y="316"/>
                </a:cubicBezTo>
                <a:cubicBezTo>
                  <a:pt x="235" y="316"/>
                  <a:pt x="213" y="295"/>
                  <a:pt x="213" y="268"/>
                </a:cubicBezTo>
                <a:cubicBezTo>
                  <a:pt x="213" y="241"/>
                  <a:pt x="235" y="219"/>
                  <a:pt x="261" y="219"/>
                </a:cubicBezTo>
                <a:cubicBezTo>
                  <a:pt x="274" y="219"/>
                  <a:pt x="286" y="225"/>
                  <a:pt x="295" y="234"/>
                </a:cubicBezTo>
                <a:lnTo>
                  <a:pt x="295" y="234"/>
                </a:lnTo>
                <a:cubicBezTo>
                  <a:pt x="300" y="238"/>
                  <a:pt x="304" y="240"/>
                  <a:pt x="309" y="239"/>
                </a:cubicBezTo>
                <a:cubicBezTo>
                  <a:pt x="315" y="237"/>
                  <a:pt x="319" y="229"/>
                  <a:pt x="320" y="219"/>
                </a:cubicBezTo>
                <a:lnTo>
                  <a:pt x="320" y="140"/>
                </a:lnTo>
                <a:lnTo>
                  <a:pt x="320" y="140"/>
                </a:lnTo>
                <a:lnTo>
                  <a:pt x="320" y="108"/>
                </a:lnTo>
              </a:path>
            </a:pathLst>
          </a:custGeom>
          <a:solidFill>
            <a:srgbClr val="14AFCB"/>
          </a:solidFill>
          <a:ln w="38100">
            <a:noFill/>
            <a:round/>
          </a:ln>
          <a:effectLst>
            <a:outerShdw algn="l" blurRad="50800" dist="38100" rotWithShape="0" sx="98000" sy="98000">
              <a:prstClr val="black">
                <a:alpha val="7000"/>
              </a:prstClr>
            </a:outerShdw>
          </a:effectLst>
        </p:spPr>
        <p:txBody>
          <a:bodyPr anchor="ctr" anchorCtr="1" bIns="0" lIns="0" rIns="432000" tIns="576000">
            <a:normAutofit/>
            <a:scene3d>
              <a:camera prst="orthographicFront"/>
              <a:lightRig dir="t" rig="threePt"/>
            </a:scene3d>
            <a:sp3d contourW="12700"/>
          </a:bodyPr>
          <a:lstStyle/>
          <a:p>
            <a:pPr fontAlgn="base" lvl="0">
              <a:spcBef>
                <a:spcPct val="0"/>
              </a:spcBef>
              <a:spcAft>
                <a:spcPct val="0"/>
              </a:spcAft>
              <a:defRPr/>
            </a:pPr>
            <a:r>
              <a:rPr altLang="en-US" kern="0" lang="zh-CN" sz="1600">
                <a:solidFill>
                  <a:srgbClr val="FFFFFF"/>
                </a:solidFill>
                <a:latin charset="-122" panose="020b0503020204020204" pitchFamily="34" typeface="微软雅黑"/>
                <a:ea typeface="微软雅黑"/>
              </a:rPr>
              <a:t>责任心</a:t>
            </a:r>
          </a:p>
        </p:txBody>
      </p:sp>
      <p:sp>
        <p:nvSpPr>
          <p:cNvPr id="9" name="MH_SubTitle_3">
            <a:extLst>
              <a:ext uri="{FF2B5EF4-FFF2-40B4-BE49-F238E27FC236}">
                <a16:creationId xmlns:a16="http://schemas.microsoft.com/office/drawing/2014/main" id="{4B5CEB84-0578-42D2-9470-1E9147FB4C4F}"/>
              </a:ext>
            </a:extLst>
          </p:cNvPr>
          <p:cNvSpPr/>
          <p:nvPr>
            <p:custDataLst>
              <p:tags r:id="rId3"/>
            </p:custDataLst>
          </p:nvPr>
        </p:nvSpPr>
        <p:spPr>
          <a:xfrm>
            <a:off x="9210947" y="4059555"/>
            <a:ext cx="2000250" cy="1498600"/>
          </a:xfrm>
          <a:custGeom>
            <a:gdLst>
              <a:gd fmla="*/ 504794 w 2000478" name="connsiteX0"/>
              <a:gd fmla="*/ 0 h 1498108" name="connsiteY0"/>
              <a:gd fmla="*/ 654362 w 2000478" name="connsiteX1"/>
              <a:gd fmla="*/ 0 h 1498108" name="connsiteY1"/>
              <a:gd fmla="*/ 1023609 w 2000478" name="connsiteX2"/>
              <a:gd fmla="*/ 0 h 1498108" name="connsiteY2"/>
              <a:gd fmla="*/ 1117089 w 2000478" name="connsiteX3"/>
              <a:gd fmla="*/ 51498 h 1498108" name="connsiteY3"/>
              <a:gd fmla="*/ 1093719 w 2000478" name="connsiteX4"/>
              <a:gd fmla="*/ 117040 h 1498108" name="connsiteY4"/>
              <a:gd fmla="*/ 1023609 w 2000478" name="connsiteX5"/>
              <a:gd fmla="*/ 276214 h 1498108" name="connsiteY5"/>
              <a:gd fmla="*/ 1252636 w 2000478" name="connsiteX6"/>
              <a:gd fmla="*/ 500930 h 1498108" name="connsiteY6"/>
              <a:gd fmla="*/ 1476988 w 2000478" name="connsiteX7"/>
              <a:gd fmla="*/ 276214 h 1498108" name="connsiteY7"/>
              <a:gd fmla="*/ 1411552 w 2000478" name="connsiteX8"/>
              <a:gd fmla="*/ 117040 h 1498108" name="connsiteY8"/>
              <a:gd fmla="*/ 1388182 w 2000478" name="connsiteX9"/>
              <a:gd fmla="*/ 51498 h 1498108" name="connsiteY9"/>
              <a:gd fmla="*/ 1481662 w 2000478" name="connsiteX10"/>
              <a:gd fmla="*/ 0 h 1498108" name="connsiteY10"/>
              <a:gd fmla="*/ 2000478 w 2000478" name="connsiteX11"/>
              <a:gd fmla="*/ 0 h 1498108" name="connsiteY11"/>
              <a:gd fmla="*/ 2000478 w 2000478" name="connsiteX12"/>
              <a:gd fmla="*/ 1498108 h 1498108" name="connsiteY12"/>
              <a:gd fmla="*/ 504794 w 2000478" name="connsiteX13"/>
              <a:gd fmla="*/ 1498108 h 1498108" name="connsiteY13"/>
              <a:gd fmla="*/ 504794 w 2000478" name="connsiteX14"/>
              <a:gd fmla="*/ 922273 h 1498108" name="connsiteY14"/>
              <a:gd fmla="*/ 383269 w 2000478" name="connsiteX15"/>
              <a:gd fmla="*/ 833323 h 1498108" name="connsiteY15"/>
              <a:gd fmla="*/ 322507 w 2000478" name="connsiteX16"/>
              <a:gd fmla="*/ 842686 h 1498108" name="connsiteY16"/>
              <a:gd fmla="*/ 172939 w 2000478" name="connsiteX17"/>
              <a:gd fmla="*/ 926955 h 1498108" name="connsiteY17"/>
              <a:gd fmla="*/ 0 w 2000478" name="connsiteX18"/>
              <a:gd fmla="*/ 749054 h 1498108" name="connsiteY18"/>
              <a:gd fmla="*/ 172939 w 2000478" name="connsiteX19"/>
              <a:gd fmla="*/ 566472 h 1498108" name="connsiteY19"/>
              <a:gd fmla="*/ 317833 w 2000478" name="connsiteX20"/>
              <a:gd fmla="*/ 646059 h 1498108" name="connsiteY20"/>
              <a:gd fmla="*/ 383269 w 2000478" name="connsiteX21"/>
              <a:gd fmla="*/ 660104 h 1498108" name="connsiteY21"/>
              <a:gd fmla="*/ 504794 w 2000478" name="connsiteX22"/>
              <a:gd fmla="*/ 571154 h 1498108"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498108" w="2000478">
                <a:moveTo>
                  <a:pt x="504794" y="0"/>
                </a:moveTo>
                <a:lnTo>
                  <a:pt x="654362" y="0"/>
                </a:lnTo>
                <a:lnTo>
                  <a:pt x="1023609" y="0"/>
                </a:lnTo>
                <a:cubicBezTo>
                  <a:pt x="1070349" y="4682"/>
                  <a:pt x="1107741" y="23408"/>
                  <a:pt x="1117089" y="51498"/>
                </a:cubicBezTo>
                <a:cubicBezTo>
                  <a:pt x="1121763" y="74906"/>
                  <a:pt x="1112415" y="93632"/>
                  <a:pt x="1093719" y="117040"/>
                </a:cubicBezTo>
                <a:cubicBezTo>
                  <a:pt x="1051653" y="159174"/>
                  <a:pt x="1023609" y="215353"/>
                  <a:pt x="1023609" y="276214"/>
                </a:cubicBezTo>
                <a:cubicBezTo>
                  <a:pt x="1023609" y="397935"/>
                  <a:pt x="1126438" y="500930"/>
                  <a:pt x="1252636" y="500930"/>
                </a:cubicBezTo>
                <a:cubicBezTo>
                  <a:pt x="1378834" y="500930"/>
                  <a:pt x="1476988" y="397935"/>
                  <a:pt x="1476988" y="276214"/>
                </a:cubicBezTo>
                <a:cubicBezTo>
                  <a:pt x="1476988" y="215353"/>
                  <a:pt x="1453618" y="159174"/>
                  <a:pt x="1411552" y="117040"/>
                </a:cubicBezTo>
                <a:cubicBezTo>
                  <a:pt x="1392856" y="93632"/>
                  <a:pt x="1383508" y="74906"/>
                  <a:pt x="1388182" y="51498"/>
                </a:cubicBezTo>
                <a:cubicBezTo>
                  <a:pt x="1397530" y="23408"/>
                  <a:pt x="1434922" y="4682"/>
                  <a:pt x="1481662" y="0"/>
                </a:cubicBezTo>
                <a:lnTo>
                  <a:pt x="2000478" y="0"/>
                </a:lnTo>
                <a:lnTo>
                  <a:pt x="2000478" y="1498108"/>
                </a:lnTo>
                <a:lnTo>
                  <a:pt x="504794" y="1498108"/>
                </a:lnTo>
                <a:lnTo>
                  <a:pt x="504794" y="922273"/>
                </a:lnTo>
                <a:cubicBezTo>
                  <a:pt x="481423" y="866094"/>
                  <a:pt x="444031" y="833323"/>
                  <a:pt x="383269" y="833323"/>
                </a:cubicBezTo>
                <a:cubicBezTo>
                  <a:pt x="359899" y="833323"/>
                  <a:pt x="341203" y="838004"/>
                  <a:pt x="322507" y="842686"/>
                </a:cubicBezTo>
                <a:cubicBezTo>
                  <a:pt x="289789" y="894183"/>
                  <a:pt x="233701" y="926955"/>
                  <a:pt x="172939" y="926955"/>
                </a:cubicBezTo>
                <a:cubicBezTo>
                  <a:pt x="74784" y="926955"/>
                  <a:pt x="0" y="847368"/>
                  <a:pt x="0" y="749054"/>
                </a:cubicBezTo>
                <a:cubicBezTo>
                  <a:pt x="0" y="650741"/>
                  <a:pt x="74784" y="566472"/>
                  <a:pt x="172939" y="566472"/>
                </a:cubicBezTo>
                <a:cubicBezTo>
                  <a:pt x="233701" y="566472"/>
                  <a:pt x="289789" y="599243"/>
                  <a:pt x="317833" y="646059"/>
                </a:cubicBezTo>
                <a:cubicBezTo>
                  <a:pt x="341203" y="655423"/>
                  <a:pt x="359899" y="660104"/>
                  <a:pt x="383269" y="660104"/>
                </a:cubicBezTo>
                <a:cubicBezTo>
                  <a:pt x="444031" y="660104"/>
                  <a:pt x="481423" y="627333"/>
                  <a:pt x="504794" y="571154"/>
                </a:cubicBezTo>
                <a:close/>
              </a:path>
            </a:pathLst>
          </a:custGeom>
          <a:solidFill>
            <a:srgbClr val="14AFCB"/>
          </a:solidFill>
          <a:ln w="38100">
            <a:noFill/>
            <a:round/>
          </a:ln>
          <a:effectLst>
            <a:outerShdw algn="l" blurRad="50800" dist="38100" rotWithShape="0" sx="98000" sy="98000">
              <a:prstClr val="black">
                <a:alpha val="7000"/>
              </a:prstClr>
            </a:outerShdw>
          </a:effectLst>
        </p:spPr>
        <p:txBody>
          <a:bodyPr anchor="ctr" anchorCtr="1" bIns="0" lIns="576000" rIns="0" tIns="432000">
            <a:normAutofit/>
            <a:scene3d>
              <a:camera prst="orthographicFront"/>
              <a:lightRig dir="t" rig="threePt"/>
            </a:scene3d>
            <a:sp3d contourW="12700"/>
          </a:bodyPr>
          <a:lstStyle/>
          <a:p>
            <a:pPr fontAlgn="base" lvl="0">
              <a:spcBef>
                <a:spcPct val="0"/>
              </a:spcBef>
              <a:spcAft>
                <a:spcPct val="0"/>
              </a:spcAft>
              <a:defRPr/>
            </a:pPr>
            <a:r>
              <a:rPr altLang="en-US" kern="0" lang="zh-CN" sz="1600">
                <a:solidFill>
                  <a:srgbClr val="FFFFFF"/>
                </a:solidFill>
                <a:latin charset="-122" panose="020b0503020204020204" pitchFamily="34" typeface="微软雅黑"/>
                <a:ea typeface="微软雅黑"/>
              </a:rPr>
              <a:t>责任心</a:t>
            </a:r>
          </a:p>
        </p:txBody>
      </p:sp>
      <p:sp>
        <p:nvSpPr>
          <p:cNvPr id="14" name="MH_SubTitle_2">
            <a:extLst>
              <a:ext uri="{FF2B5EF4-FFF2-40B4-BE49-F238E27FC236}">
                <a16:creationId xmlns:a16="http://schemas.microsoft.com/office/drawing/2014/main" id="{EF2BA7CE-E98E-4A4D-B2E6-2CAB5BA1D829}"/>
              </a:ext>
            </a:extLst>
          </p:cNvPr>
          <p:cNvSpPr/>
          <p:nvPr>
            <p:custDataLst>
              <p:tags r:id="rId4"/>
            </p:custDataLst>
          </p:nvPr>
        </p:nvSpPr>
        <p:spPr>
          <a:xfrm>
            <a:off x="9712597" y="2518093"/>
            <a:ext cx="1498600" cy="2000250"/>
          </a:xfrm>
          <a:custGeom>
            <a:gdLst>
              <a:gd fmla="*/ 0 w 1498108" name="connsiteX0"/>
              <a:gd fmla="*/ 0 h 2000477" name="connsiteY0"/>
              <a:gd fmla="*/ 1498108 w 1498108" name="connsiteX1"/>
              <a:gd fmla="*/ 0 h 2000477" name="connsiteY1"/>
              <a:gd fmla="*/ 1498108 w 1498108" name="connsiteX2"/>
              <a:gd fmla="*/ 1495684 h 2000477" name="connsiteY2"/>
              <a:gd fmla="*/ 922273 w 1498108" name="connsiteX3"/>
              <a:gd fmla="*/ 1495684 h 2000477" name="connsiteY3"/>
              <a:gd fmla="*/ 833323 w 1498108" name="connsiteX4"/>
              <a:gd fmla="*/ 1617208 h 2000477" name="connsiteY4"/>
              <a:gd fmla="*/ 842686 w 1498108" name="connsiteX5"/>
              <a:gd fmla="*/ 1677970 h 2000477" name="connsiteY5"/>
              <a:gd fmla="*/ 926955 w 1498108" name="connsiteX6"/>
              <a:gd fmla="*/ 1827539 h 2000477" name="connsiteY6"/>
              <a:gd fmla="*/ 749054 w 1498108" name="connsiteX7"/>
              <a:gd fmla="*/ 2000477 h 2000477" name="connsiteY7"/>
              <a:gd fmla="*/ 566472 w 1498108" name="connsiteX8"/>
              <a:gd fmla="*/ 1827539 h 2000477" name="connsiteY8"/>
              <a:gd fmla="*/ 646059 w 1498108" name="connsiteX9"/>
              <a:gd fmla="*/ 1682644 h 2000477" name="connsiteY9"/>
              <a:gd fmla="*/ 660104 w 1498108" name="connsiteX10"/>
              <a:gd fmla="*/ 1617208 h 2000477" name="connsiteY10"/>
              <a:gd fmla="*/ 571154 w 1498108" name="connsiteX11"/>
              <a:gd fmla="*/ 1495684 h 2000477" name="connsiteY11"/>
              <a:gd fmla="*/ 0 w 1498108" name="connsiteX12"/>
              <a:gd fmla="*/ 1495684 h 2000477" name="connsiteY12"/>
              <a:gd fmla="*/ 0 w 1498108" name="connsiteX13"/>
              <a:gd fmla="*/ 1346116 h 2000477" name="connsiteY13"/>
              <a:gd fmla="*/ 0 w 1498108" name="connsiteX14"/>
              <a:gd fmla="*/ 976869 h 2000477" name="connsiteY14"/>
              <a:gd fmla="*/ 51497 w 1498108" name="connsiteX15"/>
              <a:gd fmla="*/ 883388 h 2000477" name="connsiteY15"/>
              <a:gd fmla="*/ 117040 w 1498108" name="connsiteX16"/>
              <a:gd fmla="*/ 906758 h 2000477" name="connsiteY16"/>
              <a:gd fmla="*/ 276213 w 1498108" name="connsiteX17"/>
              <a:gd fmla="*/ 976869 h 2000477" name="connsiteY17"/>
              <a:gd fmla="*/ 500930 w 1498108" name="connsiteX18"/>
              <a:gd fmla="*/ 747842 h 2000477" name="connsiteY18"/>
              <a:gd fmla="*/ 276213 w 1498108" name="connsiteX19"/>
              <a:gd fmla="*/ 523489 h 2000477" name="connsiteY19"/>
              <a:gd fmla="*/ 117040 w 1498108" name="connsiteX20"/>
              <a:gd fmla="*/ 588926 h 2000477" name="connsiteY20"/>
              <a:gd fmla="*/ 51497 w 1498108" name="connsiteX21"/>
              <a:gd fmla="*/ 612296 h 2000477" name="connsiteY21"/>
              <a:gd fmla="*/ 0 w 1498108" name="connsiteX22"/>
              <a:gd fmla="*/ 518815 h 2000477"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2000476" w="1498108">
                <a:moveTo>
                  <a:pt x="0" y="0"/>
                </a:moveTo>
                <a:lnTo>
                  <a:pt x="1498108" y="0"/>
                </a:lnTo>
                <a:lnTo>
                  <a:pt x="1498108" y="1495684"/>
                </a:lnTo>
                <a:lnTo>
                  <a:pt x="922273" y="1495684"/>
                </a:lnTo>
                <a:cubicBezTo>
                  <a:pt x="866094" y="1519054"/>
                  <a:pt x="833323" y="1556446"/>
                  <a:pt x="833323" y="1617208"/>
                </a:cubicBezTo>
                <a:cubicBezTo>
                  <a:pt x="833323" y="1640578"/>
                  <a:pt x="838004" y="1659274"/>
                  <a:pt x="842686" y="1677970"/>
                </a:cubicBezTo>
                <a:cubicBezTo>
                  <a:pt x="894183" y="1710689"/>
                  <a:pt x="926955" y="1766777"/>
                  <a:pt x="926955" y="1827539"/>
                </a:cubicBezTo>
                <a:cubicBezTo>
                  <a:pt x="926955" y="1925693"/>
                  <a:pt x="847368" y="2000477"/>
                  <a:pt x="749054" y="2000477"/>
                </a:cubicBezTo>
                <a:cubicBezTo>
                  <a:pt x="650741" y="2000477"/>
                  <a:pt x="566472" y="1925693"/>
                  <a:pt x="566472" y="1827539"/>
                </a:cubicBezTo>
                <a:cubicBezTo>
                  <a:pt x="566472" y="1766777"/>
                  <a:pt x="599243" y="1710689"/>
                  <a:pt x="646059" y="1682644"/>
                </a:cubicBezTo>
                <a:cubicBezTo>
                  <a:pt x="655422" y="1659274"/>
                  <a:pt x="660104" y="1640578"/>
                  <a:pt x="660104" y="1617208"/>
                </a:cubicBezTo>
                <a:cubicBezTo>
                  <a:pt x="660104" y="1556446"/>
                  <a:pt x="627333" y="1519054"/>
                  <a:pt x="571154" y="1495684"/>
                </a:cubicBezTo>
                <a:lnTo>
                  <a:pt x="0" y="1495684"/>
                </a:lnTo>
                <a:lnTo>
                  <a:pt x="0" y="1346116"/>
                </a:lnTo>
                <a:lnTo>
                  <a:pt x="0" y="976869"/>
                </a:lnTo>
                <a:cubicBezTo>
                  <a:pt x="4681" y="930129"/>
                  <a:pt x="23408" y="892736"/>
                  <a:pt x="51497" y="883388"/>
                </a:cubicBezTo>
                <a:cubicBezTo>
                  <a:pt x="74905" y="878714"/>
                  <a:pt x="93632" y="888062"/>
                  <a:pt x="117040" y="906758"/>
                </a:cubicBezTo>
                <a:cubicBezTo>
                  <a:pt x="159174" y="948825"/>
                  <a:pt x="215353" y="976869"/>
                  <a:pt x="276213" y="976869"/>
                </a:cubicBezTo>
                <a:cubicBezTo>
                  <a:pt x="397935" y="976869"/>
                  <a:pt x="500930" y="874040"/>
                  <a:pt x="500930" y="747842"/>
                </a:cubicBezTo>
                <a:cubicBezTo>
                  <a:pt x="500930" y="621644"/>
                  <a:pt x="397935" y="523489"/>
                  <a:pt x="276213" y="523489"/>
                </a:cubicBezTo>
                <a:cubicBezTo>
                  <a:pt x="215353" y="523489"/>
                  <a:pt x="159174" y="546860"/>
                  <a:pt x="117040" y="588926"/>
                </a:cubicBezTo>
                <a:cubicBezTo>
                  <a:pt x="93632" y="607622"/>
                  <a:pt x="74905" y="616970"/>
                  <a:pt x="51497" y="612296"/>
                </a:cubicBezTo>
                <a:cubicBezTo>
                  <a:pt x="23408" y="602948"/>
                  <a:pt x="4681" y="565556"/>
                  <a:pt x="0" y="518815"/>
                </a:cubicBezTo>
                <a:close/>
              </a:path>
            </a:pathLst>
          </a:custGeom>
          <a:solidFill>
            <a:srgbClr val="14AFCB"/>
          </a:solidFill>
          <a:ln w="38100">
            <a:noFill/>
            <a:round/>
          </a:ln>
          <a:effectLst>
            <a:outerShdw algn="l" blurRad="50800" dist="38100" rotWithShape="0" sx="98000" sy="98000">
              <a:prstClr val="black">
                <a:alpha val="7000"/>
              </a:prstClr>
            </a:outerShdw>
          </a:effectLst>
        </p:spPr>
        <p:txBody>
          <a:bodyPr anchor="ctr" anchorCtr="1" bIns="576000" lIns="432000" rIns="0" tIns="0">
            <a:normAutofit/>
            <a:scene3d>
              <a:camera prst="orthographicFront"/>
              <a:lightRig dir="t" rig="threePt"/>
            </a:scene3d>
            <a:sp3d contourW="12700"/>
          </a:bodyPr>
          <a:lstStyle/>
          <a:p>
            <a:pPr fontAlgn="base" lvl="0">
              <a:spcBef>
                <a:spcPct val="0"/>
              </a:spcBef>
              <a:spcAft>
                <a:spcPct val="0"/>
              </a:spcAft>
              <a:defRPr/>
            </a:pPr>
            <a:r>
              <a:rPr altLang="en-US" kern="0" lang="zh-CN" sz="1600">
                <a:solidFill>
                  <a:srgbClr val="FFFFFF"/>
                </a:solidFill>
                <a:latin charset="-122" panose="020b0503020204020204" pitchFamily="34" typeface="微软雅黑"/>
                <a:ea typeface="微软雅黑"/>
              </a:rPr>
              <a:t>责任心</a:t>
            </a:r>
          </a:p>
        </p:txBody>
      </p:sp>
      <p:sp>
        <p:nvSpPr>
          <p:cNvPr id="15" name="MH_SubTitle_1">
            <a:extLst>
              <a:ext uri="{FF2B5EF4-FFF2-40B4-BE49-F238E27FC236}">
                <a16:creationId xmlns:a16="http://schemas.microsoft.com/office/drawing/2014/main" id="{D5332B29-CA5C-4635-B56A-86F80C8E7498}"/>
              </a:ext>
            </a:extLst>
          </p:cNvPr>
          <p:cNvSpPr/>
          <p:nvPr>
            <p:custDataLst>
              <p:tags r:id="rId5"/>
            </p:custDataLst>
          </p:nvPr>
        </p:nvSpPr>
        <p:spPr>
          <a:xfrm rot="19770824">
            <a:off x="7304360" y="1754506"/>
            <a:ext cx="2006600" cy="1509713"/>
          </a:xfrm>
          <a:custGeom>
            <a:gdLst>
              <a:gd fmla="*/ 1507896 w 2006547" name="connsiteX0"/>
              <a:gd fmla="*/ 12242 h 1510300" name="connsiteY0"/>
              <a:gd fmla="*/ 1503183 w 2006547" name="connsiteX1"/>
              <a:gd fmla="*/ 588058 h 1510300" name="connsiteY1"/>
              <a:gd fmla="*/ 1623975 w 2006547" name="connsiteX2"/>
              <a:gd fmla="*/ 678000 h 1510300" name="connsiteY2"/>
              <a:gd fmla="*/ 1684811 w 2006547" name="connsiteX3"/>
              <a:gd fmla="*/ 669135 h 1510300" name="connsiteY3"/>
              <a:gd fmla="*/ 1835064 w 2006547" name="connsiteX4"/>
              <a:gd fmla="*/ 586093 h 1510300" name="connsiteY4"/>
              <a:gd fmla="*/ 2006541 w 2006547" name="connsiteX5"/>
              <a:gd fmla="*/ 765403 h 1510300" name="connsiteY5"/>
              <a:gd fmla="*/ 1832114 w 2006547" name="connsiteX6"/>
              <a:gd fmla="*/ 946564 h 1510300" name="connsiteY6"/>
              <a:gd fmla="*/ 1687876 w 2006547" name="connsiteX7"/>
              <a:gd fmla="*/ 865793 h 1510300" name="connsiteY7"/>
              <a:gd fmla="*/ 1622557 w 2006547" name="connsiteX8"/>
              <a:gd fmla="*/ 851213 h 1510300" name="connsiteY8"/>
              <a:gd fmla="*/ 1500308 w 2006547" name="connsiteX9"/>
              <a:gd fmla="*/ 939166 h 1510300" name="connsiteY9"/>
              <a:gd fmla="*/ 1495634 w 2006547" name="connsiteX10"/>
              <a:gd fmla="*/ 1510300 h 1510300" name="connsiteY10"/>
              <a:gd fmla="*/ 1346070 w 2006547" name="connsiteX11"/>
              <a:gd fmla="*/ 1509076 h 1510300" name="connsiteY11"/>
              <a:gd fmla="*/ 976836 w 2006547" name="connsiteX12"/>
              <a:gd fmla="*/ 1506054 h 1510300" name="connsiteY12"/>
              <a:gd fmla="*/ 883780 w 2006547" name="connsiteX13"/>
              <a:gd fmla="*/ 1453793 h 1510300" name="connsiteY13"/>
              <a:gd fmla="*/ 907686 w 2006547" name="connsiteX14"/>
              <a:gd fmla="*/ 1388444 h 1510300" name="connsiteY14"/>
              <a:gd fmla="*/ 979096 w 2006547" name="connsiteX15"/>
              <a:gd fmla="*/ 1229849 h 1510300" name="connsiteY15"/>
              <a:gd fmla="*/ 751917 w 2006547" name="connsiteX16"/>
              <a:gd fmla="*/ 1003266 h 1510300" name="connsiteY16"/>
              <a:gd fmla="*/ 525732 w 2006547" name="connsiteX17"/>
              <a:gd fmla="*/ 1226138 h 1510300" name="connsiteY17"/>
              <a:gd fmla="*/ 589864 w 2006547" name="connsiteX18"/>
              <a:gd fmla="*/ 1385842 h 1510300" name="connsiteY18"/>
              <a:gd fmla="*/ 612697 w 2006547" name="connsiteX19"/>
              <a:gd fmla="*/ 1451574 h 1510300" name="connsiteY19"/>
              <a:gd fmla="*/ 518798 w 2006547" name="connsiteX20"/>
              <a:gd fmla="*/ 1502305 h 1510300" name="connsiteY20"/>
              <a:gd fmla="*/ 0 w 2006547" name="connsiteX21"/>
              <a:gd fmla="*/ 1498058 h 1510300" name="connsiteY21"/>
              <a:gd fmla="*/ 12262 w 2006547" name="connsiteX22"/>
              <a:gd fmla="*/ 0 h 1510300"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510300" w="2006547">
                <a:moveTo>
                  <a:pt x="1507896" y="12242"/>
                </a:moveTo>
                <a:lnTo>
                  <a:pt x="1503183" y="588058"/>
                </a:lnTo>
                <a:cubicBezTo>
                  <a:pt x="1526092" y="644427"/>
                  <a:pt x="1563214" y="677503"/>
                  <a:pt x="1623975" y="678000"/>
                </a:cubicBezTo>
                <a:cubicBezTo>
                  <a:pt x="1647344" y="678192"/>
                  <a:pt x="1666078" y="673663"/>
                  <a:pt x="1684811" y="669135"/>
                </a:cubicBezTo>
                <a:cubicBezTo>
                  <a:pt x="1717950" y="617907"/>
                  <a:pt x="1774304" y="585596"/>
                  <a:pt x="1835064" y="586093"/>
                </a:cubicBezTo>
                <a:cubicBezTo>
                  <a:pt x="1933216" y="586897"/>
                  <a:pt x="2007346" y="667093"/>
                  <a:pt x="2006541" y="765403"/>
                </a:cubicBezTo>
                <a:cubicBezTo>
                  <a:pt x="2005736" y="863713"/>
                  <a:pt x="1930265" y="947367"/>
                  <a:pt x="1832114" y="946564"/>
                </a:cubicBezTo>
                <a:cubicBezTo>
                  <a:pt x="1771354" y="946066"/>
                  <a:pt x="1715536" y="912837"/>
                  <a:pt x="1687876" y="865793"/>
                </a:cubicBezTo>
                <a:cubicBezTo>
                  <a:pt x="1664583" y="856239"/>
                  <a:pt x="1645926" y="851404"/>
                  <a:pt x="1622557" y="851213"/>
                </a:cubicBezTo>
                <a:cubicBezTo>
                  <a:pt x="1561796" y="850716"/>
                  <a:pt x="1524138" y="883180"/>
                  <a:pt x="1500308" y="939166"/>
                </a:cubicBezTo>
                <a:lnTo>
                  <a:pt x="1495634" y="1510300"/>
                </a:lnTo>
                <a:lnTo>
                  <a:pt x="1346070" y="1509076"/>
                </a:lnTo>
                <a:lnTo>
                  <a:pt x="976836" y="1506054"/>
                </a:lnTo>
                <a:cubicBezTo>
                  <a:pt x="930136" y="1500990"/>
                  <a:pt x="892898" y="1481958"/>
                  <a:pt x="883780" y="1453793"/>
                </a:cubicBezTo>
                <a:cubicBezTo>
                  <a:pt x="879298" y="1430347"/>
                  <a:pt x="888799" y="1411698"/>
                  <a:pt x="907686" y="1388444"/>
                </a:cubicBezTo>
                <a:cubicBezTo>
                  <a:pt x="950095" y="1346655"/>
                  <a:pt x="978598" y="1290708"/>
                  <a:pt x="979096" y="1229849"/>
                </a:cubicBezTo>
                <a:cubicBezTo>
                  <a:pt x="980093" y="1108132"/>
                  <a:pt x="878111" y="1004299"/>
                  <a:pt x="751917" y="1003266"/>
                </a:cubicBezTo>
                <a:cubicBezTo>
                  <a:pt x="625723" y="1002233"/>
                  <a:pt x="526729" y="1104421"/>
                  <a:pt x="525732" y="1226138"/>
                </a:cubicBezTo>
                <a:cubicBezTo>
                  <a:pt x="525234" y="1286997"/>
                  <a:pt x="548144" y="1343365"/>
                  <a:pt x="589864" y="1385842"/>
                </a:cubicBezTo>
                <a:cubicBezTo>
                  <a:pt x="608367" y="1409403"/>
                  <a:pt x="617562" y="1428205"/>
                  <a:pt x="612697" y="1451574"/>
                </a:cubicBezTo>
                <a:cubicBezTo>
                  <a:pt x="603119" y="1479586"/>
                  <a:pt x="565575" y="1498006"/>
                  <a:pt x="518798" y="1502305"/>
                </a:cubicBezTo>
                <a:lnTo>
                  <a:pt x="0" y="1498058"/>
                </a:lnTo>
                <a:lnTo>
                  <a:pt x="12262" y="0"/>
                </a:lnTo>
                <a:close/>
              </a:path>
            </a:pathLst>
          </a:custGeom>
          <a:solidFill>
            <a:srgbClr val="A0A0A0"/>
          </a:solidFill>
          <a:ln w="38100">
            <a:noFill/>
            <a:round/>
          </a:ln>
          <a:effectLst>
            <a:outerShdw algn="l" blurRad="50800" dist="38100" rotWithShape="0" sx="99000" sy="99000">
              <a:prstClr val="black">
                <a:alpha val="15000"/>
              </a:prstClr>
            </a:outerShdw>
          </a:effectLst>
        </p:spPr>
        <p:txBody>
          <a:bodyPr anchor="ctr" anchorCtr="1" bIns="432000" lIns="0" rIns="576000" tIns="0">
            <a:normAutofit/>
            <a:scene3d>
              <a:camera prst="orthographicFront"/>
              <a:lightRig dir="t" rig="threePt"/>
            </a:scene3d>
            <a:sp3d contourW="12700"/>
          </a:bodyPr>
          <a:lstStyle/>
          <a:p>
            <a:pPr algn="l" defTabSz="914400" eaLnBrk="1" fontAlgn="base" hangingPunct="1" indent="0" latinLnBrk="0" lvl="0" marL="0" marR="0" rtl="0">
              <a:lnSpc>
                <a:spcPct val="100000"/>
              </a:lnSpc>
              <a:spcBef>
                <a:spcPct val="0"/>
              </a:spcBef>
              <a:spcAft>
                <a:spcPct val="0"/>
              </a:spcAft>
              <a:buClrTx/>
              <a:buSzTx/>
              <a:buFontTx/>
              <a:buNone/>
              <a:defRPr/>
            </a:pPr>
            <a:r>
              <a:rPr altLang="en-US" b="0" baseline="0" cap="none" i="0" kern="0" kumimoji="0" lang="zh-CN" noProof="0" normalizeH="0" spc="0" strike="noStrike" sz="1800" u="none">
                <a:ln>
                  <a:noFill/>
                </a:ln>
                <a:solidFill>
                  <a:srgbClr val="FFFFFF"/>
                </a:solidFill>
                <a:effectLst/>
                <a:uLnTx/>
                <a:uFillTx/>
                <a:latin charset="-122" panose="020b0503020204020204" pitchFamily="34" typeface="微软雅黑"/>
                <a:ea typeface="微软雅黑"/>
                <a:cs typeface="+mn-cs"/>
              </a:rPr>
              <a:t>责任心</a:t>
            </a:r>
          </a:p>
        </p:txBody>
      </p:sp>
    </p:spTree>
    <p:extLst>
      <p:ext uri="{BB962C8B-B14F-4D97-AF65-F5344CB8AC3E}">
        <p14:creationId val="1463932620"/>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11"/>
                                        </p:tgtEl>
                                        <p:attrNameLst>
                                          <p:attrName>style.visibility</p:attrName>
                                        </p:attrNameLst>
                                      </p:cBhvr>
                                      <p:to>
                                        <p:strVal val="visible"/>
                                      </p:to>
                                    </p:set>
                                    <p:animEffect filter="barn(inVertical)" transition="in">
                                      <p:cBhvr>
                                        <p:cTn dur="750" id="7"/>
                                        <p:tgtEl>
                                          <p:spTgt spid="11"/>
                                        </p:tgtEl>
                                      </p:cBhvr>
                                    </p:animEffect>
                                  </p:childTnLst>
                                </p:cTn>
                              </p:par>
                            </p:childTnLst>
                          </p:cTn>
                        </p:par>
                        <p:par>
                          <p:cTn fill="hold" id="8" nodeType="afterGroup">
                            <p:stCondLst>
                              <p:cond delay="750"/>
                            </p:stCondLst>
                            <p:childTnLst>
                              <p:par>
                                <p:cTn fill="hold" grpId="0" id="9" nodeType="afterEffect" presetClass="entr" presetID="10" presetSubtype="0">
                                  <p:stCondLst>
                                    <p:cond delay="0"/>
                                  </p:stCondLst>
                                  <p:childTnLst>
                                    <p:set>
                                      <p:cBhvr>
                                        <p:cTn dur="1" fill="hold" id="10">
                                          <p:stCondLst>
                                            <p:cond delay="0"/>
                                          </p:stCondLst>
                                        </p:cTn>
                                        <p:tgtEl>
                                          <p:spTgt spid="9"/>
                                        </p:tgtEl>
                                        <p:attrNameLst>
                                          <p:attrName>style.visibility</p:attrName>
                                        </p:attrNameLst>
                                      </p:cBhvr>
                                      <p:to>
                                        <p:strVal val="visible"/>
                                      </p:to>
                                    </p:set>
                                    <p:animEffect filter="fade" transition="in">
                                      <p:cBhvr>
                                        <p:cTn dur="500" id="11"/>
                                        <p:tgtEl>
                                          <p:spTgt spid="9"/>
                                        </p:tgtEl>
                                      </p:cBhvr>
                                    </p:animEffect>
                                  </p:childTnLst>
                                </p:cTn>
                              </p:par>
                            </p:childTnLst>
                          </p:cTn>
                        </p:par>
                        <p:par>
                          <p:cTn fill="hold" id="12" nodeType="afterGroup">
                            <p:stCondLst>
                              <p:cond delay="1250"/>
                            </p:stCondLst>
                            <p:childTnLst>
                              <p:par>
                                <p:cTn fill="hold" grpId="0" id="13" nodeType="afterEffect" presetClass="entr" presetID="10" presetSubtype="0">
                                  <p:stCondLst>
                                    <p:cond delay="0"/>
                                  </p:stCondLst>
                                  <p:childTnLst>
                                    <p:set>
                                      <p:cBhvr>
                                        <p:cTn dur="1" fill="hold" id="14">
                                          <p:stCondLst>
                                            <p:cond delay="0"/>
                                          </p:stCondLst>
                                        </p:cTn>
                                        <p:tgtEl>
                                          <p:spTgt spid="14"/>
                                        </p:tgtEl>
                                        <p:attrNameLst>
                                          <p:attrName>style.visibility</p:attrName>
                                        </p:attrNameLst>
                                      </p:cBhvr>
                                      <p:to>
                                        <p:strVal val="visible"/>
                                      </p:to>
                                    </p:set>
                                    <p:animEffect filter="fade" transition="in">
                                      <p:cBhvr>
                                        <p:cTn dur="500" id="15"/>
                                        <p:tgtEl>
                                          <p:spTgt spid="14"/>
                                        </p:tgtEl>
                                      </p:cBhvr>
                                    </p:animEffect>
                                  </p:childTnLst>
                                </p:cTn>
                              </p:par>
                              <p:par>
                                <p:cTn fill="hold" grpId="0" id="16" nodeType="withEffect" presetClass="entr" presetID="10" presetSubtype="0">
                                  <p:stCondLst>
                                    <p:cond delay="0"/>
                                  </p:stCondLst>
                                  <p:childTnLst>
                                    <p:set>
                                      <p:cBhvr>
                                        <p:cTn dur="1" fill="hold" id="17">
                                          <p:stCondLst>
                                            <p:cond delay="0"/>
                                          </p:stCondLst>
                                        </p:cTn>
                                        <p:tgtEl>
                                          <p:spTgt spid="8"/>
                                        </p:tgtEl>
                                        <p:attrNameLst>
                                          <p:attrName>style.visibility</p:attrName>
                                        </p:attrNameLst>
                                      </p:cBhvr>
                                      <p:to>
                                        <p:strVal val="visible"/>
                                      </p:to>
                                    </p:set>
                                    <p:animEffect filter="fade" transition="in">
                                      <p:cBhvr>
                                        <p:cTn dur="500" id="18"/>
                                        <p:tgtEl>
                                          <p:spTgt spid="8"/>
                                        </p:tgtEl>
                                      </p:cBhvr>
                                    </p:animEffect>
                                  </p:childTnLst>
                                </p:cTn>
                              </p:par>
                            </p:childTnLst>
                          </p:cTn>
                        </p:par>
                        <p:par>
                          <p:cTn fill="hold" id="19" nodeType="afterGroup">
                            <p:stCondLst>
                              <p:cond delay="1750"/>
                            </p:stCondLst>
                            <p:childTnLst>
                              <p:par>
                                <p:cTn fill="hold" grpId="0" id="20" nodeType="afterEffect" presetClass="entr" presetID="31" presetSubtype="0">
                                  <p:stCondLst>
                                    <p:cond delay="0"/>
                                  </p:stCondLst>
                                  <p:childTnLst>
                                    <p:set>
                                      <p:cBhvr>
                                        <p:cTn dur="1" fill="hold" id="21">
                                          <p:stCondLst>
                                            <p:cond delay="0"/>
                                          </p:stCondLst>
                                        </p:cTn>
                                        <p:tgtEl>
                                          <p:spTgt spid="15"/>
                                        </p:tgtEl>
                                        <p:attrNameLst>
                                          <p:attrName>style.visibility</p:attrName>
                                        </p:attrNameLst>
                                      </p:cBhvr>
                                      <p:to>
                                        <p:strVal val="visible"/>
                                      </p:to>
                                    </p:set>
                                    <p:anim calcmode="lin" valueType="num">
                                      <p:cBhvr>
                                        <p:cTn dur="1000" fill="hold" id="22"/>
                                        <p:tgtEl>
                                          <p:spTgt spid="15"/>
                                        </p:tgtEl>
                                        <p:attrNameLst>
                                          <p:attrName>ppt_w</p:attrName>
                                        </p:attrNameLst>
                                      </p:cBhvr>
                                      <p:tavLst>
                                        <p:tav tm="0">
                                          <p:val>
                                            <p:fltVal val="0"/>
                                          </p:val>
                                        </p:tav>
                                        <p:tav tm="100000">
                                          <p:val>
                                            <p:strVal val="#ppt_w"/>
                                          </p:val>
                                        </p:tav>
                                      </p:tavLst>
                                    </p:anim>
                                    <p:anim calcmode="lin" valueType="num">
                                      <p:cBhvr>
                                        <p:cTn dur="1000" fill="hold" id="23"/>
                                        <p:tgtEl>
                                          <p:spTgt spid="15"/>
                                        </p:tgtEl>
                                        <p:attrNameLst>
                                          <p:attrName>ppt_h</p:attrName>
                                        </p:attrNameLst>
                                      </p:cBhvr>
                                      <p:tavLst>
                                        <p:tav tm="0">
                                          <p:val>
                                            <p:fltVal val="0"/>
                                          </p:val>
                                        </p:tav>
                                        <p:tav tm="100000">
                                          <p:val>
                                            <p:strVal val="#ppt_h"/>
                                          </p:val>
                                        </p:tav>
                                      </p:tavLst>
                                    </p:anim>
                                    <p:anim calcmode="lin" valueType="num">
                                      <p:cBhvr>
                                        <p:cTn dur="1000" fill="hold" id="24"/>
                                        <p:tgtEl>
                                          <p:spTgt spid="15"/>
                                        </p:tgtEl>
                                        <p:attrNameLst>
                                          <p:attrName>style.rotation</p:attrName>
                                        </p:attrNameLst>
                                      </p:cBhvr>
                                      <p:tavLst>
                                        <p:tav tm="0">
                                          <p:val>
                                            <p:fltVal val="90"/>
                                          </p:val>
                                        </p:tav>
                                        <p:tav tm="100000">
                                          <p:val>
                                            <p:fltVal val="0"/>
                                          </p:val>
                                        </p:tav>
                                      </p:tavLst>
                                    </p:anim>
                                    <p:animEffect filter="fade" transition="in">
                                      <p:cBhvr>
                                        <p:cTn dur="1000" id="25"/>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8"/>
      <p:bldP grpId="0" spid="9"/>
      <p:bldP grpId="0" spid="14"/>
      <p:bldP grpId="0" spid="15"/>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011680" cy="457200"/>
          </a:xfrm>
          <a:prstGeom prst="rect">
            <a:avLst/>
          </a:prstGeom>
        </p:spPr>
        <p:txBody>
          <a:bodyPr wrap="none">
            <a:spAutoFit/>
          </a:bodyPr>
          <a:lstStyle/>
          <a:p>
            <a:r>
              <a:rPr altLang="en-US" b="1" lang="zh-CN" sz="2400">
                <a:solidFill>
                  <a:srgbClr val="14AFCB"/>
                </a:solidFill>
                <a:latin charset="-122" panose="020b0503020204020204" pitchFamily="34" typeface="微软雅黑"/>
                <a:ea charset="-122" panose="020b0503020204020204" pitchFamily="34" typeface="微软雅黑"/>
              </a:rPr>
              <a:t>什么叫责任心</a:t>
            </a:r>
          </a:p>
        </p:txBody>
      </p:sp>
      <p:grpSp>
        <p:nvGrpSpPr>
          <p:cNvPr id="43" name="Group 4">
            <a:extLst>
              <a:ext uri="{FF2B5EF4-FFF2-40B4-BE49-F238E27FC236}">
                <a16:creationId xmlns:a16="http://schemas.microsoft.com/office/drawing/2014/main" id="{B74B0C73-B42A-4D41-9C7D-FC574B4F3F7C}"/>
              </a:ext>
            </a:extLst>
          </p:cNvPr>
          <p:cNvGrpSpPr>
            <a:grpSpLocks noChangeAspect="1"/>
          </p:cNvGrpSpPr>
          <p:nvPr/>
        </p:nvGrpSpPr>
        <p:grpSpPr>
          <a:xfrm rot="4351113">
            <a:off x="5183662" y="2131610"/>
            <a:ext cx="4463045" cy="3078445"/>
            <a:chOff x="940378" y="1114346"/>
            <a:chExt cx="7056438" cy="4867275"/>
          </a:xfrm>
        </p:grpSpPr>
        <p:sp>
          <p:nvSpPr>
            <p:cNvPr id="44" name="Arc 682">
              <a:extLst>
                <a:ext uri="{FF2B5EF4-FFF2-40B4-BE49-F238E27FC236}">
                  <a16:creationId xmlns:a16="http://schemas.microsoft.com/office/drawing/2014/main" id="{655130BF-F47E-4DE6-8AEC-4262BAD4DFD9}"/>
                </a:ext>
              </a:extLst>
            </p:cNvPr>
            <p:cNvSpPr/>
            <p:nvPr/>
          </p:nvSpPr>
          <p:spPr bwMode="auto">
            <a:xfrm rot="18746404">
              <a:off x="3554196" y="1119903"/>
              <a:ext cx="1014413" cy="1003300"/>
            </a:xfrm>
            <a:custGeom>
              <a:gdLst>
                <a:gd fmla="*/ 2147483647 w 21600" name="T0"/>
                <a:gd fmla="*/ 0 h 21356" name="T1"/>
                <a:gd fmla="*/ 2147483647 w 21600" name="T2"/>
                <a:gd fmla="*/ 2147483647 h 21356" name="T3"/>
                <a:gd fmla="*/ 0 w 21600" name="T4"/>
                <a:gd fmla="*/ 2147483647 h 21356" name="T5"/>
                <a:gd fmla="*/ 0 60000 65536" name="T6"/>
                <a:gd fmla="*/ 0 60000 65536" name="T7"/>
                <a:gd fmla="*/ 0 60000 65536" name="T8"/>
                <a:gd fmla="*/ 0 w 21600" name="T9"/>
                <a:gd fmla="*/ 0 h 21356" name="T10"/>
                <a:gd fmla="*/ 21600 w 21600" name="T11"/>
                <a:gd fmla="*/ 21356 h 21356" name="T12"/>
              </a:gdLst>
              <a:cxnLst>
                <a:cxn ang="T6">
                  <a:pos x="T0" y="T1"/>
                </a:cxn>
                <a:cxn ang="T7">
                  <a:pos x="T2" y="T3"/>
                </a:cxn>
                <a:cxn ang="T8">
                  <a:pos x="T4" y="T5"/>
                </a:cxn>
              </a:cxnLst>
              <a:rect b="T12" l="T9" r="T11" t="T10"/>
              <a:pathLst>
                <a:path extrusionOk="0" fill="none" h="21356" w="21600">
                  <a:moveTo>
                    <a:pt x="3237" y="-1"/>
                  </a:moveTo>
                  <a:cubicBezTo>
                    <a:pt x="13795" y="1600"/>
                    <a:pt x="21600" y="10676"/>
                    <a:pt x="21600" y="21356"/>
                  </a:cubicBezTo>
                </a:path>
                <a:path extrusionOk="0" h="21356" stroke="0" w="21600">
                  <a:moveTo>
                    <a:pt x="3237" y="-1"/>
                  </a:moveTo>
                  <a:cubicBezTo>
                    <a:pt x="13795" y="1600"/>
                    <a:pt x="21600" y="10676"/>
                    <a:pt x="21600" y="21356"/>
                  </a:cubicBezTo>
                  <a:lnTo>
                    <a:pt x="0" y="21356"/>
                  </a:lnTo>
                  <a:lnTo>
                    <a:pt x="3237" y="-1"/>
                  </a:lnTo>
                  <a:close/>
                </a:path>
              </a:pathLst>
            </a:custGeom>
            <a:noFill/>
            <a:ln w="9525">
              <a:solidFill>
                <a:srgbClr val="0475A8"/>
              </a:solidFill>
              <a:prstDash val="sysDot"/>
              <a:round/>
              <a:tailEnd len="med" type="triangle" w="med"/>
            </a:ln>
            <a:extLst>
              <a:ext uri="{909E8E84-426E-40DD-AFC4-6F175D3DCCD1}">
                <a14:hiddenFill>
                  <a:solidFill>
                    <a:srgbClr val="FFFFFF"/>
                  </a:solidFill>
                </a14:hiddenFill>
              </a:ext>
            </a:extLst>
          </p:spPr>
          <p:txBody>
            <a:bodyPr anchor="ctr" wrap="none"/>
            <a:lstStyle/>
            <a:p>
              <a:pPr algn="just" defTabSz="999888" eaLnBrk="1" fontAlgn="auto" hangingPunct="1" indent="0" latinLnBrk="1" lvl="0" marL="0" marR="0" rtl="0">
                <a:lnSpc>
                  <a:spcPct val="120000"/>
                </a:lnSpc>
                <a:spcBef>
                  <a:spcPct val="0"/>
                </a:spcBef>
                <a:spcAft>
                  <a:spcPct val="0"/>
                </a:spcAft>
                <a:buClrTx/>
                <a:buSzTx/>
                <a:buFontTx/>
                <a:buNone/>
                <a:defRPr/>
              </a:pPr>
              <a:endParaRPr altLang="en-US" b="0" baseline="0" cap="none" i="0" kern="0" kumimoji="1" lang="zh-CN" noProof="0" normalizeH="0" spc="0" strike="noStrike" sz="853" u="none">
                <a:ln>
                  <a:noFill/>
                </a:ln>
                <a:solidFill>
                  <a:prstClr val="white">
                    <a:lumMod val="65000"/>
                  </a:prstClr>
                </a:solidFill>
                <a:effectLst/>
                <a:uLnTx/>
                <a:uFillTx/>
                <a:latin typeface="Arial"/>
                <a:ea typeface="微软雅黑"/>
                <a:cs typeface="+mn-ea"/>
                <a:sym typeface="Arial"/>
              </a:endParaRPr>
            </a:p>
          </p:txBody>
        </p:sp>
        <p:sp>
          <p:nvSpPr>
            <p:cNvPr id="45" name="Freeform 673">
              <a:extLst>
                <a:ext uri="{FF2B5EF4-FFF2-40B4-BE49-F238E27FC236}">
                  <a16:creationId xmlns:a16="http://schemas.microsoft.com/office/drawing/2014/main" id="{CC888728-3D61-4F69-8566-AB5A71071A16}"/>
                </a:ext>
              </a:extLst>
            </p:cNvPr>
            <p:cNvSpPr>
              <a:spLocks noEditPoints="1"/>
            </p:cNvSpPr>
            <p:nvPr/>
          </p:nvSpPr>
          <p:spPr bwMode="auto">
            <a:xfrm rot="21275256">
              <a:off x="4204278" y="1579484"/>
              <a:ext cx="2628900" cy="2630487"/>
            </a:xfrm>
            <a:custGeom>
              <a:gdLst>
                <a:gd fmla="*/ 2147483647 w 1816" name="T0"/>
                <a:gd fmla="*/ 2147483647 h 1816" name="T1"/>
                <a:gd fmla="*/ 2147483647 w 1816" name="T2"/>
                <a:gd fmla="*/ 2147483647 h 1816" name="T3"/>
                <a:gd fmla="*/ 2147483647 w 1816" name="T4"/>
                <a:gd fmla="*/ 2147483647 h 1816" name="T5"/>
                <a:gd fmla="*/ 2147483647 w 1816" name="T6"/>
                <a:gd fmla="*/ 2147483647 h 1816" name="T7"/>
                <a:gd fmla="*/ 2147483647 w 1816" name="T8"/>
                <a:gd fmla="*/ 2147483647 h 1816" name="T9"/>
                <a:gd fmla="*/ 2147483647 w 1816" name="T10"/>
                <a:gd fmla="*/ 2147483647 h 1816" name="T11"/>
                <a:gd fmla="*/ 2147483647 w 1816" name="T12"/>
                <a:gd fmla="*/ 2147483647 h 1816" name="T13"/>
                <a:gd fmla="*/ 2147483647 w 1816" name="T14"/>
                <a:gd fmla="*/ 2147483647 h 1816" name="T15"/>
                <a:gd fmla="*/ 2147483647 w 1816" name="T16"/>
                <a:gd fmla="*/ 2147483647 h 1816" name="T17"/>
                <a:gd fmla="*/ 2147483647 w 1816" name="T18"/>
                <a:gd fmla="*/ 2147483647 h 1816" name="T19"/>
                <a:gd fmla="*/ 2147483647 w 1816" name="T20"/>
                <a:gd fmla="*/ 2147483647 h 1816" name="T21"/>
                <a:gd fmla="*/ 2147483647 w 1816" name="T22"/>
                <a:gd fmla="*/ 2147483647 h 1816" name="T23"/>
                <a:gd fmla="*/ 0 w 1816" name="T24"/>
                <a:gd fmla="*/ 2147483647 h 1816" name="T25"/>
                <a:gd fmla="*/ 2147483647 w 1816" name="T26"/>
                <a:gd fmla="*/ 2147483647 h 1816" name="T27"/>
                <a:gd fmla="*/ 2147483647 w 1816" name="T28"/>
                <a:gd fmla="*/ 2147483647 h 1816" name="T29"/>
                <a:gd fmla="*/ 2147483647 w 1816" name="T30"/>
                <a:gd fmla="*/ 2147483647 h 1816" name="T31"/>
                <a:gd fmla="*/ 2147483647 w 1816" name="T32"/>
                <a:gd fmla="*/ 2147483647 h 1816" name="T33"/>
                <a:gd fmla="*/ 2147483647 w 1816" name="T34"/>
                <a:gd fmla="*/ 2147483647 h 1816" name="T35"/>
                <a:gd fmla="*/ 2147483647 w 1816" name="T36"/>
                <a:gd fmla="*/ 2147483647 h 1816" name="T37"/>
                <a:gd fmla="*/ 2147483647 w 1816" name="T38"/>
                <a:gd fmla="*/ 2147483647 h 1816" name="T39"/>
                <a:gd fmla="*/ 2147483647 w 1816" name="T40"/>
                <a:gd fmla="*/ 2147483647 h 1816" name="T41"/>
                <a:gd fmla="*/ 2147483647 w 1816" name="T42"/>
                <a:gd fmla="*/ 2147483647 h 1816" name="T43"/>
                <a:gd fmla="*/ 2147483647 w 1816" name="T44"/>
                <a:gd fmla="*/ 2147483647 h 1816" name="T45"/>
                <a:gd fmla="*/ 2147483647 w 1816" name="T46"/>
                <a:gd fmla="*/ 2147483647 h 1816" name="T47"/>
                <a:gd fmla="*/ 2147483647 w 1816" name="T48"/>
                <a:gd fmla="*/ 2147483647 h 1816" name="T49"/>
                <a:gd fmla="*/ 2147483647 w 1816" name="T50"/>
                <a:gd fmla="*/ 2147483647 h 1816" name="T51"/>
                <a:gd fmla="*/ 2147483647 w 1816" name="T52"/>
                <a:gd fmla="*/ 2147483647 h 1816" name="T53"/>
                <a:gd fmla="*/ 2147483647 w 1816" name="T54"/>
                <a:gd fmla="*/ 2147483647 h 1816" name="T55"/>
                <a:gd fmla="*/ 2147483647 w 1816" name="T56"/>
                <a:gd fmla="*/ 2147483647 h 1816" name="T57"/>
                <a:gd fmla="*/ 2147483647 w 1816" name="T58"/>
                <a:gd fmla="*/ 2147483647 h 1816" name="T59"/>
                <a:gd fmla="*/ 2147483647 w 1816" name="T60"/>
                <a:gd fmla="*/ 2147483647 h 1816" name="T61"/>
                <a:gd fmla="*/ 2147483647 w 1816" name="T62"/>
                <a:gd fmla="*/ 2147483647 h 1816" name="T63"/>
                <a:gd fmla="*/ 2147483647 w 1816" name="T64"/>
                <a:gd fmla="*/ 2147483647 h 1816" name="T65"/>
                <a:gd fmla="*/ 2147483647 w 1816" name="T66"/>
                <a:gd fmla="*/ 2147483647 h 1816" name="T67"/>
                <a:gd fmla="*/ 2147483647 w 1816" name="T68"/>
                <a:gd fmla="*/ 2147483647 h 1816" name="T69"/>
                <a:gd fmla="*/ 2147483647 w 1816" name="T70"/>
                <a:gd fmla="*/ 2147483647 h 1816" name="T71"/>
                <a:gd fmla="*/ 2147483647 w 1816" name="T72"/>
                <a:gd fmla="*/ 2147483647 h 1816" name="T73"/>
                <a:gd fmla="*/ 2147483647 w 1816" name="T74"/>
                <a:gd fmla="*/ 2147483647 h 1816" name="T75"/>
                <a:gd fmla="*/ 2147483647 w 1816" name="T76"/>
                <a:gd fmla="*/ 2147483647 h 1816" name="T77"/>
                <a:gd fmla="*/ 2147483647 w 1816" name="T78"/>
                <a:gd fmla="*/ 2147483647 h 1816" name="T79"/>
                <a:gd fmla="*/ 2147483647 w 1816" name="T80"/>
                <a:gd fmla="*/ 2147483647 h 1816" name="T81"/>
                <a:gd fmla="*/ 2147483647 w 1816" name="T82"/>
                <a:gd fmla="*/ 2147483647 h 1816" name="T83"/>
                <a:gd fmla="*/ 2147483647 w 1816" name="T84"/>
                <a:gd fmla="*/ 2147483647 h 1816" name="T85"/>
                <a:gd fmla="*/ 2147483647 w 1816" name="T86"/>
                <a:gd fmla="*/ 2147483647 h 1816" name="T87"/>
                <a:gd fmla="*/ 2147483647 w 1816" name="T88"/>
                <a:gd fmla="*/ 2147483647 h 1816" name="T89"/>
                <a:gd fmla="*/ 2147483647 w 1816" name="T90"/>
                <a:gd fmla="*/ 2147483647 h 1816" name="T91"/>
                <a:gd fmla="*/ 2147483647 w 1816" name="T92"/>
                <a:gd fmla="*/ 2147483647 h 1816" name="T93"/>
                <a:gd fmla="*/ 2147483647 w 1816" name="T94"/>
                <a:gd fmla="*/ 2147483647 h 1816" name="T95"/>
                <a:gd fmla="*/ 2147483647 w 1816" name="T96"/>
                <a:gd fmla="*/ 2147483647 h 1816" name="T97"/>
                <a:gd fmla="*/ 2147483647 w 1816" name="T98"/>
                <a:gd fmla="*/ 2147483647 h 1816" name="T99"/>
                <a:gd fmla="*/ 2147483647 w 1816" name="T100"/>
                <a:gd fmla="*/ 2147483647 h 1816" name="T101"/>
                <a:gd fmla="*/ 2147483647 w 1816" name="T102"/>
                <a:gd fmla="*/ 2147483647 h 181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816" name="T156"/>
                <a:gd fmla="*/ 0 h 1816" name="T157"/>
                <a:gd fmla="*/ 1816 w 1816" name="T158"/>
                <a:gd fmla="*/ 1816 h 181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815" w="1815">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rgbClr val="14AFCB"/>
            </a:solidFill>
            <a:ln>
              <a:noFill/>
            </a:ln>
            <a:extLst>
              <a:ext uri="{91240B29-F687-4F45-9708-019B960494DF}">
                <a14:hiddenLine w="19050">
                  <a:solidFill>
                    <a:srgbClr val="000000"/>
                  </a:solidFill>
                  <a:prstDash val="sysDot"/>
                  <a:round/>
                </a14:hiddenLine>
              </a:ext>
            </a:extLst>
          </p:spPr>
          <p:txBody>
            <a:bodyPr anchor="ctr" wrap="none"/>
            <a:lstStyle/>
            <a:p>
              <a:pPr algn="just" defTabSz="914400" eaLnBrk="1" fontAlgn="base" hangingPunct="1" indent="0" latinLnBrk="1" lvl="0" marL="0" marR="0" rtl="0">
                <a:lnSpc>
                  <a:spcPct val="120000"/>
                </a:lnSpc>
                <a:spcBef>
                  <a:spcPct val="0"/>
                </a:spcBef>
                <a:spcAft>
                  <a:spcPct val="0"/>
                </a:spcAft>
                <a:buClrTx/>
                <a:buSzTx/>
                <a:buFontTx/>
                <a:buNone/>
                <a:defRPr/>
              </a:pPr>
              <a:endParaRPr altLang="en-US" b="0" baseline="0" cap="none" i="0" kern="1200" kumimoji="1" lang="zh-CN" noProof="0" normalizeH="0" spc="0" strike="noStrike" sz="853" u="none">
                <a:ln>
                  <a:noFill/>
                </a:ln>
                <a:solidFill>
                  <a:prstClr val="white">
                    <a:lumMod val="65000"/>
                  </a:prstClr>
                </a:solidFill>
                <a:effectLst/>
                <a:uLnTx/>
                <a:uFillTx/>
                <a:latin typeface="Arial"/>
                <a:ea typeface="微软雅黑"/>
                <a:cs typeface="+mn-ea"/>
                <a:sym typeface="Arial"/>
              </a:endParaRPr>
            </a:p>
          </p:txBody>
        </p:sp>
        <p:sp>
          <p:nvSpPr>
            <p:cNvPr id="46" name="Freeform 675">
              <a:extLst>
                <a:ext uri="{FF2B5EF4-FFF2-40B4-BE49-F238E27FC236}">
                  <a16:creationId xmlns:a16="http://schemas.microsoft.com/office/drawing/2014/main" id="{3C621CE2-6645-426B-A100-ECD2B2FD4E62}"/>
                </a:ext>
              </a:extLst>
            </p:cNvPr>
            <p:cNvSpPr>
              <a:spLocks noEditPoints="1"/>
            </p:cNvSpPr>
            <p:nvPr/>
          </p:nvSpPr>
          <p:spPr bwMode="auto">
            <a:xfrm rot="21275256">
              <a:off x="940378" y="1649334"/>
              <a:ext cx="3429000" cy="3429000"/>
            </a:xfrm>
            <a:custGeom>
              <a:gdLst>
                <a:gd fmla="*/ 2147483647 w 2622" name="T0"/>
                <a:gd fmla="*/ 2147483647 h 2622" name="T1"/>
                <a:gd fmla="*/ 2147483647 w 2622" name="T2"/>
                <a:gd fmla="*/ 2147483647 h 2622" name="T3"/>
                <a:gd fmla="*/ 2147483647 w 2622" name="T4"/>
                <a:gd fmla="*/ 2147483647 h 2622" name="T5"/>
                <a:gd fmla="*/ 2147483647 w 2622" name="T6"/>
                <a:gd fmla="*/ 2147483647 h 2622" name="T7"/>
                <a:gd fmla="*/ 2147483647 w 2622" name="T8"/>
                <a:gd fmla="*/ 2147483647 h 2622" name="T9"/>
                <a:gd fmla="*/ 2147483647 w 2622" name="T10"/>
                <a:gd fmla="*/ 2147483647 h 2622" name="T11"/>
                <a:gd fmla="*/ 2147483647 w 2622" name="T12"/>
                <a:gd fmla="*/ 2147483647 h 2622" name="T13"/>
                <a:gd fmla="*/ 2147483647 w 2622" name="T14"/>
                <a:gd fmla="*/ 2147483647 h 2622" name="T15"/>
                <a:gd fmla="*/ 2147483647 w 2622" name="T16"/>
                <a:gd fmla="*/ 2147483647 h 2622" name="T17"/>
                <a:gd fmla="*/ 2147483647 w 2622" name="T18"/>
                <a:gd fmla="*/ 2147483647 h 2622" name="T19"/>
                <a:gd fmla="*/ 2147483647 w 2622" name="T20"/>
                <a:gd fmla="*/ 2147483647 h 2622" name="T21"/>
                <a:gd fmla="*/ 2147483647 w 2622" name="T22"/>
                <a:gd fmla="*/ 2147483647 h 2622" name="T23"/>
                <a:gd fmla="*/ 2147483647 w 2622" name="T24"/>
                <a:gd fmla="*/ 2147483647 h 2622" name="T25"/>
                <a:gd fmla="*/ 2147483647 w 2622" name="T26"/>
                <a:gd fmla="*/ 2147483647 h 2622" name="T27"/>
                <a:gd fmla="*/ 2147483647 w 2622" name="T28"/>
                <a:gd fmla="*/ 2147483647 h 2622" name="T29"/>
                <a:gd fmla="*/ 2147483647 w 2622" name="T30"/>
                <a:gd fmla="*/ 2147483647 h 2622" name="T31"/>
                <a:gd fmla="*/ 2147483647 w 2622" name="T32"/>
                <a:gd fmla="*/ 2147483647 h 2622" name="T33"/>
                <a:gd fmla="*/ 2147483647 w 2622" name="T34"/>
                <a:gd fmla="*/ 2147483647 h 2622" name="T35"/>
                <a:gd fmla="*/ 2147483647 w 2622" name="T36"/>
                <a:gd fmla="*/ 2147483647 h 2622" name="T37"/>
                <a:gd fmla="*/ 2147483647 w 2622" name="T38"/>
                <a:gd fmla="*/ 2147483647 h 2622" name="T39"/>
                <a:gd fmla="*/ 2147483647 w 2622" name="T40"/>
                <a:gd fmla="*/ 2147483647 h 2622" name="T41"/>
                <a:gd fmla="*/ 2147483647 w 2622" name="T42"/>
                <a:gd fmla="*/ 2147483647 h 2622" name="T43"/>
                <a:gd fmla="*/ 2147483647 w 2622" name="T44"/>
                <a:gd fmla="*/ 2147483647 h 2622" name="T45"/>
                <a:gd fmla="*/ 2147483647 w 2622" name="T46"/>
                <a:gd fmla="*/ 2147483647 h 2622" name="T47"/>
                <a:gd fmla="*/ 2147483647 w 2622" name="T48"/>
                <a:gd fmla="*/ 2147483647 h 2622" name="T49"/>
                <a:gd fmla="*/ 2147483647 w 2622" name="T50"/>
                <a:gd fmla="*/ 2147483647 h 2622" name="T51"/>
                <a:gd fmla="*/ 2147483647 w 2622" name="T52"/>
                <a:gd fmla="*/ 2147483647 h 2622" name="T53"/>
                <a:gd fmla="*/ 2147483647 w 2622" name="T54"/>
                <a:gd fmla="*/ 2147483647 h 2622" name="T55"/>
                <a:gd fmla="*/ 2147483647 w 2622" name="T56"/>
                <a:gd fmla="*/ 2147483647 h 2622" name="T57"/>
                <a:gd fmla="*/ 2147483647 w 2622" name="T58"/>
                <a:gd fmla="*/ 2147483647 h 2622" name="T59"/>
                <a:gd fmla="*/ 2147483647 w 2622" name="T60"/>
                <a:gd fmla="*/ 2147483647 h 2622" name="T61"/>
                <a:gd fmla="*/ 2147483647 w 2622" name="T62"/>
                <a:gd fmla="*/ 2147483647 h 2622" name="T63"/>
                <a:gd fmla="*/ 2147483647 w 2622" name="T64"/>
                <a:gd fmla="*/ 2147483647 h 2622" name="T65"/>
                <a:gd fmla="*/ 2147483647 w 2622" name="T66"/>
                <a:gd fmla="*/ 2147483647 h 2622" name="T67"/>
                <a:gd fmla="*/ 2147483647 w 2622" name="T68"/>
                <a:gd fmla="*/ 2147483647 h 2622" name="T69"/>
                <a:gd fmla="*/ 2147483647 w 2622" name="T70"/>
                <a:gd fmla="*/ 2147483647 h 2622" name="T71"/>
                <a:gd fmla="*/ 2147483647 w 2622" name="T72"/>
                <a:gd fmla="*/ 2147483647 h 2622" name="T73"/>
                <a:gd fmla="*/ 2147483647 w 2622" name="T74"/>
                <a:gd fmla="*/ 2147483647 h 2622" name="T75"/>
                <a:gd fmla="*/ 2147483647 w 2622" name="T76"/>
                <a:gd fmla="*/ 2147483647 h 2622" name="T77"/>
                <a:gd fmla="*/ 2147483647 w 2622" name="T78"/>
                <a:gd fmla="*/ 2147483647 h 2622" name="T79"/>
                <a:gd fmla="*/ 2147483647 w 2622" name="T80"/>
                <a:gd fmla="*/ 2147483647 h 2622" name="T81"/>
                <a:gd fmla="*/ 2147483647 w 2622" name="T82"/>
                <a:gd fmla="*/ 2147483647 h 2622" name="T83"/>
                <a:gd fmla="*/ 2147483647 w 2622" name="T84"/>
                <a:gd fmla="*/ 2147483647 h 2622" name="T85"/>
                <a:gd fmla="*/ 2147483647 w 2622" name="T86"/>
                <a:gd fmla="*/ 2147483647 h 2622" name="T87"/>
                <a:gd fmla="*/ 2147483647 w 2622" name="T88"/>
                <a:gd fmla="*/ 2147483647 h 2622" name="T89"/>
                <a:gd fmla="*/ 2147483647 w 2622" name="T90"/>
                <a:gd fmla="*/ 2147483647 h 2622" name="T91"/>
                <a:gd fmla="*/ 2147483647 w 2622" name="T92"/>
                <a:gd fmla="*/ 2147483647 h 2622" name="T93"/>
                <a:gd fmla="*/ 2147483647 w 2622" name="T94"/>
                <a:gd fmla="*/ 2147483647 h 2622" name="T95"/>
                <a:gd fmla="*/ 2147483647 w 2622" name="T96"/>
                <a:gd fmla="*/ 2147483647 h 2622" name="T97"/>
                <a:gd fmla="*/ 2147483647 w 2622" name="T98"/>
                <a:gd fmla="*/ 2147483647 h 2622" name="T99"/>
                <a:gd fmla="*/ 2147483647 w 2622" name="T100"/>
                <a:gd fmla="*/ 2147483647 h 2622" name="T101"/>
                <a:gd fmla="*/ 2147483647 w 2622" name="T102"/>
                <a:gd fmla="*/ 2147483647 h 2622" name="T103"/>
                <a:gd fmla="*/ 2147483647 w 2622" name="T104"/>
                <a:gd fmla="*/ 2147483647 h 2622" name="T105"/>
                <a:gd fmla="*/ 2147483647 w 2622" name="T106"/>
                <a:gd fmla="*/ 2147483647 h 2622"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2622" name="T162"/>
                <a:gd fmla="*/ 0 h 2622" name="T163"/>
                <a:gd fmla="*/ 2622 w 2622" name="T164"/>
                <a:gd fmla="*/ 2622 h 2622"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622" w="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rgbClr val="14AFCB">
                <a:alpha val="79999"/>
              </a:srgbClr>
            </a:solidFill>
            <a:ln>
              <a:noFill/>
            </a:ln>
            <a:extLst>
              <a:ext uri="{91240B29-F687-4F45-9708-019B960494DF}">
                <a14:hiddenLine w="19050">
                  <a:solidFill>
                    <a:srgbClr val="000000"/>
                  </a:solidFill>
                  <a:prstDash val="sysDot"/>
                  <a:round/>
                </a14:hiddenLine>
              </a:ext>
            </a:extLst>
          </p:spPr>
          <p:txBody>
            <a:bodyPr anchor="ctr" wrap="none"/>
            <a:lstStyle/>
            <a:p>
              <a:pPr algn="just" defTabSz="914400" eaLnBrk="1" fontAlgn="base" hangingPunct="1" indent="0" latinLnBrk="1" lvl="0" marL="0" marR="0" rtl="0">
                <a:lnSpc>
                  <a:spcPct val="120000"/>
                </a:lnSpc>
                <a:spcBef>
                  <a:spcPct val="0"/>
                </a:spcBef>
                <a:spcAft>
                  <a:spcPct val="0"/>
                </a:spcAft>
                <a:buClrTx/>
                <a:buSzTx/>
                <a:buFontTx/>
                <a:buNone/>
                <a:defRPr/>
              </a:pPr>
              <a:endParaRPr altLang="en-US" b="0" baseline="0" cap="none" i="0" kern="1200" kumimoji="1" lang="zh-CN" noProof="0" normalizeH="0" spc="0" strike="noStrike" sz="853" u="none">
                <a:ln>
                  <a:noFill/>
                </a:ln>
                <a:solidFill>
                  <a:prstClr val="white">
                    <a:lumMod val="65000"/>
                  </a:prstClr>
                </a:solidFill>
                <a:effectLst/>
                <a:uLnTx/>
                <a:uFillTx/>
                <a:latin typeface="Arial"/>
                <a:ea typeface="微软雅黑"/>
                <a:cs typeface="+mn-ea"/>
                <a:sym typeface="Arial"/>
              </a:endParaRPr>
            </a:p>
          </p:txBody>
        </p:sp>
        <p:sp>
          <p:nvSpPr>
            <p:cNvPr id="47" name="Oval 676">
              <a:extLst>
                <a:ext uri="{FF2B5EF4-FFF2-40B4-BE49-F238E27FC236}">
                  <a16:creationId xmlns:a16="http://schemas.microsoft.com/office/drawing/2014/main" id="{93710F48-0A05-440D-9BFB-3F73DD8C8F63}"/>
                </a:ext>
              </a:extLst>
            </p:cNvPr>
            <p:cNvSpPr>
              <a:spLocks noChangeArrowheads="1"/>
            </p:cNvSpPr>
            <p:nvPr/>
          </p:nvSpPr>
          <p:spPr bwMode="auto">
            <a:xfrm rot="21275256">
              <a:off x="1307091" y="2016046"/>
              <a:ext cx="2695575" cy="2693988"/>
            </a:xfrm>
            <a:prstGeom prst="ellipse">
              <a:avLst/>
            </a:prstGeom>
            <a:solidFill>
              <a:srgbClr val="14AFCB"/>
            </a:solidFill>
            <a:ln>
              <a:noFill/>
            </a:ln>
            <a:extLst>
              <a:ext uri="{91240B29-F687-4F45-9708-019B960494DF}">
                <a14:hiddenLine w="19050">
                  <a:solidFill>
                    <a:srgbClr val="000000"/>
                  </a:solidFill>
                  <a:round/>
                </a14:hiddenLine>
              </a:ext>
            </a:extLst>
          </p:spPr>
          <p:txBody>
            <a:bodyPr anchor="ctr" wrap="none"/>
            <a:lstStyle/>
            <a:p>
              <a:pPr algn="just" defTabSz="914400" eaLnBrk="1" fontAlgn="base" hangingPunct="1" indent="0" latinLnBrk="1" lvl="0" marL="0" marR="0" rtl="0">
                <a:lnSpc>
                  <a:spcPct val="120000"/>
                </a:lnSpc>
                <a:spcBef>
                  <a:spcPct val="0"/>
                </a:spcBef>
                <a:spcAft>
                  <a:spcPct val="0"/>
                </a:spcAft>
                <a:buClrTx/>
                <a:buSzTx/>
                <a:buFontTx/>
                <a:buNone/>
                <a:defRPr/>
              </a:pPr>
              <a:endParaRPr altLang="en-US" b="0" baseline="0" cap="none" i="0" kern="1200" kumimoji="1" lang="ko-KR" noProof="0" normalizeH="0" spc="0" strike="noStrike" sz="853" u="none">
                <a:ln>
                  <a:noFill/>
                </a:ln>
                <a:solidFill>
                  <a:prstClr val="white">
                    <a:lumMod val="65000"/>
                  </a:prstClr>
                </a:solidFill>
                <a:effectLst/>
                <a:uLnTx/>
                <a:uFillTx/>
                <a:latin typeface="Arial"/>
                <a:ea charset="-127" panose="020b0503020000020004" pitchFamily="34" typeface="맑은 고딕"/>
                <a:cs typeface="+mn-ea"/>
                <a:sym typeface="Arial"/>
              </a:endParaRPr>
            </a:p>
          </p:txBody>
        </p:sp>
        <p:sp>
          <p:nvSpPr>
            <p:cNvPr id="48" name="Oval 677">
              <a:extLst>
                <a:ext uri="{FF2B5EF4-FFF2-40B4-BE49-F238E27FC236}">
                  <a16:creationId xmlns:a16="http://schemas.microsoft.com/office/drawing/2014/main" id="{50CCF3B9-2128-480A-964D-4CF0777C7E55}"/>
                </a:ext>
              </a:extLst>
            </p:cNvPr>
            <p:cNvSpPr>
              <a:spLocks noChangeArrowheads="1"/>
            </p:cNvSpPr>
            <p:nvPr/>
          </p:nvSpPr>
          <p:spPr bwMode="auto">
            <a:xfrm rot="21275256">
              <a:off x="4617028" y="1993821"/>
              <a:ext cx="1801813" cy="1801813"/>
            </a:xfrm>
            <a:prstGeom prst="ellipse">
              <a:avLst/>
            </a:prstGeom>
            <a:solidFill>
              <a:srgbClr val="14AFCB"/>
            </a:solidFill>
            <a:ln>
              <a:noFill/>
            </a:ln>
            <a:extLst>
              <a:ext uri="{91240B29-F687-4F45-9708-019B960494DF}">
                <a14:hiddenLine w="19050">
                  <a:solidFill>
                    <a:srgbClr val="000000"/>
                  </a:solidFill>
                  <a:round/>
                </a14:hiddenLine>
              </a:ext>
            </a:extLst>
          </p:spPr>
          <p:txBody>
            <a:bodyPr anchor="ctr" wrap="none"/>
            <a:lstStyle/>
            <a:p>
              <a:pPr algn="just" defTabSz="914400" eaLnBrk="1" fontAlgn="base" hangingPunct="1" indent="0" latinLnBrk="1" lvl="0" marL="0" marR="0" rtl="0">
                <a:lnSpc>
                  <a:spcPct val="120000"/>
                </a:lnSpc>
                <a:spcBef>
                  <a:spcPct val="0"/>
                </a:spcBef>
                <a:spcAft>
                  <a:spcPct val="0"/>
                </a:spcAft>
                <a:buClrTx/>
                <a:buSzTx/>
                <a:buFontTx/>
                <a:buNone/>
                <a:defRPr/>
              </a:pPr>
              <a:endParaRPr altLang="en-US" b="0" baseline="0" cap="none" i="0" kern="1200" kumimoji="1" lang="ko-KR" noProof="0" normalizeH="0" spc="0" strike="noStrike" sz="853" u="none">
                <a:ln>
                  <a:noFill/>
                </a:ln>
                <a:solidFill>
                  <a:prstClr val="white">
                    <a:lumMod val="65000"/>
                  </a:prstClr>
                </a:solidFill>
                <a:effectLst/>
                <a:uLnTx/>
                <a:uFillTx/>
                <a:latin typeface="Arial"/>
                <a:ea charset="-127" panose="020b0503020000020004" pitchFamily="34" typeface="맑은 고딕"/>
                <a:cs typeface="+mn-ea"/>
                <a:sym typeface="Arial"/>
              </a:endParaRPr>
            </a:p>
          </p:txBody>
        </p:sp>
        <p:sp>
          <p:nvSpPr>
            <p:cNvPr id="49" name="Freeform 679">
              <a:extLst>
                <a:ext uri="{FF2B5EF4-FFF2-40B4-BE49-F238E27FC236}">
                  <a16:creationId xmlns:a16="http://schemas.microsoft.com/office/drawing/2014/main" id="{53A19EDB-8068-45F3-992A-7EFC490890F9}"/>
                </a:ext>
              </a:extLst>
            </p:cNvPr>
            <p:cNvSpPr>
              <a:spLocks noEditPoints="1"/>
            </p:cNvSpPr>
            <p:nvPr/>
          </p:nvSpPr>
          <p:spPr bwMode="auto">
            <a:xfrm rot="21275256">
              <a:off x="5693353" y="3676571"/>
              <a:ext cx="2303463" cy="2305050"/>
            </a:xfrm>
            <a:custGeom>
              <a:gdLst>
                <a:gd fmla="*/ 2147483647 w 1816" name="T0"/>
                <a:gd fmla="*/ 2147483647 h 1816" name="T1"/>
                <a:gd fmla="*/ 2147483647 w 1816" name="T2"/>
                <a:gd fmla="*/ 2147483647 h 1816" name="T3"/>
                <a:gd fmla="*/ 2147483647 w 1816" name="T4"/>
                <a:gd fmla="*/ 2147483647 h 1816" name="T5"/>
                <a:gd fmla="*/ 2147483647 w 1816" name="T6"/>
                <a:gd fmla="*/ 2147483647 h 1816" name="T7"/>
                <a:gd fmla="*/ 2147483647 w 1816" name="T8"/>
                <a:gd fmla="*/ 2147483647 h 1816" name="T9"/>
                <a:gd fmla="*/ 2147483647 w 1816" name="T10"/>
                <a:gd fmla="*/ 2147483647 h 1816" name="T11"/>
                <a:gd fmla="*/ 2147483647 w 1816" name="T12"/>
                <a:gd fmla="*/ 2147483647 h 1816" name="T13"/>
                <a:gd fmla="*/ 2147483647 w 1816" name="T14"/>
                <a:gd fmla="*/ 2147483647 h 1816" name="T15"/>
                <a:gd fmla="*/ 2147483647 w 1816" name="T16"/>
                <a:gd fmla="*/ 2147483647 h 1816" name="T17"/>
                <a:gd fmla="*/ 2147483647 w 1816" name="T18"/>
                <a:gd fmla="*/ 2147483647 h 1816" name="T19"/>
                <a:gd fmla="*/ 2147483647 w 1816" name="T20"/>
                <a:gd fmla="*/ 2147483647 h 1816" name="T21"/>
                <a:gd fmla="*/ 2147483647 w 1816" name="T22"/>
                <a:gd fmla="*/ 2147483647 h 1816" name="T23"/>
                <a:gd fmla="*/ 0 w 1816" name="T24"/>
                <a:gd fmla="*/ 2147483647 h 1816" name="T25"/>
                <a:gd fmla="*/ 2147483647 w 1816" name="T26"/>
                <a:gd fmla="*/ 2147483647 h 1816" name="T27"/>
                <a:gd fmla="*/ 2147483647 w 1816" name="T28"/>
                <a:gd fmla="*/ 2147483647 h 1816" name="T29"/>
                <a:gd fmla="*/ 2147483647 w 1816" name="T30"/>
                <a:gd fmla="*/ 2147483647 h 1816" name="T31"/>
                <a:gd fmla="*/ 2147483647 w 1816" name="T32"/>
                <a:gd fmla="*/ 2147483647 h 1816" name="T33"/>
                <a:gd fmla="*/ 2147483647 w 1816" name="T34"/>
                <a:gd fmla="*/ 2147483647 h 1816" name="T35"/>
                <a:gd fmla="*/ 2147483647 w 1816" name="T36"/>
                <a:gd fmla="*/ 2147483647 h 1816" name="T37"/>
                <a:gd fmla="*/ 2147483647 w 1816" name="T38"/>
                <a:gd fmla="*/ 2147483647 h 1816" name="T39"/>
                <a:gd fmla="*/ 2147483647 w 1816" name="T40"/>
                <a:gd fmla="*/ 2147483647 h 1816" name="T41"/>
                <a:gd fmla="*/ 2147483647 w 1816" name="T42"/>
                <a:gd fmla="*/ 2147483647 h 1816" name="T43"/>
                <a:gd fmla="*/ 2147483647 w 1816" name="T44"/>
                <a:gd fmla="*/ 2147483647 h 1816" name="T45"/>
                <a:gd fmla="*/ 2147483647 w 1816" name="T46"/>
                <a:gd fmla="*/ 2147483647 h 1816" name="T47"/>
                <a:gd fmla="*/ 2147483647 w 1816" name="T48"/>
                <a:gd fmla="*/ 2147483647 h 1816" name="T49"/>
                <a:gd fmla="*/ 2147483647 w 1816" name="T50"/>
                <a:gd fmla="*/ 2147483647 h 1816" name="T51"/>
                <a:gd fmla="*/ 2147483647 w 1816" name="T52"/>
                <a:gd fmla="*/ 2147483647 h 1816" name="T53"/>
                <a:gd fmla="*/ 2147483647 w 1816" name="T54"/>
                <a:gd fmla="*/ 2147483647 h 1816" name="T55"/>
                <a:gd fmla="*/ 2147483647 w 1816" name="T56"/>
                <a:gd fmla="*/ 2147483647 h 1816" name="T57"/>
                <a:gd fmla="*/ 2147483647 w 1816" name="T58"/>
                <a:gd fmla="*/ 2147483647 h 1816" name="T59"/>
                <a:gd fmla="*/ 2147483647 w 1816" name="T60"/>
                <a:gd fmla="*/ 2147483647 h 1816" name="T61"/>
                <a:gd fmla="*/ 2147483647 w 1816" name="T62"/>
                <a:gd fmla="*/ 2147483647 h 1816" name="T63"/>
                <a:gd fmla="*/ 2147483647 w 1816" name="T64"/>
                <a:gd fmla="*/ 2147483647 h 1816" name="T65"/>
                <a:gd fmla="*/ 2147483647 w 1816" name="T66"/>
                <a:gd fmla="*/ 2147483647 h 1816" name="T67"/>
                <a:gd fmla="*/ 2147483647 w 1816" name="T68"/>
                <a:gd fmla="*/ 2147483647 h 1816" name="T69"/>
                <a:gd fmla="*/ 2147483647 w 1816" name="T70"/>
                <a:gd fmla="*/ 2147483647 h 1816" name="T71"/>
                <a:gd fmla="*/ 2147483647 w 1816" name="T72"/>
                <a:gd fmla="*/ 2147483647 h 1816" name="T73"/>
                <a:gd fmla="*/ 2147483647 w 1816" name="T74"/>
                <a:gd fmla="*/ 2147483647 h 1816" name="T75"/>
                <a:gd fmla="*/ 2147483647 w 1816" name="T76"/>
                <a:gd fmla="*/ 2147483647 h 1816" name="T77"/>
                <a:gd fmla="*/ 2147483647 w 1816" name="T78"/>
                <a:gd fmla="*/ 2147483647 h 1816" name="T79"/>
                <a:gd fmla="*/ 2147483647 w 1816" name="T80"/>
                <a:gd fmla="*/ 2147483647 h 1816" name="T81"/>
                <a:gd fmla="*/ 2147483647 w 1816" name="T82"/>
                <a:gd fmla="*/ 2147483647 h 1816" name="T83"/>
                <a:gd fmla="*/ 2147483647 w 1816" name="T84"/>
                <a:gd fmla="*/ 2147483647 h 1816" name="T85"/>
                <a:gd fmla="*/ 2147483647 w 1816" name="T86"/>
                <a:gd fmla="*/ 2147483647 h 1816" name="T87"/>
                <a:gd fmla="*/ 2147483647 w 1816" name="T88"/>
                <a:gd fmla="*/ 2147483647 h 1816" name="T89"/>
                <a:gd fmla="*/ 2147483647 w 1816" name="T90"/>
                <a:gd fmla="*/ 2147483647 h 1816" name="T91"/>
                <a:gd fmla="*/ 2147483647 w 1816" name="T92"/>
                <a:gd fmla="*/ 2147483647 h 1816" name="T93"/>
                <a:gd fmla="*/ 2147483647 w 1816" name="T94"/>
                <a:gd fmla="*/ 2147483647 h 1816" name="T95"/>
                <a:gd fmla="*/ 2147483647 w 1816" name="T96"/>
                <a:gd fmla="*/ 2147483647 h 1816" name="T97"/>
                <a:gd fmla="*/ 2147483647 w 1816" name="T98"/>
                <a:gd fmla="*/ 2147483647 h 1816" name="T99"/>
                <a:gd fmla="*/ 2147483647 w 1816" name="T100"/>
                <a:gd fmla="*/ 2147483647 h 1816" name="T101"/>
                <a:gd fmla="*/ 2147483647 w 1816" name="T102"/>
                <a:gd fmla="*/ 2147483647 h 181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816" name="T156"/>
                <a:gd fmla="*/ 0 h 1816" name="T157"/>
                <a:gd fmla="*/ 1816 w 1816" name="T158"/>
                <a:gd fmla="*/ 1816 h 181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815" w="1815">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rgbClr val="14AFCB"/>
            </a:solidFill>
            <a:ln>
              <a:noFill/>
            </a:ln>
            <a:extLst>
              <a:ext uri="{91240B29-F687-4F45-9708-019B960494DF}">
                <a14:hiddenLine w="19050">
                  <a:solidFill>
                    <a:srgbClr val="000000"/>
                  </a:solidFill>
                  <a:prstDash val="sysDot"/>
                  <a:round/>
                </a14:hiddenLine>
              </a:ext>
            </a:extLst>
          </p:spPr>
          <p:txBody>
            <a:bodyPr anchor="ctr" wrap="none"/>
            <a:lstStyle/>
            <a:p>
              <a:pPr algn="just" defTabSz="914400" eaLnBrk="1" fontAlgn="base" hangingPunct="1" indent="0" latinLnBrk="1" lvl="0" marL="0" marR="0" rtl="0">
                <a:lnSpc>
                  <a:spcPct val="120000"/>
                </a:lnSpc>
                <a:spcBef>
                  <a:spcPct val="0"/>
                </a:spcBef>
                <a:spcAft>
                  <a:spcPct val="0"/>
                </a:spcAft>
                <a:buClrTx/>
                <a:buSzTx/>
                <a:buFontTx/>
                <a:buNone/>
                <a:defRPr/>
              </a:pPr>
              <a:endParaRPr altLang="en-US" b="0" baseline="0" cap="none" i="0" kern="1200" kumimoji="1" lang="zh-CN" noProof="0" normalizeH="0" spc="0" strike="noStrike" sz="853" u="none">
                <a:ln>
                  <a:noFill/>
                </a:ln>
                <a:solidFill>
                  <a:prstClr val="white">
                    <a:lumMod val="65000"/>
                  </a:prstClr>
                </a:solidFill>
                <a:effectLst/>
                <a:uLnTx/>
                <a:uFillTx/>
                <a:latin typeface="Arial"/>
                <a:ea typeface="微软雅黑"/>
                <a:cs typeface="+mn-ea"/>
                <a:sym typeface="Arial"/>
              </a:endParaRPr>
            </a:p>
          </p:txBody>
        </p:sp>
        <p:sp>
          <p:nvSpPr>
            <p:cNvPr id="50" name="Oval 680">
              <a:extLst>
                <a:ext uri="{FF2B5EF4-FFF2-40B4-BE49-F238E27FC236}">
                  <a16:creationId xmlns:a16="http://schemas.microsoft.com/office/drawing/2014/main" id="{3135E739-E9A9-49F4-B392-786952791F46}"/>
                </a:ext>
              </a:extLst>
            </p:cNvPr>
            <p:cNvSpPr>
              <a:spLocks noChangeArrowheads="1"/>
            </p:cNvSpPr>
            <p:nvPr/>
          </p:nvSpPr>
          <p:spPr bwMode="auto">
            <a:xfrm rot="21275256">
              <a:off x="6055303" y="4040109"/>
              <a:ext cx="1577975" cy="1577975"/>
            </a:xfrm>
            <a:prstGeom prst="ellipse">
              <a:avLst/>
            </a:prstGeom>
            <a:solidFill>
              <a:srgbClr val="14AFCB"/>
            </a:solidFill>
            <a:ln>
              <a:noFill/>
            </a:ln>
            <a:extLst>
              <a:ext uri="{91240B29-F687-4F45-9708-019B960494DF}">
                <a14:hiddenLine w="19050">
                  <a:solidFill>
                    <a:srgbClr val="000000"/>
                  </a:solidFill>
                  <a:round/>
                </a14:hiddenLine>
              </a:ext>
            </a:extLst>
          </p:spPr>
          <p:txBody>
            <a:bodyPr anchor="ctr" wrap="none"/>
            <a:lstStyle/>
            <a:p>
              <a:pPr algn="just" defTabSz="914400" eaLnBrk="1" fontAlgn="base" hangingPunct="1" indent="0" latinLnBrk="1" lvl="0" marL="0" marR="0" rtl="0">
                <a:lnSpc>
                  <a:spcPct val="120000"/>
                </a:lnSpc>
                <a:spcBef>
                  <a:spcPct val="0"/>
                </a:spcBef>
                <a:spcAft>
                  <a:spcPct val="0"/>
                </a:spcAft>
                <a:buClrTx/>
                <a:buSzTx/>
                <a:buFontTx/>
                <a:buNone/>
                <a:defRPr/>
              </a:pPr>
              <a:endParaRPr altLang="en-US" b="0" baseline="0" cap="none" i="0" kern="1200" kumimoji="1" lang="ko-KR" noProof="0" normalizeH="0" spc="0" strike="noStrike" sz="853" u="none">
                <a:ln>
                  <a:noFill/>
                </a:ln>
                <a:solidFill>
                  <a:prstClr val="white">
                    <a:lumMod val="65000"/>
                  </a:prstClr>
                </a:solidFill>
                <a:effectLst/>
                <a:uLnTx/>
                <a:uFillTx/>
                <a:latin typeface="Arial"/>
                <a:ea charset="-127" panose="020b0503020000020004" pitchFamily="34" typeface="맑은 고딕"/>
                <a:cs typeface="+mn-ea"/>
                <a:sym typeface="Arial"/>
              </a:endParaRPr>
            </a:p>
          </p:txBody>
        </p:sp>
        <p:sp>
          <p:nvSpPr>
            <p:cNvPr id="51" name="Arc 681">
              <a:extLst>
                <a:ext uri="{FF2B5EF4-FFF2-40B4-BE49-F238E27FC236}">
                  <a16:creationId xmlns:a16="http://schemas.microsoft.com/office/drawing/2014/main" id="{3C4F47CE-3861-40AF-9585-FAABC370B705}"/>
                </a:ext>
              </a:extLst>
            </p:cNvPr>
            <p:cNvSpPr/>
            <p:nvPr/>
          </p:nvSpPr>
          <p:spPr bwMode="auto">
            <a:xfrm rot="7501686">
              <a:off x="4141572" y="3609103"/>
              <a:ext cx="1906587" cy="1549400"/>
            </a:xfrm>
            <a:custGeom>
              <a:gdLst>
                <a:gd fmla="*/ 2147483647 w 21600" name="T0"/>
                <a:gd fmla="*/ 0 h 15695" name="T1"/>
                <a:gd fmla="*/ 2147483647 w 21600" name="T2"/>
                <a:gd fmla="*/ 2147483647 h 15695" name="T3"/>
                <a:gd fmla="*/ 0 w 21600" name="T4"/>
                <a:gd fmla="*/ 2147483647 h 15695" name="T5"/>
                <a:gd fmla="*/ 0 60000 65536" name="T6"/>
                <a:gd fmla="*/ 0 60000 65536" name="T7"/>
                <a:gd fmla="*/ 0 60000 65536" name="T8"/>
                <a:gd fmla="*/ 0 w 21600" name="T9"/>
                <a:gd fmla="*/ 0 h 15695" name="T10"/>
                <a:gd fmla="*/ 21600 w 21600" name="T11"/>
                <a:gd fmla="*/ 15695 h 15695" name="T12"/>
              </a:gdLst>
              <a:cxnLst>
                <a:cxn ang="T6">
                  <a:pos x="T0" y="T1"/>
                </a:cxn>
                <a:cxn ang="T7">
                  <a:pos x="T2" y="T3"/>
                </a:cxn>
                <a:cxn ang="T8">
                  <a:pos x="T4" y="T5"/>
                </a:cxn>
              </a:cxnLst>
              <a:rect b="T12" l="T9" r="T11" t="T10"/>
              <a:pathLst>
                <a:path extrusionOk="0" fill="none" h="15695" w="21600">
                  <a:moveTo>
                    <a:pt x="14840" y="-1"/>
                  </a:moveTo>
                  <a:cubicBezTo>
                    <a:pt x="19155" y="4079"/>
                    <a:pt x="21600" y="9756"/>
                    <a:pt x="21600" y="15695"/>
                  </a:cubicBezTo>
                </a:path>
                <a:path extrusionOk="0" h="15695" stroke="0" w="21600">
                  <a:moveTo>
                    <a:pt x="14840" y="-1"/>
                  </a:moveTo>
                  <a:cubicBezTo>
                    <a:pt x="19155" y="4079"/>
                    <a:pt x="21600" y="9756"/>
                    <a:pt x="21600" y="15695"/>
                  </a:cubicBezTo>
                  <a:lnTo>
                    <a:pt x="0" y="15695"/>
                  </a:lnTo>
                  <a:lnTo>
                    <a:pt x="14840" y="-1"/>
                  </a:lnTo>
                  <a:close/>
                </a:path>
              </a:pathLst>
            </a:custGeom>
            <a:noFill/>
            <a:ln w="9525">
              <a:solidFill>
                <a:srgbClr val="0475A8"/>
              </a:solidFill>
              <a:prstDash val="sysDot"/>
              <a:round/>
              <a:tailEnd len="med" type="triangle" w="med"/>
            </a:ln>
            <a:extLst>
              <a:ext uri="{909E8E84-426E-40DD-AFC4-6F175D3DCCD1}">
                <a14:hiddenFill>
                  <a:solidFill>
                    <a:srgbClr val="FFFFFF"/>
                  </a:solidFill>
                </a14:hiddenFill>
              </a:ext>
            </a:extLst>
          </p:spPr>
          <p:txBody>
            <a:bodyPr anchor="ctr" wrap="none"/>
            <a:lstStyle/>
            <a:p>
              <a:pPr algn="just" defTabSz="999888" eaLnBrk="1" fontAlgn="auto" hangingPunct="1" indent="0" latinLnBrk="1" lvl="0" marL="0" marR="0" rtl="0">
                <a:lnSpc>
                  <a:spcPct val="120000"/>
                </a:lnSpc>
                <a:spcBef>
                  <a:spcPct val="0"/>
                </a:spcBef>
                <a:spcAft>
                  <a:spcPct val="0"/>
                </a:spcAft>
                <a:buClrTx/>
                <a:buSzTx/>
                <a:buFontTx/>
                <a:buNone/>
                <a:defRPr/>
              </a:pPr>
              <a:endParaRPr altLang="en-US" b="0" baseline="0" cap="none" i="0" kern="0" kumimoji="1" lang="zh-CN" noProof="0" normalizeH="0" spc="0" strike="noStrike" sz="853" u="none">
                <a:ln>
                  <a:noFill/>
                </a:ln>
                <a:solidFill>
                  <a:prstClr val="white">
                    <a:lumMod val="65000"/>
                  </a:prstClr>
                </a:solidFill>
                <a:effectLst/>
                <a:uLnTx/>
                <a:uFillTx/>
                <a:latin typeface="Arial"/>
                <a:ea typeface="微软雅黑"/>
                <a:cs typeface="+mn-ea"/>
                <a:sym typeface="Arial"/>
              </a:endParaRPr>
            </a:p>
          </p:txBody>
        </p:sp>
        <p:sp>
          <p:nvSpPr>
            <p:cNvPr id="52" name="Arc 683">
              <a:extLst>
                <a:ext uri="{FF2B5EF4-FFF2-40B4-BE49-F238E27FC236}">
                  <a16:creationId xmlns:a16="http://schemas.microsoft.com/office/drawing/2014/main" id="{D2706F41-0C21-4155-8CD1-4F8136C8B543}"/>
                </a:ext>
              </a:extLst>
            </p:cNvPr>
            <p:cNvSpPr/>
            <p:nvPr/>
          </p:nvSpPr>
          <p:spPr bwMode="auto">
            <a:xfrm rot="256945">
              <a:off x="7018916" y="2744709"/>
              <a:ext cx="620712" cy="898525"/>
            </a:xfrm>
            <a:custGeom>
              <a:gdLst>
                <a:gd fmla="*/ 2147483647 w 21600" name="T0"/>
                <a:gd fmla="*/ 0 h 31203" name="T1"/>
                <a:gd fmla="*/ 2147483647 w 21600" name="T2"/>
                <a:gd fmla="*/ 2147483647 h 31203" name="T3"/>
                <a:gd fmla="*/ 0 w 21600" name="T4"/>
                <a:gd fmla="*/ 2147483647 h 31203" name="T5"/>
                <a:gd fmla="*/ 0 60000 65536" name="T6"/>
                <a:gd fmla="*/ 0 60000 65536" name="T7"/>
                <a:gd fmla="*/ 0 60000 65536" name="T8"/>
                <a:gd fmla="*/ 0 w 21600" name="T9"/>
                <a:gd fmla="*/ 0 h 31203" name="T10"/>
                <a:gd fmla="*/ 21600 w 21600" name="T11"/>
                <a:gd fmla="*/ 31203 h 31203" name="T12"/>
              </a:gdLst>
              <a:cxnLst>
                <a:cxn ang="T6">
                  <a:pos x="T0" y="T1"/>
                </a:cxn>
                <a:cxn ang="T7">
                  <a:pos x="T2" y="T3"/>
                </a:cxn>
                <a:cxn ang="T8">
                  <a:pos x="T4" y="T5"/>
                </a:cxn>
              </a:cxnLst>
              <a:rect b="T12" l="T9" r="T11" t="T10"/>
              <a:pathLst>
                <a:path extrusionOk="0" fill="none" h="31203" w="21600">
                  <a:moveTo>
                    <a:pt x="3237" y="-1"/>
                  </a:moveTo>
                  <a:cubicBezTo>
                    <a:pt x="13795" y="1600"/>
                    <a:pt x="21600" y="10676"/>
                    <a:pt x="21600" y="21356"/>
                  </a:cubicBezTo>
                  <a:cubicBezTo>
                    <a:pt x="21600" y="24780"/>
                    <a:pt x="20785" y="28155"/>
                    <a:pt x="19224" y="31202"/>
                  </a:cubicBezTo>
                </a:path>
                <a:path extrusionOk="0" h="31203" stroke="0" w="21600">
                  <a:moveTo>
                    <a:pt x="3237" y="-1"/>
                  </a:moveTo>
                  <a:cubicBezTo>
                    <a:pt x="13795" y="1600"/>
                    <a:pt x="21600" y="10676"/>
                    <a:pt x="21600" y="21356"/>
                  </a:cubicBezTo>
                  <a:cubicBezTo>
                    <a:pt x="21600" y="24780"/>
                    <a:pt x="20785" y="28155"/>
                    <a:pt x="19224" y="31202"/>
                  </a:cubicBezTo>
                  <a:lnTo>
                    <a:pt x="0" y="21356"/>
                  </a:lnTo>
                  <a:lnTo>
                    <a:pt x="3237" y="-1"/>
                  </a:lnTo>
                  <a:close/>
                </a:path>
              </a:pathLst>
            </a:custGeom>
            <a:noFill/>
            <a:ln w="9525">
              <a:solidFill>
                <a:srgbClr val="0475A8"/>
              </a:solidFill>
              <a:prstDash val="sysDot"/>
              <a:round/>
              <a:tailEnd len="med" type="triangle" w="med"/>
            </a:ln>
            <a:extLst>
              <a:ext uri="{909E8E84-426E-40DD-AFC4-6F175D3DCCD1}">
                <a14:hiddenFill>
                  <a:solidFill>
                    <a:srgbClr val="FFFFFF"/>
                  </a:solidFill>
                </a14:hiddenFill>
              </a:ext>
            </a:extLst>
          </p:spPr>
          <p:txBody>
            <a:bodyPr anchor="ctr" wrap="none"/>
            <a:lstStyle/>
            <a:p>
              <a:pPr algn="just" defTabSz="999888" eaLnBrk="1" fontAlgn="auto" hangingPunct="1" indent="0" latinLnBrk="1" lvl="0" marL="0" marR="0" rtl="0">
                <a:lnSpc>
                  <a:spcPct val="120000"/>
                </a:lnSpc>
                <a:spcBef>
                  <a:spcPct val="0"/>
                </a:spcBef>
                <a:spcAft>
                  <a:spcPct val="0"/>
                </a:spcAft>
                <a:buClrTx/>
                <a:buSzTx/>
                <a:buFontTx/>
                <a:buNone/>
                <a:defRPr/>
              </a:pPr>
              <a:endParaRPr altLang="en-US" b="0" baseline="0" cap="none" i="0" kern="0" kumimoji="1" lang="zh-CN" noProof="0" normalizeH="0" spc="0" strike="noStrike" sz="853" u="none">
                <a:ln>
                  <a:noFill/>
                </a:ln>
                <a:solidFill>
                  <a:prstClr val="white">
                    <a:lumMod val="65000"/>
                  </a:prstClr>
                </a:solidFill>
                <a:effectLst/>
                <a:uLnTx/>
                <a:uFillTx/>
                <a:latin typeface="Arial"/>
                <a:ea typeface="微软雅黑"/>
                <a:cs typeface="+mn-ea"/>
                <a:sym typeface="Arial"/>
              </a:endParaRPr>
            </a:p>
          </p:txBody>
        </p:sp>
      </p:grpSp>
      <p:sp>
        <p:nvSpPr>
          <p:cNvPr id="53" name="Content Placeholder 2">
            <a:extLst>
              <a:ext uri="{FF2B5EF4-FFF2-40B4-BE49-F238E27FC236}">
                <a16:creationId xmlns:a16="http://schemas.microsoft.com/office/drawing/2014/main" id="{CF98CBFA-B143-4C23-85EA-EECB6E72ABF7}"/>
              </a:ext>
            </a:extLst>
          </p:cNvPr>
          <p:cNvSpPr txBox="1"/>
          <p:nvPr/>
        </p:nvSpPr>
        <p:spPr>
          <a:xfrm>
            <a:off x="8575175" y="2229266"/>
            <a:ext cx="1183535" cy="486303"/>
          </a:xfrm>
          <a:prstGeom prst="rect">
            <a:avLst/>
          </a:prstGeom>
        </p:spPr>
        <p:txBody>
          <a:bodyPr bIns="50007" lIns="100015" rIns="100015" rtlCol="0" tIns="50007"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lvl="0" marL="0">
              <a:buNone/>
              <a:defRPr/>
            </a:pPr>
            <a:r>
              <a:rPr altLang="en-US" b="1" lang="zh-CN" sz="2000">
                <a:solidFill>
                  <a:prstClr val="black">
                    <a:lumMod val="75000"/>
                    <a:lumOff val="25000"/>
                  </a:prstClr>
                </a:solidFill>
                <a:latin charset="-122" panose="020b0503020204020204" pitchFamily="34" typeface="微软雅黑"/>
                <a:ea charset="-122" panose="02010600030101010101" pitchFamily="2" typeface="宋体"/>
              </a:rPr>
              <a:t>责任心</a:t>
            </a:r>
          </a:p>
        </p:txBody>
      </p:sp>
      <p:sp>
        <p:nvSpPr>
          <p:cNvPr id="54" name="Content Placeholder 2">
            <a:extLst>
              <a:ext uri="{FF2B5EF4-FFF2-40B4-BE49-F238E27FC236}">
                <a16:creationId xmlns:a16="http://schemas.microsoft.com/office/drawing/2014/main" id="{1EBDDE38-069D-4893-BF30-3E1D7E4452C1}"/>
              </a:ext>
            </a:extLst>
          </p:cNvPr>
          <p:cNvSpPr txBox="1"/>
          <p:nvPr/>
        </p:nvSpPr>
        <p:spPr>
          <a:xfrm>
            <a:off x="8241050" y="5478587"/>
            <a:ext cx="1169649" cy="245711"/>
          </a:xfrm>
          <a:prstGeom prst="rect">
            <a:avLst/>
          </a:prstGeom>
        </p:spPr>
        <p:txBody>
          <a:bodyPr bIns="50007" lIns="100015" rIns="100015" rtlCol="0" tIns="50007"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lvl="0" marL="0">
              <a:buNone/>
              <a:defRPr/>
            </a:pPr>
            <a:r>
              <a:rPr altLang="en-US" b="1" lang="zh-CN" sz="2000">
                <a:solidFill>
                  <a:prstClr val="black">
                    <a:lumMod val="75000"/>
                    <a:lumOff val="25000"/>
                  </a:prstClr>
                </a:solidFill>
                <a:latin charset="-122" panose="020b0503020204020204" pitchFamily="34" typeface="微软雅黑"/>
                <a:ea charset="-122" panose="02010600030101010101" pitchFamily="2" typeface="宋体"/>
              </a:rPr>
              <a:t>责任心</a:t>
            </a:r>
          </a:p>
        </p:txBody>
      </p:sp>
      <p:sp>
        <p:nvSpPr>
          <p:cNvPr id="55" name="Content Placeholder 2">
            <a:extLst>
              <a:ext uri="{FF2B5EF4-FFF2-40B4-BE49-F238E27FC236}">
                <a16:creationId xmlns:a16="http://schemas.microsoft.com/office/drawing/2014/main" id="{A06B03D9-5EBA-403D-B3AA-F419D9FED691}"/>
              </a:ext>
            </a:extLst>
          </p:cNvPr>
          <p:cNvSpPr txBox="1"/>
          <p:nvPr/>
        </p:nvSpPr>
        <p:spPr>
          <a:xfrm>
            <a:off x="5426370" y="3980345"/>
            <a:ext cx="1186821" cy="276743"/>
          </a:xfrm>
          <a:prstGeom prst="rect">
            <a:avLst/>
          </a:prstGeom>
        </p:spPr>
        <p:txBody>
          <a:bodyPr bIns="50007" lIns="100015" rIns="100015" rtlCol="0" tIns="50007"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ct val="20000"/>
              </a:spcBef>
              <a:spcAft>
                <a:spcPct val="0"/>
              </a:spcAft>
              <a:buClrTx/>
              <a:buSzTx/>
              <a:buFont charset="0" panose="020b0604020202020204" pitchFamily="34" typeface="Arial"/>
              <a:buNone/>
              <a:defRPr/>
            </a:pPr>
            <a:r>
              <a:rPr altLang="en-US" b="1" baseline="0" cap="none" i="0" kern="1200" kumimoji="0" lang="zh-CN" noProof="0" normalizeH="0" spc="0" strike="noStrike" sz="2000" u="none">
                <a:ln>
                  <a:noFill/>
                </a:ln>
                <a:solidFill>
                  <a:prstClr val="black">
                    <a:lumMod val="75000"/>
                    <a:lumOff val="25000"/>
                  </a:prstClr>
                </a:solidFill>
                <a:effectLst/>
                <a:uLnTx/>
                <a:uFillTx/>
                <a:latin charset="-122" panose="020b0503020204020204" pitchFamily="34" typeface="微软雅黑"/>
                <a:ea charset="-122" panose="02010600030101010101" pitchFamily="2" typeface="宋体"/>
                <a:cs typeface="+mn-cs"/>
              </a:rPr>
              <a:t>责任心</a:t>
            </a:r>
          </a:p>
        </p:txBody>
      </p:sp>
      <p:grpSp>
        <p:nvGrpSpPr>
          <p:cNvPr id="56" name="Group 17">
            <a:extLst>
              <a:ext uri="{FF2B5EF4-FFF2-40B4-BE49-F238E27FC236}">
                <a16:creationId xmlns:a16="http://schemas.microsoft.com/office/drawing/2014/main" id="{EF0FF289-AB2D-4AE3-B6D6-E2CF9B957413}"/>
              </a:ext>
            </a:extLst>
          </p:cNvPr>
          <p:cNvGrpSpPr/>
          <p:nvPr/>
        </p:nvGrpSpPr>
        <p:grpSpPr>
          <a:xfrm>
            <a:off x="6904394" y="5131278"/>
            <a:ext cx="414060" cy="414060"/>
            <a:chOff x="5607370" y="3562829"/>
            <a:chExt cx="587140" cy="587140"/>
          </a:xfrm>
          <a:solidFill>
            <a:sysClr lastClr="FFFFFF" val="window"/>
          </a:solidFill>
        </p:grpSpPr>
        <p:sp>
          <p:nvSpPr>
            <p:cNvPr id="57" name="Freeform 15">
              <a:extLst>
                <a:ext uri="{FF2B5EF4-FFF2-40B4-BE49-F238E27FC236}">
                  <a16:creationId xmlns:a16="http://schemas.microsoft.com/office/drawing/2014/main" id="{32A8E712-1750-4928-9718-943375C4FBDF}"/>
                </a:ext>
              </a:extLst>
            </p:cNvPr>
            <p:cNvSpPr>
              <a:spLocks noEditPoints="1"/>
            </p:cNvSpPr>
            <p:nvPr/>
          </p:nvSpPr>
          <p:spPr bwMode="auto">
            <a:xfrm>
              <a:off x="5746497" y="3702123"/>
              <a:ext cx="308897" cy="308544"/>
            </a:xfrm>
            <a:custGeom>
              <a:gdLst>
                <a:gd fmla="*/ 183 w 371" name="T0"/>
                <a:gd fmla="*/ 1 h 370" name="T1"/>
                <a:gd fmla="*/ 2 w 371" name="T2"/>
                <a:gd fmla="*/ 187 h 370" name="T3"/>
                <a:gd fmla="*/ 188 w 371" name="T4"/>
                <a:gd fmla="*/ 369 h 370" name="T5"/>
                <a:gd fmla="*/ 370 w 371" name="T6"/>
                <a:gd fmla="*/ 182 h 370" name="T7"/>
                <a:gd fmla="*/ 183 w 371" name="T8"/>
                <a:gd fmla="*/ 1 h 370" name="T9"/>
                <a:gd fmla="*/ 184 w 371" name="T10"/>
                <a:gd fmla="*/ 25 h 370" name="T11"/>
                <a:gd fmla="*/ 260 w 371" name="T12"/>
                <a:gd fmla="*/ 43 h 370" name="T13"/>
                <a:gd fmla="*/ 235 w 371" name="T14"/>
                <a:gd fmla="*/ 84 h 370" name="T15"/>
                <a:gd fmla="*/ 186 w 371" name="T16"/>
                <a:gd fmla="*/ 73 h 370" name="T17"/>
                <a:gd fmla="*/ 137 w 371" name="T18"/>
                <a:gd fmla="*/ 84 h 370" name="T19"/>
                <a:gd fmla="*/ 112 w 371" name="T20"/>
                <a:gd fmla="*/ 43 h 370" name="T21"/>
                <a:gd fmla="*/ 184 w 371" name="T22"/>
                <a:gd fmla="*/ 25 h 370" name="T23"/>
                <a:gd fmla="*/ 85 w 371" name="T24"/>
                <a:gd fmla="*/ 234 h 370" name="T25"/>
                <a:gd fmla="*/ 44 w 371" name="T26"/>
                <a:gd fmla="*/ 259 h 370" name="T27"/>
                <a:gd fmla="*/ 26 w 371" name="T28"/>
                <a:gd fmla="*/ 187 h 370" name="T29"/>
                <a:gd fmla="*/ 44 w 371" name="T30"/>
                <a:gd fmla="*/ 111 h 370" name="T31"/>
                <a:gd fmla="*/ 85 w 371" name="T32"/>
                <a:gd fmla="*/ 136 h 370" name="T33"/>
                <a:gd fmla="*/ 74 w 371" name="T34"/>
                <a:gd fmla="*/ 185 h 370" name="T35"/>
                <a:gd fmla="*/ 85 w 371" name="T36"/>
                <a:gd fmla="*/ 234 h 370" name="T37"/>
                <a:gd fmla="*/ 188 w 371" name="T38"/>
                <a:gd fmla="*/ 345 h 370" name="T39"/>
                <a:gd fmla="*/ 112 w 371" name="T40"/>
                <a:gd fmla="*/ 327 h 370" name="T41"/>
                <a:gd fmla="*/ 137 w 371" name="T42"/>
                <a:gd fmla="*/ 286 h 370" name="T43"/>
                <a:gd fmla="*/ 186 w 371" name="T44"/>
                <a:gd fmla="*/ 297 h 370" name="T45"/>
                <a:gd fmla="*/ 235 w 371" name="T46"/>
                <a:gd fmla="*/ 286 h 370" name="T47"/>
                <a:gd fmla="*/ 260 w 371" name="T48"/>
                <a:gd fmla="*/ 327 h 370" name="T49"/>
                <a:gd fmla="*/ 188 w 371" name="T50"/>
                <a:gd fmla="*/ 345 h 370" name="T51"/>
                <a:gd fmla="*/ 186 w 371" name="T52"/>
                <a:gd fmla="*/ 273 h 370" name="T53"/>
                <a:gd fmla="*/ 98 w 371" name="T54"/>
                <a:gd fmla="*/ 185 h 370" name="T55"/>
                <a:gd fmla="*/ 186 w 371" name="T56"/>
                <a:gd fmla="*/ 97 h 370" name="T57"/>
                <a:gd fmla="*/ 274 w 371" name="T58"/>
                <a:gd fmla="*/ 185 h 370" name="T59"/>
                <a:gd fmla="*/ 186 w 371" name="T60"/>
                <a:gd fmla="*/ 273 h 370" name="T61"/>
                <a:gd fmla="*/ 286 w 371" name="T62"/>
                <a:gd fmla="*/ 234 h 370" name="T63"/>
                <a:gd fmla="*/ 298 w 371" name="T64"/>
                <a:gd fmla="*/ 185 h 370" name="T65"/>
                <a:gd fmla="*/ 286 w 371" name="T66"/>
                <a:gd fmla="*/ 136 h 370" name="T67"/>
                <a:gd fmla="*/ 328 w 371" name="T68"/>
                <a:gd fmla="*/ 111 h 370" name="T69"/>
                <a:gd fmla="*/ 346 w 371" name="T70"/>
                <a:gd fmla="*/ 183 h 370" name="T71"/>
                <a:gd fmla="*/ 328 w 371" name="T72"/>
                <a:gd fmla="*/ 259 h 370" name="T73"/>
                <a:gd fmla="*/ 286 w 371" name="T74"/>
                <a:gd fmla="*/ 234 h 370"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370" w="371">
                  <a:moveTo>
                    <a:pt x="183" y="1"/>
                  </a:moveTo>
                  <a:cubicBezTo>
                    <a:pt x="82" y="2"/>
                    <a:pt x="0" y="86"/>
                    <a:pt x="2" y="187"/>
                  </a:cubicBezTo>
                  <a:cubicBezTo>
                    <a:pt x="3" y="289"/>
                    <a:pt x="87" y="370"/>
                    <a:pt x="188" y="369"/>
                  </a:cubicBezTo>
                  <a:cubicBezTo>
                    <a:pt x="290" y="368"/>
                    <a:pt x="371" y="284"/>
                    <a:pt x="370" y="182"/>
                  </a:cubicBezTo>
                  <a:cubicBezTo>
                    <a:pt x="368" y="81"/>
                    <a:pt x="285" y="0"/>
                    <a:pt x="183" y="1"/>
                  </a:cubicBezTo>
                  <a:close/>
                  <a:moveTo>
                    <a:pt x="184" y="25"/>
                  </a:moveTo>
                  <a:cubicBezTo>
                    <a:pt x="211" y="25"/>
                    <a:pt x="237" y="31"/>
                    <a:pt x="260" y="43"/>
                  </a:cubicBezTo>
                  <a:cubicBezTo>
                    <a:pt x="235" y="84"/>
                    <a:pt x="235" y="84"/>
                    <a:pt x="235" y="84"/>
                  </a:cubicBezTo>
                  <a:cubicBezTo>
                    <a:pt x="220" y="77"/>
                    <a:pt x="203" y="73"/>
                    <a:pt x="186" y="73"/>
                  </a:cubicBezTo>
                  <a:cubicBezTo>
                    <a:pt x="168" y="73"/>
                    <a:pt x="151" y="77"/>
                    <a:pt x="137" y="84"/>
                  </a:cubicBezTo>
                  <a:cubicBezTo>
                    <a:pt x="112" y="43"/>
                    <a:pt x="112" y="43"/>
                    <a:pt x="112" y="43"/>
                  </a:cubicBezTo>
                  <a:cubicBezTo>
                    <a:pt x="133" y="32"/>
                    <a:pt x="158" y="25"/>
                    <a:pt x="184" y="25"/>
                  </a:cubicBezTo>
                  <a:close/>
                  <a:moveTo>
                    <a:pt x="85" y="234"/>
                  </a:moveTo>
                  <a:cubicBezTo>
                    <a:pt x="44" y="259"/>
                    <a:pt x="44" y="259"/>
                    <a:pt x="44" y="259"/>
                  </a:cubicBezTo>
                  <a:cubicBezTo>
                    <a:pt x="33" y="237"/>
                    <a:pt x="26" y="213"/>
                    <a:pt x="26" y="187"/>
                  </a:cubicBezTo>
                  <a:cubicBezTo>
                    <a:pt x="25" y="160"/>
                    <a:pt x="32" y="134"/>
                    <a:pt x="44" y="111"/>
                  </a:cubicBezTo>
                  <a:cubicBezTo>
                    <a:pt x="85" y="136"/>
                    <a:pt x="85" y="136"/>
                    <a:pt x="85" y="136"/>
                  </a:cubicBezTo>
                  <a:cubicBezTo>
                    <a:pt x="78" y="151"/>
                    <a:pt x="74" y="167"/>
                    <a:pt x="74" y="185"/>
                  </a:cubicBezTo>
                  <a:cubicBezTo>
                    <a:pt x="74" y="203"/>
                    <a:pt x="78" y="219"/>
                    <a:pt x="85" y="234"/>
                  </a:cubicBezTo>
                  <a:close/>
                  <a:moveTo>
                    <a:pt x="188" y="345"/>
                  </a:moveTo>
                  <a:cubicBezTo>
                    <a:pt x="161" y="345"/>
                    <a:pt x="135" y="339"/>
                    <a:pt x="112" y="327"/>
                  </a:cubicBezTo>
                  <a:cubicBezTo>
                    <a:pt x="137" y="286"/>
                    <a:pt x="137" y="286"/>
                    <a:pt x="137" y="286"/>
                  </a:cubicBezTo>
                  <a:cubicBezTo>
                    <a:pt x="151" y="293"/>
                    <a:pt x="168" y="297"/>
                    <a:pt x="186" y="297"/>
                  </a:cubicBezTo>
                  <a:cubicBezTo>
                    <a:pt x="203" y="297"/>
                    <a:pt x="220" y="293"/>
                    <a:pt x="235" y="286"/>
                  </a:cubicBezTo>
                  <a:cubicBezTo>
                    <a:pt x="260" y="327"/>
                    <a:pt x="260" y="327"/>
                    <a:pt x="260" y="327"/>
                  </a:cubicBezTo>
                  <a:cubicBezTo>
                    <a:pt x="238" y="338"/>
                    <a:pt x="214" y="345"/>
                    <a:pt x="188" y="345"/>
                  </a:cubicBezTo>
                  <a:close/>
                  <a:moveTo>
                    <a:pt x="186" y="273"/>
                  </a:moveTo>
                  <a:cubicBezTo>
                    <a:pt x="137" y="273"/>
                    <a:pt x="98" y="233"/>
                    <a:pt x="98" y="185"/>
                  </a:cubicBezTo>
                  <a:cubicBezTo>
                    <a:pt x="98" y="136"/>
                    <a:pt x="137" y="97"/>
                    <a:pt x="186" y="97"/>
                  </a:cubicBezTo>
                  <a:cubicBezTo>
                    <a:pt x="234" y="97"/>
                    <a:pt x="274" y="136"/>
                    <a:pt x="274" y="185"/>
                  </a:cubicBezTo>
                  <a:cubicBezTo>
                    <a:pt x="274" y="233"/>
                    <a:pt x="234" y="273"/>
                    <a:pt x="186" y="273"/>
                  </a:cubicBezTo>
                  <a:close/>
                  <a:moveTo>
                    <a:pt x="286" y="234"/>
                  </a:moveTo>
                  <a:cubicBezTo>
                    <a:pt x="294" y="219"/>
                    <a:pt x="298" y="203"/>
                    <a:pt x="298" y="185"/>
                  </a:cubicBezTo>
                  <a:cubicBezTo>
                    <a:pt x="298" y="167"/>
                    <a:pt x="294" y="151"/>
                    <a:pt x="286" y="136"/>
                  </a:cubicBezTo>
                  <a:cubicBezTo>
                    <a:pt x="328" y="111"/>
                    <a:pt x="328" y="111"/>
                    <a:pt x="328" y="111"/>
                  </a:cubicBezTo>
                  <a:cubicBezTo>
                    <a:pt x="339" y="133"/>
                    <a:pt x="345" y="157"/>
                    <a:pt x="346" y="183"/>
                  </a:cubicBezTo>
                  <a:cubicBezTo>
                    <a:pt x="346" y="210"/>
                    <a:pt x="340" y="236"/>
                    <a:pt x="328" y="259"/>
                  </a:cubicBezTo>
                  <a:lnTo>
                    <a:pt x="286" y="234"/>
                  </a:lnTo>
                  <a:close/>
                </a:path>
              </a:pathLst>
            </a:custGeom>
            <a:grpFill/>
            <a:ln>
              <a:noFill/>
            </a:ln>
          </p:spPr>
          <p:txBody>
            <a:bodyPr anchor="t" anchorCtr="0" bIns="50007" compatLnSpc="1" lIns="100015" numCol="1" rIns="100015" tIns="50007" vert="horz" wrap="square"/>
            <a:lstStyle/>
            <a:p>
              <a:pPr algn="just" defTabSz="914400" eaLnBrk="1" fontAlgn="auto" hangingPunct="1" indent="0" latinLnBrk="0" lvl="0" marL="0" marR="0" rtl="0">
                <a:lnSpc>
                  <a:spcPct val="120000"/>
                </a:lnSpc>
                <a:spcBef>
                  <a:spcPct val="0"/>
                </a:spcBef>
                <a:spcAft>
                  <a:spcPct val="0"/>
                </a:spcAft>
                <a:buClrTx/>
                <a:buSzTx/>
                <a:buFontTx/>
                <a:buNone/>
                <a:defRPr/>
              </a:pPr>
              <a:endParaRPr b="0" baseline="0" cap="none" i="0" kern="0" kumimoji="0" lang="en-US" noProof="0" normalizeH="0" spc="0" strike="noStrike" sz="853" u="none">
                <a:ln>
                  <a:noFill/>
                </a:ln>
                <a:solidFill>
                  <a:prstClr val="white">
                    <a:lumMod val="65000"/>
                  </a:prstClr>
                </a:solidFill>
                <a:effectLst/>
                <a:uLnTx/>
                <a:uFillTx/>
                <a:latin typeface="Arial"/>
                <a:ea typeface="微软雅黑"/>
                <a:cs typeface="+mn-cs"/>
                <a:sym typeface="Arial"/>
              </a:endParaRPr>
            </a:p>
          </p:txBody>
        </p:sp>
        <p:sp>
          <p:nvSpPr>
            <p:cNvPr id="58" name="Freeform 23">
              <a:extLst>
                <a:ext uri="{FF2B5EF4-FFF2-40B4-BE49-F238E27FC236}">
                  <a16:creationId xmlns:a16="http://schemas.microsoft.com/office/drawing/2014/main" id="{95B3C75D-EFEE-41F7-AF77-3727A522195A}"/>
                </a:ext>
              </a:extLst>
            </p:cNvPr>
            <p:cNvSpPr>
              <a:spLocks noEditPoints="1"/>
            </p:cNvSpPr>
            <p:nvPr/>
          </p:nvSpPr>
          <p:spPr bwMode="auto">
            <a:xfrm>
              <a:off x="5607370" y="3562829"/>
              <a:ext cx="587140" cy="587140"/>
            </a:xfrm>
            <a:custGeom>
              <a:gdLst>
                <a:gd fmla="*/ 192 w 384" name="T0"/>
                <a:gd fmla="*/ 0 h 384" name="T1"/>
                <a:gd fmla="*/ 0 w 384" name="T2"/>
                <a:gd fmla="*/ 192 h 384" name="T3"/>
                <a:gd fmla="*/ 192 w 384" name="T4"/>
                <a:gd fmla="*/ 384 h 384" name="T5"/>
                <a:gd fmla="*/ 384 w 384" name="T6"/>
                <a:gd fmla="*/ 192 h 384" name="T7"/>
                <a:gd fmla="*/ 192 w 384" name="T8"/>
                <a:gd fmla="*/ 0 h 384" name="T9"/>
                <a:gd fmla="*/ 192 w 384" name="T10"/>
                <a:gd fmla="*/ 349 h 384" name="T11"/>
                <a:gd fmla="*/ 35 w 384" name="T12"/>
                <a:gd fmla="*/ 192 h 384" name="T13"/>
                <a:gd fmla="*/ 192 w 384" name="T14"/>
                <a:gd fmla="*/ 35 h 384" name="T15"/>
                <a:gd fmla="*/ 349 w 384" name="T16"/>
                <a:gd fmla="*/ 192 h 384" name="T17"/>
                <a:gd fmla="*/ 192 w 384" name="T18"/>
                <a:gd fmla="*/ 349 h 3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84" w="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192" y="349"/>
                  </a:moveTo>
                  <a:cubicBezTo>
                    <a:pt x="105" y="349"/>
                    <a:pt x="35" y="278"/>
                    <a:pt x="35" y="192"/>
                  </a:cubicBezTo>
                  <a:cubicBezTo>
                    <a:pt x="35" y="105"/>
                    <a:pt x="105" y="35"/>
                    <a:pt x="192" y="35"/>
                  </a:cubicBezTo>
                  <a:cubicBezTo>
                    <a:pt x="278" y="35"/>
                    <a:pt x="349" y="105"/>
                    <a:pt x="349" y="192"/>
                  </a:cubicBezTo>
                  <a:cubicBezTo>
                    <a:pt x="349" y="278"/>
                    <a:pt x="278" y="349"/>
                    <a:pt x="192" y="349"/>
                  </a:cubicBezTo>
                  <a:close/>
                </a:path>
              </a:pathLst>
            </a:custGeom>
            <a:grpFill/>
            <a:ln>
              <a:noFill/>
            </a:ln>
          </p:spPr>
          <p:txBody>
            <a:bodyPr anchor="t" anchorCtr="0" bIns="50007" compatLnSpc="1" lIns="100015" numCol="1" rIns="100015" tIns="50007" vert="horz" wrap="square"/>
            <a:lstStyle/>
            <a:p>
              <a:pPr algn="just" defTabSz="914400" eaLnBrk="1" fontAlgn="auto" hangingPunct="1" indent="0" latinLnBrk="0" lvl="0" marL="0" marR="0" rtl="0">
                <a:lnSpc>
                  <a:spcPct val="120000"/>
                </a:lnSpc>
                <a:spcBef>
                  <a:spcPct val="0"/>
                </a:spcBef>
                <a:spcAft>
                  <a:spcPct val="0"/>
                </a:spcAft>
                <a:buClrTx/>
                <a:buSzTx/>
                <a:buFontTx/>
                <a:buNone/>
                <a:defRPr/>
              </a:pPr>
              <a:endParaRPr b="0" baseline="0" cap="none" i="0" kern="0" kumimoji="0" lang="en-US" noProof="0" normalizeH="0" spc="0" strike="noStrike" sz="853" u="none">
                <a:ln>
                  <a:noFill/>
                </a:ln>
                <a:solidFill>
                  <a:prstClr val="white">
                    <a:lumMod val="65000"/>
                  </a:prstClr>
                </a:solidFill>
                <a:effectLst/>
                <a:uLnTx/>
                <a:uFillTx/>
                <a:latin typeface="Arial"/>
                <a:ea typeface="微软雅黑"/>
                <a:cs typeface="+mn-cs"/>
                <a:sym typeface="Arial"/>
              </a:endParaRPr>
            </a:p>
          </p:txBody>
        </p:sp>
      </p:grpSp>
      <p:grpSp>
        <p:nvGrpSpPr>
          <p:cNvPr id="59" name="Group 20">
            <a:extLst>
              <a:ext uri="{FF2B5EF4-FFF2-40B4-BE49-F238E27FC236}">
                <a16:creationId xmlns:a16="http://schemas.microsoft.com/office/drawing/2014/main" id="{4F53F4BC-9072-44FB-BCC5-099FE5B37BD9}"/>
              </a:ext>
            </a:extLst>
          </p:cNvPr>
          <p:cNvGrpSpPr/>
          <p:nvPr/>
        </p:nvGrpSpPr>
        <p:grpSpPr>
          <a:xfrm>
            <a:off x="6902425" y="2194289"/>
            <a:ext cx="594719" cy="594719"/>
            <a:chOff x="6665323" y="3562825"/>
            <a:chExt cx="587140" cy="587140"/>
          </a:xfrm>
          <a:solidFill>
            <a:sysClr lastClr="FFFFFF" val="window"/>
          </a:solidFill>
        </p:grpSpPr>
        <p:sp>
          <p:nvSpPr>
            <p:cNvPr id="60" name="Freeform 19">
              <a:extLst>
                <a:ext uri="{FF2B5EF4-FFF2-40B4-BE49-F238E27FC236}">
                  <a16:creationId xmlns:a16="http://schemas.microsoft.com/office/drawing/2014/main" id="{F5B15E34-D210-4462-9CFE-B433EB506702}"/>
                </a:ext>
              </a:extLst>
            </p:cNvPr>
            <p:cNvSpPr>
              <a:spLocks noEditPoints="1"/>
            </p:cNvSpPr>
            <p:nvPr/>
          </p:nvSpPr>
          <p:spPr bwMode="auto">
            <a:xfrm>
              <a:off x="6808144" y="3735126"/>
              <a:ext cx="301499" cy="242538"/>
            </a:xfrm>
            <a:custGeom>
              <a:gdLst>
                <a:gd fmla="*/ 393 w 400" name="T0"/>
                <a:gd fmla="*/ 61 h 322" name="T1"/>
                <a:gd fmla="*/ 300 w 400" name="T2"/>
                <a:gd fmla="*/ 3 h 322" name="T3"/>
                <a:gd fmla="*/ 286 w 400" name="T4"/>
                <a:gd fmla="*/ 3 h 322" name="T5"/>
                <a:gd fmla="*/ 200 w 400" name="T6"/>
                <a:gd fmla="*/ 57 h 322" name="T7"/>
                <a:gd fmla="*/ 113 w 400" name="T8"/>
                <a:gd fmla="*/ 3 h 322" name="T9"/>
                <a:gd fmla="*/ 100 w 400" name="T10"/>
                <a:gd fmla="*/ 3 h 322" name="T11"/>
                <a:gd fmla="*/ 6 w 400" name="T12"/>
                <a:gd fmla="*/ 61 h 322" name="T13"/>
                <a:gd fmla="*/ 0 w 400" name="T14"/>
                <a:gd fmla="*/ 73 h 322" name="T15"/>
                <a:gd fmla="*/ 0 w 400" name="T16"/>
                <a:gd fmla="*/ 307 h 322" name="T17"/>
                <a:gd fmla="*/ 6 w 400" name="T18"/>
                <a:gd fmla="*/ 319 h 322" name="T19"/>
                <a:gd fmla="*/ 20 w 400" name="T20"/>
                <a:gd fmla="*/ 319 h 322" name="T21"/>
                <a:gd fmla="*/ 106 w 400" name="T22"/>
                <a:gd fmla="*/ 265 h 322" name="T23"/>
                <a:gd fmla="*/ 193 w 400" name="T24"/>
                <a:gd fmla="*/ 319 h 322" name="T25"/>
                <a:gd fmla="*/ 207 w 400" name="T26"/>
                <a:gd fmla="*/ 319 h 322" name="T27"/>
                <a:gd fmla="*/ 293 w 400" name="T28"/>
                <a:gd fmla="*/ 265 h 322" name="T29"/>
                <a:gd fmla="*/ 380 w 400" name="T30"/>
                <a:gd fmla="*/ 319 h 322" name="T31"/>
                <a:gd fmla="*/ 387 w 400" name="T32"/>
                <a:gd fmla="*/ 321 h 322" name="T33"/>
                <a:gd fmla="*/ 393 w 400" name="T34"/>
                <a:gd fmla="*/ 319 h 322" name="T35"/>
                <a:gd fmla="*/ 400 w 400" name="T36"/>
                <a:gd fmla="*/ 307 h 322" name="T37"/>
                <a:gd fmla="*/ 400 w 400" name="T38"/>
                <a:gd fmla="*/ 73 h 322" name="T39"/>
                <a:gd fmla="*/ 393 w 400" name="T40"/>
                <a:gd fmla="*/ 61 h 322" name="T41"/>
                <a:gd fmla="*/ 93 w 400" name="T42"/>
                <a:gd fmla="*/ 241 h 322" name="T43"/>
                <a:gd fmla="*/ 26 w 400" name="T44"/>
                <a:gd fmla="*/ 283 h 322" name="T45"/>
                <a:gd fmla="*/ 26 w 400" name="T46"/>
                <a:gd fmla="*/ 81 h 322" name="T47"/>
                <a:gd fmla="*/ 93 w 400" name="T48"/>
                <a:gd fmla="*/ 39 h 322" name="T49"/>
                <a:gd fmla="*/ 93 w 400" name="T50"/>
                <a:gd fmla="*/ 241 h 322" name="T51"/>
                <a:gd fmla="*/ 187 w 400" name="T52"/>
                <a:gd fmla="*/ 283 h 322" name="T53"/>
                <a:gd fmla="*/ 119 w 400" name="T54"/>
                <a:gd fmla="*/ 241 h 322" name="T55"/>
                <a:gd fmla="*/ 119 w 400" name="T56"/>
                <a:gd fmla="*/ 39 h 322" name="T57"/>
                <a:gd fmla="*/ 187 w 400" name="T58"/>
                <a:gd fmla="*/ 81 h 322" name="T59"/>
                <a:gd fmla="*/ 187 w 400" name="T60"/>
                <a:gd fmla="*/ 283 h 322" name="T61"/>
                <a:gd fmla="*/ 280 w 400" name="T62"/>
                <a:gd fmla="*/ 241 h 322" name="T63"/>
                <a:gd fmla="*/ 213 w 400" name="T64"/>
                <a:gd fmla="*/ 283 h 322" name="T65"/>
                <a:gd fmla="*/ 213 w 400" name="T66"/>
                <a:gd fmla="*/ 81 h 322" name="T67"/>
                <a:gd fmla="*/ 280 w 400" name="T68"/>
                <a:gd fmla="*/ 39 h 322" name="T69"/>
                <a:gd fmla="*/ 280 w 400" name="T70"/>
                <a:gd fmla="*/ 241 h 322" name="T71"/>
                <a:gd fmla="*/ 374 w 400" name="T72"/>
                <a:gd fmla="*/ 283 h 322" name="T73"/>
                <a:gd fmla="*/ 306 w 400" name="T74"/>
                <a:gd fmla="*/ 241 h 322" name="T75"/>
                <a:gd fmla="*/ 306 w 400" name="T76"/>
                <a:gd fmla="*/ 39 h 322" name="T77"/>
                <a:gd fmla="*/ 374 w 400" name="T78"/>
                <a:gd fmla="*/ 81 h 322" name="T79"/>
                <a:gd fmla="*/ 374 w 400" name="T80"/>
                <a:gd fmla="*/ 283 h 322"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322" w="400">
                  <a:moveTo>
                    <a:pt x="393" y="61"/>
                  </a:moveTo>
                  <a:cubicBezTo>
                    <a:pt x="300" y="3"/>
                    <a:pt x="300" y="3"/>
                    <a:pt x="300" y="3"/>
                  </a:cubicBezTo>
                  <a:cubicBezTo>
                    <a:pt x="296" y="0"/>
                    <a:pt x="291" y="0"/>
                    <a:pt x="286" y="3"/>
                  </a:cubicBezTo>
                  <a:cubicBezTo>
                    <a:pt x="200" y="57"/>
                    <a:pt x="200" y="57"/>
                    <a:pt x="200" y="57"/>
                  </a:cubicBezTo>
                  <a:cubicBezTo>
                    <a:pt x="113" y="3"/>
                    <a:pt x="113" y="3"/>
                    <a:pt x="113" y="3"/>
                  </a:cubicBezTo>
                  <a:cubicBezTo>
                    <a:pt x="109" y="0"/>
                    <a:pt x="104" y="0"/>
                    <a:pt x="100" y="3"/>
                  </a:cubicBezTo>
                  <a:cubicBezTo>
                    <a:pt x="6" y="61"/>
                    <a:pt x="6" y="61"/>
                    <a:pt x="6" y="61"/>
                  </a:cubicBezTo>
                  <a:cubicBezTo>
                    <a:pt x="2" y="64"/>
                    <a:pt x="0" y="68"/>
                    <a:pt x="0" y="73"/>
                  </a:cubicBezTo>
                  <a:cubicBezTo>
                    <a:pt x="0" y="307"/>
                    <a:pt x="0" y="307"/>
                    <a:pt x="0" y="307"/>
                  </a:cubicBezTo>
                  <a:cubicBezTo>
                    <a:pt x="0" y="312"/>
                    <a:pt x="2" y="317"/>
                    <a:pt x="6" y="319"/>
                  </a:cubicBezTo>
                  <a:cubicBezTo>
                    <a:pt x="11" y="322"/>
                    <a:pt x="16" y="321"/>
                    <a:pt x="20" y="319"/>
                  </a:cubicBezTo>
                  <a:cubicBezTo>
                    <a:pt x="106" y="265"/>
                    <a:pt x="106" y="265"/>
                    <a:pt x="106" y="265"/>
                  </a:cubicBezTo>
                  <a:cubicBezTo>
                    <a:pt x="193" y="319"/>
                    <a:pt x="193" y="319"/>
                    <a:pt x="193" y="319"/>
                  </a:cubicBezTo>
                  <a:cubicBezTo>
                    <a:pt x="197" y="322"/>
                    <a:pt x="202" y="322"/>
                    <a:pt x="207" y="319"/>
                  </a:cubicBezTo>
                  <a:cubicBezTo>
                    <a:pt x="293" y="265"/>
                    <a:pt x="293" y="265"/>
                    <a:pt x="293" y="265"/>
                  </a:cubicBezTo>
                  <a:cubicBezTo>
                    <a:pt x="380" y="319"/>
                    <a:pt x="380" y="319"/>
                    <a:pt x="380" y="319"/>
                  </a:cubicBezTo>
                  <a:cubicBezTo>
                    <a:pt x="382" y="320"/>
                    <a:pt x="384" y="321"/>
                    <a:pt x="387" y="321"/>
                  </a:cubicBezTo>
                  <a:cubicBezTo>
                    <a:pt x="389" y="321"/>
                    <a:pt x="391" y="320"/>
                    <a:pt x="393" y="319"/>
                  </a:cubicBezTo>
                  <a:cubicBezTo>
                    <a:pt x="397" y="317"/>
                    <a:pt x="400" y="312"/>
                    <a:pt x="400" y="307"/>
                  </a:cubicBezTo>
                  <a:cubicBezTo>
                    <a:pt x="400" y="73"/>
                    <a:pt x="400" y="73"/>
                    <a:pt x="400" y="73"/>
                  </a:cubicBezTo>
                  <a:cubicBezTo>
                    <a:pt x="400" y="68"/>
                    <a:pt x="397" y="64"/>
                    <a:pt x="393" y="61"/>
                  </a:cubicBezTo>
                  <a:close/>
                  <a:moveTo>
                    <a:pt x="93" y="241"/>
                  </a:moveTo>
                  <a:cubicBezTo>
                    <a:pt x="26" y="283"/>
                    <a:pt x="26" y="283"/>
                    <a:pt x="26" y="283"/>
                  </a:cubicBezTo>
                  <a:cubicBezTo>
                    <a:pt x="26" y="81"/>
                    <a:pt x="26" y="81"/>
                    <a:pt x="26" y="81"/>
                  </a:cubicBezTo>
                  <a:cubicBezTo>
                    <a:pt x="93" y="39"/>
                    <a:pt x="93" y="39"/>
                    <a:pt x="93" y="39"/>
                  </a:cubicBezTo>
                  <a:lnTo>
                    <a:pt x="93" y="241"/>
                  </a:lnTo>
                  <a:close/>
                  <a:moveTo>
                    <a:pt x="187" y="283"/>
                  </a:moveTo>
                  <a:cubicBezTo>
                    <a:pt x="119" y="241"/>
                    <a:pt x="119" y="241"/>
                    <a:pt x="119" y="241"/>
                  </a:cubicBezTo>
                  <a:cubicBezTo>
                    <a:pt x="119" y="39"/>
                    <a:pt x="119" y="39"/>
                    <a:pt x="119" y="39"/>
                  </a:cubicBezTo>
                  <a:cubicBezTo>
                    <a:pt x="187" y="81"/>
                    <a:pt x="187" y="81"/>
                    <a:pt x="187" y="81"/>
                  </a:cubicBezTo>
                  <a:lnTo>
                    <a:pt x="187" y="283"/>
                  </a:lnTo>
                  <a:close/>
                  <a:moveTo>
                    <a:pt x="280" y="241"/>
                  </a:moveTo>
                  <a:cubicBezTo>
                    <a:pt x="213" y="283"/>
                    <a:pt x="213" y="283"/>
                    <a:pt x="213" y="283"/>
                  </a:cubicBezTo>
                  <a:cubicBezTo>
                    <a:pt x="213" y="81"/>
                    <a:pt x="213" y="81"/>
                    <a:pt x="213" y="81"/>
                  </a:cubicBezTo>
                  <a:cubicBezTo>
                    <a:pt x="280" y="39"/>
                    <a:pt x="280" y="39"/>
                    <a:pt x="280" y="39"/>
                  </a:cubicBezTo>
                  <a:lnTo>
                    <a:pt x="280" y="241"/>
                  </a:lnTo>
                  <a:close/>
                  <a:moveTo>
                    <a:pt x="374" y="283"/>
                  </a:moveTo>
                  <a:cubicBezTo>
                    <a:pt x="306" y="241"/>
                    <a:pt x="306" y="241"/>
                    <a:pt x="306" y="241"/>
                  </a:cubicBezTo>
                  <a:cubicBezTo>
                    <a:pt x="306" y="39"/>
                    <a:pt x="306" y="39"/>
                    <a:pt x="306" y="39"/>
                  </a:cubicBezTo>
                  <a:cubicBezTo>
                    <a:pt x="374" y="81"/>
                    <a:pt x="374" y="81"/>
                    <a:pt x="374" y="81"/>
                  </a:cubicBezTo>
                  <a:lnTo>
                    <a:pt x="374" y="283"/>
                  </a:lnTo>
                  <a:close/>
                </a:path>
              </a:pathLst>
            </a:custGeom>
            <a:grpFill/>
            <a:ln>
              <a:noFill/>
            </a:ln>
          </p:spPr>
          <p:txBody>
            <a:bodyPr anchor="t" anchorCtr="0" bIns="50007" compatLnSpc="1" lIns="100015" numCol="1" rIns="100015" tIns="50007" vert="horz" wrap="square"/>
            <a:lstStyle/>
            <a:p>
              <a:pPr algn="just" defTabSz="914400" eaLnBrk="1" fontAlgn="auto" hangingPunct="1" indent="0" latinLnBrk="0" lvl="0" marL="0" marR="0" rtl="0">
                <a:lnSpc>
                  <a:spcPct val="120000"/>
                </a:lnSpc>
                <a:spcBef>
                  <a:spcPct val="0"/>
                </a:spcBef>
                <a:spcAft>
                  <a:spcPct val="0"/>
                </a:spcAft>
                <a:buClrTx/>
                <a:buSzTx/>
                <a:buFontTx/>
                <a:buNone/>
                <a:defRPr/>
              </a:pPr>
              <a:endParaRPr b="0" baseline="0" cap="none" i="0" kern="0" kumimoji="0" lang="en-US" noProof="0" normalizeH="0" spc="0" strike="noStrike" sz="853" u="none">
                <a:ln>
                  <a:noFill/>
                </a:ln>
                <a:solidFill>
                  <a:prstClr val="white">
                    <a:lumMod val="65000"/>
                  </a:prstClr>
                </a:solidFill>
                <a:effectLst/>
                <a:uLnTx/>
                <a:uFillTx/>
                <a:latin typeface="Arial"/>
                <a:ea typeface="微软雅黑"/>
                <a:cs typeface="+mn-cs"/>
                <a:sym typeface="Arial"/>
              </a:endParaRPr>
            </a:p>
          </p:txBody>
        </p:sp>
        <p:sp>
          <p:nvSpPr>
            <p:cNvPr id="61" name="Freeform 23">
              <a:extLst>
                <a:ext uri="{FF2B5EF4-FFF2-40B4-BE49-F238E27FC236}">
                  <a16:creationId xmlns:a16="http://schemas.microsoft.com/office/drawing/2014/main" id="{1EE8C769-132A-4D74-B7BC-FC8FBAA0CFB5}"/>
                </a:ext>
              </a:extLst>
            </p:cNvPr>
            <p:cNvSpPr>
              <a:spLocks noEditPoints="1"/>
            </p:cNvSpPr>
            <p:nvPr/>
          </p:nvSpPr>
          <p:spPr bwMode="auto">
            <a:xfrm>
              <a:off x="6665323" y="3562825"/>
              <a:ext cx="587140" cy="587140"/>
            </a:xfrm>
            <a:custGeom>
              <a:gdLst>
                <a:gd fmla="*/ 192 w 384" name="T0"/>
                <a:gd fmla="*/ 0 h 384" name="T1"/>
                <a:gd fmla="*/ 0 w 384" name="T2"/>
                <a:gd fmla="*/ 192 h 384" name="T3"/>
                <a:gd fmla="*/ 192 w 384" name="T4"/>
                <a:gd fmla="*/ 384 h 384" name="T5"/>
                <a:gd fmla="*/ 384 w 384" name="T6"/>
                <a:gd fmla="*/ 192 h 384" name="T7"/>
                <a:gd fmla="*/ 192 w 384" name="T8"/>
                <a:gd fmla="*/ 0 h 384" name="T9"/>
                <a:gd fmla="*/ 192 w 384" name="T10"/>
                <a:gd fmla="*/ 349 h 384" name="T11"/>
                <a:gd fmla="*/ 35 w 384" name="T12"/>
                <a:gd fmla="*/ 192 h 384" name="T13"/>
                <a:gd fmla="*/ 192 w 384" name="T14"/>
                <a:gd fmla="*/ 35 h 384" name="T15"/>
                <a:gd fmla="*/ 349 w 384" name="T16"/>
                <a:gd fmla="*/ 192 h 384" name="T17"/>
                <a:gd fmla="*/ 192 w 384" name="T18"/>
                <a:gd fmla="*/ 349 h 3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84" w="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192" y="349"/>
                  </a:moveTo>
                  <a:cubicBezTo>
                    <a:pt x="105" y="349"/>
                    <a:pt x="35" y="278"/>
                    <a:pt x="35" y="192"/>
                  </a:cubicBezTo>
                  <a:cubicBezTo>
                    <a:pt x="35" y="105"/>
                    <a:pt x="105" y="35"/>
                    <a:pt x="192" y="35"/>
                  </a:cubicBezTo>
                  <a:cubicBezTo>
                    <a:pt x="278" y="35"/>
                    <a:pt x="349" y="105"/>
                    <a:pt x="349" y="192"/>
                  </a:cubicBezTo>
                  <a:cubicBezTo>
                    <a:pt x="349" y="278"/>
                    <a:pt x="278" y="349"/>
                    <a:pt x="192" y="349"/>
                  </a:cubicBezTo>
                  <a:close/>
                </a:path>
              </a:pathLst>
            </a:custGeom>
            <a:grpFill/>
            <a:ln>
              <a:noFill/>
            </a:ln>
          </p:spPr>
          <p:txBody>
            <a:bodyPr anchor="t" anchorCtr="0" bIns="50007" compatLnSpc="1" lIns="100015" numCol="1" rIns="100015" tIns="50007" vert="horz" wrap="square"/>
            <a:lstStyle/>
            <a:p>
              <a:pPr algn="just" defTabSz="914400" eaLnBrk="1" fontAlgn="auto" hangingPunct="1" indent="0" latinLnBrk="0" lvl="0" marL="0" marR="0" rtl="0">
                <a:lnSpc>
                  <a:spcPct val="120000"/>
                </a:lnSpc>
                <a:spcBef>
                  <a:spcPct val="0"/>
                </a:spcBef>
                <a:spcAft>
                  <a:spcPct val="0"/>
                </a:spcAft>
                <a:buClrTx/>
                <a:buSzTx/>
                <a:buFontTx/>
                <a:buNone/>
                <a:defRPr/>
              </a:pPr>
              <a:endParaRPr b="0" baseline="0" cap="none" i="0" kern="0" kumimoji="0" lang="en-US" noProof="0" normalizeH="0" spc="0" strike="noStrike" sz="853" u="none">
                <a:ln>
                  <a:noFill/>
                </a:ln>
                <a:solidFill>
                  <a:prstClr val="white">
                    <a:lumMod val="65000"/>
                  </a:prstClr>
                </a:solidFill>
                <a:effectLst/>
                <a:uLnTx/>
                <a:uFillTx/>
                <a:latin typeface="Arial"/>
                <a:ea typeface="微软雅黑"/>
                <a:cs typeface="+mn-cs"/>
                <a:sym typeface="Arial"/>
              </a:endParaRPr>
            </a:p>
          </p:txBody>
        </p:sp>
      </p:grpSp>
      <p:grpSp>
        <p:nvGrpSpPr>
          <p:cNvPr id="62" name="Group 23">
            <a:extLst>
              <a:ext uri="{FF2B5EF4-FFF2-40B4-BE49-F238E27FC236}">
                <a16:creationId xmlns:a16="http://schemas.microsoft.com/office/drawing/2014/main" id="{818495B6-2EEE-4680-9B05-E99DC08487A2}"/>
              </a:ext>
            </a:extLst>
          </p:cNvPr>
          <p:cNvGrpSpPr/>
          <p:nvPr/>
        </p:nvGrpSpPr>
        <p:grpSpPr>
          <a:xfrm>
            <a:off x="7801611" y="3955335"/>
            <a:ext cx="414060" cy="414060"/>
            <a:chOff x="7740352" y="3562825"/>
            <a:chExt cx="587140" cy="587140"/>
          </a:xfrm>
          <a:solidFill>
            <a:sysClr lastClr="FFFFFF" val="window"/>
          </a:solidFill>
        </p:grpSpPr>
        <p:sp>
          <p:nvSpPr>
            <p:cNvPr id="63" name="Freeform 24">
              <a:extLst>
                <a:ext uri="{FF2B5EF4-FFF2-40B4-BE49-F238E27FC236}">
                  <a16:creationId xmlns:a16="http://schemas.microsoft.com/office/drawing/2014/main" id="{098DE45D-E8CB-43A3-B23B-69C9CABE31CD}"/>
                </a:ext>
              </a:extLst>
            </p:cNvPr>
            <p:cNvSpPr>
              <a:spLocks noEditPoints="1"/>
            </p:cNvSpPr>
            <p:nvPr/>
          </p:nvSpPr>
          <p:spPr bwMode="auto">
            <a:xfrm>
              <a:off x="7740352" y="3562825"/>
              <a:ext cx="587140" cy="587140"/>
            </a:xfrm>
            <a:custGeom>
              <a:gdLst>
                <a:gd fmla="*/ 192 w 384" name="T0"/>
                <a:gd fmla="*/ 0 h 384" name="T1"/>
                <a:gd fmla="*/ 0 w 384" name="T2"/>
                <a:gd fmla="*/ 192 h 384" name="T3"/>
                <a:gd fmla="*/ 192 w 384" name="T4"/>
                <a:gd fmla="*/ 384 h 384" name="T5"/>
                <a:gd fmla="*/ 384 w 384" name="T6"/>
                <a:gd fmla="*/ 192 h 384" name="T7"/>
                <a:gd fmla="*/ 192 w 384" name="T8"/>
                <a:gd fmla="*/ 0 h 384" name="T9"/>
                <a:gd fmla="*/ 192 w 384" name="T10"/>
                <a:gd fmla="*/ 349 h 384" name="T11"/>
                <a:gd fmla="*/ 35 w 384" name="T12"/>
                <a:gd fmla="*/ 192 h 384" name="T13"/>
                <a:gd fmla="*/ 192 w 384" name="T14"/>
                <a:gd fmla="*/ 35 h 384" name="T15"/>
                <a:gd fmla="*/ 349 w 384" name="T16"/>
                <a:gd fmla="*/ 192 h 384" name="T17"/>
                <a:gd fmla="*/ 192 w 384" name="T18"/>
                <a:gd fmla="*/ 349 h 3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84" w="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192" y="349"/>
                  </a:moveTo>
                  <a:cubicBezTo>
                    <a:pt x="105" y="349"/>
                    <a:pt x="35" y="278"/>
                    <a:pt x="35" y="192"/>
                  </a:cubicBezTo>
                  <a:cubicBezTo>
                    <a:pt x="35" y="105"/>
                    <a:pt x="105" y="35"/>
                    <a:pt x="192" y="35"/>
                  </a:cubicBezTo>
                  <a:cubicBezTo>
                    <a:pt x="278" y="35"/>
                    <a:pt x="349" y="105"/>
                    <a:pt x="349" y="192"/>
                  </a:cubicBezTo>
                  <a:cubicBezTo>
                    <a:pt x="349" y="278"/>
                    <a:pt x="278" y="349"/>
                    <a:pt x="192" y="349"/>
                  </a:cubicBezTo>
                  <a:close/>
                </a:path>
              </a:pathLst>
            </a:custGeom>
            <a:grpFill/>
            <a:ln>
              <a:noFill/>
            </a:ln>
          </p:spPr>
          <p:txBody>
            <a:bodyPr anchor="t" anchorCtr="0" bIns="50007" compatLnSpc="1" lIns="100015" numCol="1" rIns="100015" tIns="50007" vert="horz" wrap="square"/>
            <a:lstStyle/>
            <a:p>
              <a:pPr algn="just" defTabSz="914400" eaLnBrk="1" fontAlgn="auto" hangingPunct="1" indent="0" latinLnBrk="0" lvl="0" marL="0" marR="0" rtl="0">
                <a:lnSpc>
                  <a:spcPct val="120000"/>
                </a:lnSpc>
                <a:spcBef>
                  <a:spcPct val="0"/>
                </a:spcBef>
                <a:spcAft>
                  <a:spcPct val="0"/>
                </a:spcAft>
                <a:buClrTx/>
                <a:buSzTx/>
                <a:buFontTx/>
                <a:buNone/>
                <a:defRPr/>
              </a:pPr>
              <a:endParaRPr b="0" baseline="0" cap="none" i="0" kern="0" kumimoji="0" lang="en-US" noProof="0" normalizeH="0" spc="0" strike="noStrike" sz="853" u="none">
                <a:ln>
                  <a:noFill/>
                </a:ln>
                <a:solidFill>
                  <a:prstClr val="white">
                    <a:lumMod val="65000"/>
                  </a:prstClr>
                </a:solidFill>
                <a:effectLst/>
                <a:uLnTx/>
                <a:uFillTx/>
                <a:latin typeface="Arial"/>
                <a:ea typeface="微软雅黑"/>
                <a:cs typeface="+mn-cs"/>
                <a:sym typeface="Arial"/>
              </a:endParaRPr>
            </a:p>
          </p:txBody>
        </p:sp>
        <p:sp>
          <p:nvSpPr>
            <p:cNvPr id="64" name="Freeform 27">
              <a:extLst>
                <a:ext uri="{FF2B5EF4-FFF2-40B4-BE49-F238E27FC236}">
                  <a16:creationId xmlns:a16="http://schemas.microsoft.com/office/drawing/2014/main" id="{BB14882F-B849-4644-86B0-4DC592A1C14E}"/>
                </a:ext>
              </a:extLst>
            </p:cNvPr>
            <p:cNvSpPr>
              <a:spLocks noEditPoints="1"/>
            </p:cNvSpPr>
            <p:nvPr/>
          </p:nvSpPr>
          <p:spPr bwMode="auto">
            <a:xfrm>
              <a:off x="7931746" y="3722078"/>
              <a:ext cx="204352" cy="268635"/>
            </a:xfrm>
            <a:custGeom>
              <a:gdLst>
                <a:gd fmla="*/ 96 w 256" name="T0"/>
                <a:gd fmla="*/ 48 h 336" name="T1"/>
                <a:gd fmla="*/ 48 w 256" name="T2"/>
                <a:gd fmla="*/ 0 h 336" name="T3"/>
                <a:gd fmla="*/ 0 w 256" name="T4"/>
                <a:gd fmla="*/ 48 h 336" name="T5"/>
                <a:gd fmla="*/ 29 w 256" name="T6"/>
                <a:gd fmla="*/ 92 h 336" name="T7"/>
                <a:gd fmla="*/ 29 w 256" name="T8"/>
                <a:gd fmla="*/ 244 h 336" name="T9"/>
                <a:gd fmla="*/ 0 w 256" name="T10"/>
                <a:gd fmla="*/ 288 h 336" name="T11"/>
                <a:gd fmla="*/ 48 w 256" name="T12"/>
                <a:gd fmla="*/ 336 h 336" name="T13"/>
                <a:gd fmla="*/ 96 w 256" name="T14"/>
                <a:gd fmla="*/ 288 h 336" name="T15"/>
                <a:gd fmla="*/ 67 w 256" name="T16"/>
                <a:gd fmla="*/ 244 h 336" name="T17"/>
                <a:gd fmla="*/ 67 w 256" name="T18"/>
                <a:gd fmla="*/ 92 h 336" name="T19"/>
                <a:gd fmla="*/ 96 w 256" name="T20"/>
                <a:gd fmla="*/ 48 h 336" name="T21"/>
                <a:gd fmla="*/ 75 w 256" name="T22"/>
                <a:gd fmla="*/ 288 h 336" name="T23"/>
                <a:gd fmla="*/ 48 w 256" name="T24"/>
                <a:gd fmla="*/ 316 h 336" name="T25"/>
                <a:gd fmla="*/ 20 w 256" name="T26"/>
                <a:gd fmla="*/ 288 h 336" name="T27"/>
                <a:gd fmla="*/ 48 w 256" name="T28"/>
                <a:gd fmla="*/ 260 h 336" name="T29"/>
                <a:gd fmla="*/ 75 w 256" name="T30"/>
                <a:gd fmla="*/ 288 h 336" name="T31"/>
                <a:gd fmla="*/ 48 w 256" name="T32"/>
                <a:gd fmla="*/ 76 h 336" name="T33"/>
                <a:gd fmla="*/ 20 w 256" name="T34"/>
                <a:gd fmla="*/ 48 h 336" name="T35"/>
                <a:gd fmla="*/ 48 w 256" name="T36"/>
                <a:gd fmla="*/ 20 h 336" name="T37"/>
                <a:gd fmla="*/ 75 w 256" name="T38"/>
                <a:gd fmla="*/ 48 h 336" name="T39"/>
                <a:gd fmla="*/ 48 w 256" name="T40"/>
                <a:gd fmla="*/ 76 h 336" name="T41"/>
                <a:gd fmla="*/ 227 w 256" name="T42"/>
                <a:gd fmla="*/ 244 h 336" name="T43"/>
                <a:gd fmla="*/ 227 w 256" name="T44"/>
                <a:gd fmla="*/ 92 h 336" name="T45"/>
                <a:gd fmla="*/ 256 w 256" name="T46"/>
                <a:gd fmla="*/ 48 h 336" name="T47"/>
                <a:gd fmla="*/ 208 w 256" name="T48"/>
                <a:gd fmla="*/ 0 h 336" name="T49"/>
                <a:gd fmla="*/ 160 w 256" name="T50"/>
                <a:gd fmla="*/ 48 h 336" name="T51"/>
                <a:gd fmla="*/ 189 w 256" name="T52"/>
                <a:gd fmla="*/ 92 h 336" name="T53"/>
                <a:gd fmla="*/ 189 w 256" name="T54"/>
                <a:gd fmla="*/ 244 h 336" name="T55"/>
                <a:gd fmla="*/ 160 w 256" name="T56"/>
                <a:gd fmla="*/ 288 h 336" name="T57"/>
                <a:gd fmla="*/ 208 w 256" name="T58"/>
                <a:gd fmla="*/ 336 h 336" name="T59"/>
                <a:gd fmla="*/ 256 w 256" name="T60"/>
                <a:gd fmla="*/ 288 h 336" name="T61"/>
                <a:gd fmla="*/ 227 w 256" name="T62"/>
                <a:gd fmla="*/ 244 h 336" name="T63"/>
                <a:gd fmla="*/ 180 w 256" name="T64"/>
                <a:gd fmla="*/ 48 h 336" name="T65"/>
                <a:gd fmla="*/ 208 w 256" name="T66"/>
                <a:gd fmla="*/ 20 h 336" name="T67"/>
                <a:gd fmla="*/ 235 w 256" name="T68"/>
                <a:gd fmla="*/ 48 h 336" name="T69"/>
                <a:gd fmla="*/ 208 w 256" name="T70"/>
                <a:gd fmla="*/ 76 h 336" name="T71"/>
                <a:gd fmla="*/ 180 w 256" name="T72"/>
                <a:gd fmla="*/ 48 h 336" name="T73"/>
                <a:gd fmla="*/ 208 w 256" name="T74"/>
                <a:gd fmla="*/ 316 h 336" name="T75"/>
                <a:gd fmla="*/ 180 w 256" name="T76"/>
                <a:gd fmla="*/ 288 h 336" name="T77"/>
                <a:gd fmla="*/ 208 w 256" name="T78"/>
                <a:gd fmla="*/ 260 h 336" name="T79"/>
                <a:gd fmla="*/ 235 w 256" name="T80"/>
                <a:gd fmla="*/ 288 h 336" name="T81"/>
                <a:gd fmla="*/ 208 w 256" name="T82"/>
                <a:gd fmla="*/ 316 h 336"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336" w="256">
                  <a:moveTo>
                    <a:pt x="96" y="48"/>
                  </a:moveTo>
                  <a:cubicBezTo>
                    <a:pt x="96" y="21"/>
                    <a:pt x="74" y="0"/>
                    <a:pt x="48" y="0"/>
                  </a:cubicBezTo>
                  <a:cubicBezTo>
                    <a:pt x="21" y="0"/>
                    <a:pt x="0" y="21"/>
                    <a:pt x="0" y="48"/>
                  </a:cubicBezTo>
                  <a:cubicBezTo>
                    <a:pt x="0" y="68"/>
                    <a:pt x="12" y="85"/>
                    <a:pt x="29" y="92"/>
                  </a:cubicBezTo>
                  <a:cubicBezTo>
                    <a:pt x="29" y="244"/>
                    <a:pt x="29" y="244"/>
                    <a:pt x="29" y="244"/>
                  </a:cubicBezTo>
                  <a:cubicBezTo>
                    <a:pt x="12" y="251"/>
                    <a:pt x="0" y="268"/>
                    <a:pt x="0" y="288"/>
                  </a:cubicBezTo>
                  <a:cubicBezTo>
                    <a:pt x="0" y="314"/>
                    <a:pt x="21" y="336"/>
                    <a:pt x="48" y="336"/>
                  </a:cubicBezTo>
                  <a:cubicBezTo>
                    <a:pt x="74" y="336"/>
                    <a:pt x="96" y="314"/>
                    <a:pt x="96" y="288"/>
                  </a:cubicBezTo>
                  <a:cubicBezTo>
                    <a:pt x="96" y="268"/>
                    <a:pt x="84" y="251"/>
                    <a:pt x="67" y="244"/>
                  </a:cubicBezTo>
                  <a:cubicBezTo>
                    <a:pt x="67" y="92"/>
                    <a:pt x="67" y="92"/>
                    <a:pt x="67" y="92"/>
                  </a:cubicBezTo>
                  <a:cubicBezTo>
                    <a:pt x="84" y="85"/>
                    <a:pt x="96" y="68"/>
                    <a:pt x="96" y="48"/>
                  </a:cubicBezTo>
                  <a:close/>
                  <a:moveTo>
                    <a:pt x="75" y="288"/>
                  </a:moveTo>
                  <a:cubicBezTo>
                    <a:pt x="75" y="303"/>
                    <a:pt x="63" y="316"/>
                    <a:pt x="48" y="316"/>
                  </a:cubicBezTo>
                  <a:cubicBezTo>
                    <a:pt x="32" y="316"/>
                    <a:pt x="20" y="303"/>
                    <a:pt x="20" y="288"/>
                  </a:cubicBezTo>
                  <a:cubicBezTo>
                    <a:pt x="20" y="273"/>
                    <a:pt x="32" y="260"/>
                    <a:pt x="48" y="260"/>
                  </a:cubicBezTo>
                  <a:cubicBezTo>
                    <a:pt x="63" y="260"/>
                    <a:pt x="75" y="273"/>
                    <a:pt x="75" y="288"/>
                  </a:cubicBezTo>
                  <a:close/>
                  <a:moveTo>
                    <a:pt x="48" y="76"/>
                  </a:moveTo>
                  <a:cubicBezTo>
                    <a:pt x="32" y="76"/>
                    <a:pt x="20" y="63"/>
                    <a:pt x="20" y="48"/>
                  </a:cubicBezTo>
                  <a:cubicBezTo>
                    <a:pt x="20" y="33"/>
                    <a:pt x="32" y="20"/>
                    <a:pt x="48" y="20"/>
                  </a:cubicBezTo>
                  <a:cubicBezTo>
                    <a:pt x="63" y="20"/>
                    <a:pt x="75" y="33"/>
                    <a:pt x="75" y="48"/>
                  </a:cubicBezTo>
                  <a:cubicBezTo>
                    <a:pt x="75" y="63"/>
                    <a:pt x="63" y="76"/>
                    <a:pt x="48" y="76"/>
                  </a:cubicBezTo>
                  <a:close/>
                  <a:moveTo>
                    <a:pt x="227" y="244"/>
                  </a:moveTo>
                  <a:cubicBezTo>
                    <a:pt x="227" y="92"/>
                    <a:pt x="227" y="92"/>
                    <a:pt x="227" y="92"/>
                  </a:cubicBezTo>
                  <a:cubicBezTo>
                    <a:pt x="244" y="85"/>
                    <a:pt x="256" y="68"/>
                    <a:pt x="256" y="48"/>
                  </a:cubicBezTo>
                  <a:cubicBezTo>
                    <a:pt x="256" y="21"/>
                    <a:pt x="234" y="0"/>
                    <a:pt x="208" y="0"/>
                  </a:cubicBezTo>
                  <a:cubicBezTo>
                    <a:pt x="181" y="0"/>
                    <a:pt x="160" y="21"/>
                    <a:pt x="160" y="48"/>
                  </a:cubicBezTo>
                  <a:cubicBezTo>
                    <a:pt x="160" y="68"/>
                    <a:pt x="172" y="85"/>
                    <a:pt x="189" y="92"/>
                  </a:cubicBezTo>
                  <a:cubicBezTo>
                    <a:pt x="189" y="244"/>
                    <a:pt x="189" y="244"/>
                    <a:pt x="189" y="244"/>
                  </a:cubicBezTo>
                  <a:cubicBezTo>
                    <a:pt x="172" y="251"/>
                    <a:pt x="160" y="268"/>
                    <a:pt x="160" y="288"/>
                  </a:cubicBezTo>
                  <a:cubicBezTo>
                    <a:pt x="160" y="314"/>
                    <a:pt x="181" y="336"/>
                    <a:pt x="208" y="336"/>
                  </a:cubicBezTo>
                  <a:cubicBezTo>
                    <a:pt x="234" y="336"/>
                    <a:pt x="256" y="314"/>
                    <a:pt x="256" y="288"/>
                  </a:cubicBezTo>
                  <a:cubicBezTo>
                    <a:pt x="256" y="268"/>
                    <a:pt x="244" y="251"/>
                    <a:pt x="227" y="244"/>
                  </a:cubicBezTo>
                  <a:close/>
                  <a:moveTo>
                    <a:pt x="180" y="48"/>
                  </a:moveTo>
                  <a:cubicBezTo>
                    <a:pt x="180" y="33"/>
                    <a:pt x="192" y="20"/>
                    <a:pt x="208" y="20"/>
                  </a:cubicBezTo>
                  <a:cubicBezTo>
                    <a:pt x="223" y="20"/>
                    <a:pt x="235" y="33"/>
                    <a:pt x="235" y="48"/>
                  </a:cubicBezTo>
                  <a:cubicBezTo>
                    <a:pt x="235" y="63"/>
                    <a:pt x="223" y="76"/>
                    <a:pt x="208" y="76"/>
                  </a:cubicBezTo>
                  <a:cubicBezTo>
                    <a:pt x="192" y="76"/>
                    <a:pt x="180" y="63"/>
                    <a:pt x="180" y="48"/>
                  </a:cubicBezTo>
                  <a:close/>
                  <a:moveTo>
                    <a:pt x="208" y="316"/>
                  </a:moveTo>
                  <a:cubicBezTo>
                    <a:pt x="192" y="316"/>
                    <a:pt x="180" y="303"/>
                    <a:pt x="180" y="288"/>
                  </a:cubicBezTo>
                  <a:cubicBezTo>
                    <a:pt x="180" y="273"/>
                    <a:pt x="192" y="260"/>
                    <a:pt x="208" y="260"/>
                  </a:cubicBezTo>
                  <a:cubicBezTo>
                    <a:pt x="223" y="260"/>
                    <a:pt x="235" y="273"/>
                    <a:pt x="235" y="288"/>
                  </a:cubicBezTo>
                  <a:cubicBezTo>
                    <a:pt x="235" y="303"/>
                    <a:pt x="223" y="316"/>
                    <a:pt x="208" y="316"/>
                  </a:cubicBezTo>
                  <a:close/>
                </a:path>
              </a:pathLst>
            </a:custGeom>
            <a:grpFill/>
            <a:ln>
              <a:noFill/>
            </a:ln>
          </p:spPr>
          <p:txBody>
            <a:bodyPr anchor="t" anchorCtr="0" bIns="50007" compatLnSpc="1" lIns="100015" numCol="1" rIns="100015" tIns="50007" vert="horz" wrap="square"/>
            <a:lstStyle/>
            <a:p>
              <a:pPr algn="just" defTabSz="914400" eaLnBrk="1" fontAlgn="auto" hangingPunct="1" indent="0" latinLnBrk="0" lvl="0" marL="0" marR="0" rtl="0">
                <a:lnSpc>
                  <a:spcPct val="120000"/>
                </a:lnSpc>
                <a:spcBef>
                  <a:spcPct val="0"/>
                </a:spcBef>
                <a:spcAft>
                  <a:spcPct val="0"/>
                </a:spcAft>
                <a:buClrTx/>
                <a:buSzTx/>
                <a:buFontTx/>
                <a:buNone/>
                <a:defRPr/>
              </a:pPr>
              <a:endParaRPr b="0" baseline="0" cap="none" i="0" kern="0" kumimoji="0" lang="en-US" noProof="0" normalizeH="0" spc="0" strike="noStrike" sz="853" u="none">
                <a:ln>
                  <a:noFill/>
                </a:ln>
                <a:solidFill>
                  <a:prstClr val="white">
                    <a:lumMod val="65000"/>
                  </a:prstClr>
                </a:solidFill>
                <a:effectLst/>
                <a:uLnTx/>
                <a:uFillTx/>
                <a:latin typeface="Arial"/>
                <a:ea typeface="微软雅黑"/>
                <a:cs typeface="+mn-cs"/>
                <a:sym typeface="Arial"/>
              </a:endParaRPr>
            </a:p>
          </p:txBody>
        </p:sp>
      </p:grpSp>
      <p:sp>
        <p:nvSpPr>
          <p:cNvPr id="65" name="Content Placeholder 2">
            <a:extLst>
              <a:ext uri="{FF2B5EF4-FFF2-40B4-BE49-F238E27FC236}">
                <a16:creationId xmlns:a16="http://schemas.microsoft.com/office/drawing/2014/main" id="{B481CA4B-A494-4FEA-A636-F2AB0A4D5B95}"/>
              </a:ext>
            </a:extLst>
          </p:cNvPr>
          <p:cNvSpPr txBox="1"/>
          <p:nvPr/>
        </p:nvSpPr>
        <p:spPr>
          <a:xfrm>
            <a:off x="1696067" y="1994672"/>
            <a:ext cx="3371929" cy="679440"/>
          </a:xfrm>
          <a:prstGeom prst="rect">
            <a:avLst/>
          </a:prstGeom>
        </p:spPr>
        <p:txBody>
          <a:bodyPr bIns="50007" lIns="100015" rIns="100015" rtlCol="0" tIns="50007"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fontAlgn="base" indent="0" lvl="0" marL="0">
              <a:lnSpc>
                <a:spcPct val="150000"/>
              </a:lnSpc>
              <a:spcBef>
                <a:spcPct val="0"/>
              </a:spcBef>
              <a:spcAft>
                <a:spcPct val="0"/>
              </a:spcAft>
              <a:buNone/>
              <a:defRPr/>
            </a:pPr>
            <a:r>
              <a:rPr altLang="en-US" lang="zh-CN">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没有任何责任意识，只知道索取不知道奉献。</a:t>
            </a:r>
          </a:p>
        </p:txBody>
      </p:sp>
      <p:sp>
        <p:nvSpPr>
          <p:cNvPr id="66" name="Content Placeholder 2">
            <a:extLst>
              <a:ext uri="{FF2B5EF4-FFF2-40B4-BE49-F238E27FC236}">
                <a16:creationId xmlns:a16="http://schemas.microsoft.com/office/drawing/2014/main" id="{7555E357-B593-4CC0-96AA-D02236CBA0AB}"/>
              </a:ext>
            </a:extLst>
          </p:cNvPr>
          <p:cNvSpPr txBox="1"/>
          <p:nvPr/>
        </p:nvSpPr>
        <p:spPr>
          <a:xfrm>
            <a:off x="1696067" y="3499172"/>
            <a:ext cx="3463843" cy="663193"/>
          </a:xfrm>
          <a:prstGeom prst="rect">
            <a:avLst/>
          </a:prstGeom>
        </p:spPr>
        <p:txBody>
          <a:bodyPr bIns="50007" lIns="100015" rIns="100015" rtlCol="0" tIns="50007"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lnSpc>
                <a:spcPct val="150000"/>
              </a:lnSpc>
              <a:buNone/>
            </a:pPr>
            <a:r>
              <a:rPr altLang="en-US" lang="zh-CN">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自私，以自我为中心，不愿合作。这种人生活、工作越来越差。</a:t>
            </a:r>
          </a:p>
        </p:txBody>
      </p:sp>
      <p:sp>
        <p:nvSpPr>
          <p:cNvPr id="67" name="Content Placeholder 2">
            <a:extLst>
              <a:ext uri="{FF2B5EF4-FFF2-40B4-BE49-F238E27FC236}">
                <a16:creationId xmlns:a16="http://schemas.microsoft.com/office/drawing/2014/main" id="{82BEBAF9-C1E3-422A-9219-FBE861A8ED32}"/>
              </a:ext>
            </a:extLst>
          </p:cNvPr>
          <p:cNvSpPr txBox="1"/>
          <p:nvPr/>
        </p:nvSpPr>
        <p:spPr>
          <a:xfrm>
            <a:off x="1685034" y="4883915"/>
            <a:ext cx="3474693" cy="701397"/>
          </a:xfrm>
          <a:prstGeom prst="rect">
            <a:avLst/>
          </a:prstGeom>
        </p:spPr>
        <p:txBody>
          <a:bodyPr bIns="50007" lIns="100015" rIns="100015" rtlCol="0" tIns="50007"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对他人、对工作、对社会责任心不强，不愿承担责任后果。这种人工作、生活变化不大。</a:t>
            </a:r>
          </a:p>
        </p:txBody>
      </p:sp>
    </p:spTree>
    <p:extLst>
      <p:ext uri="{BB962C8B-B14F-4D97-AF65-F5344CB8AC3E}">
        <p14:creationId val="1368384432"/>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31" presetSubtype="0">
                                  <p:stCondLst>
                                    <p:cond delay="0"/>
                                  </p:stCondLst>
                                  <p:childTnLst>
                                    <p:set>
                                      <p:cBhvr>
                                        <p:cTn dur="1" fill="hold" id="6">
                                          <p:stCondLst>
                                            <p:cond delay="0"/>
                                          </p:stCondLst>
                                        </p:cTn>
                                        <p:tgtEl>
                                          <p:spTgt spid="43"/>
                                        </p:tgtEl>
                                        <p:attrNameLst>
                                          <p:attrName>style.visibility</p:attrName>
                                        </p:attrNameLst>
                                      </p:cBhvr>
                                      <p:to>
                                        <p:strVal val="visible"/>
                                      </p:to>
                                    </p:set>
                                    <p:anim calcmode="lin" valueType="num">
                                      <p:cBhvr>
                                        <p:cTn dur="2400" fill="hold" id="7"/>
                                        <p:tgtEl>
                                          <p:spTgt spid="43"/>
                                        </p:tgtEl>
                                        <p:attrNameLst>
                                          <p:attrName>ppt_w</p:attrName>
                                        </p:attrNameLst>
                                      </p:cBhvr>
                                      <p:tavLst>
                                        <p:tav tm="0">
                                          <p:val>
                                            <p:fltVal val="0"/>
                                          </p:val>
                                        </p:tav>
                                        <p:tav tm="100000">
                                          <p:val>
                                            <p:strVal val="#ppt_w"/>
                                          </p:val>
                                        </p:tav>
                                      </p:tavLst>
                                    </p:anim>
                                    <p:anim calcmode="lin" valueType="num">
                                      <p:cBhvr>
                                        <p:cTn dur="2400" fill="hold" id="8"/>
                                        <p:tgtEl>
                                          <p:spTgt spid="43"/>
                                        </p:tgtEl>
                                        <p:attrNameLst>
                                          <p:attrName>ppt_h</p:attrName>
                                        </p:attrNameLst>
                                      </p:cBhvr>
                                      <p:tavLst>
                                        <p:tav tm="0">
                                          <p:val>
                                            <p:fltVal val="0"/>
                                          </p:val>
                                        </p:tav>
                                        <p:tav tm="100000">
                                          <p:val>
                                            <p:strVal val="#ppt_h"/>
                                          </p:val>
                                        </p:tav>
                                      </p:tavLst>
                                    </p:anim>
                                    <p:anim calcmode="lin" valueType="num">
                                      <p:cBhvr>
                                        <p:cTn dur="2400" fill="hold" id="9"/>
                                        <p:tgtEl>
                                          <p:spTgt spid="43"/>
                                        </p:tgtEl>
                                        <p:attrNameLst>
                                          <p:attrName>style.rotation</p:attrName>
                                        </p:attrNameLst>
                                      </p:cBhvr>
                                      <p:tavLst>
                                        <p:tav tm="0">
                                          <p:val>
                                            <p:fltVal val="90"/>
                                          </p:val>
                                        </p:tav>
                                        <p:tav tm="100000">
                                          <p:val>
                                            <p:fltVal val="0"/>
                                          </p:val>
                                        </p:tav>
                                      </p:tavLst>
                                    </p:anim>
                                    <p:animEffect filter="fade" transition="in">
                                      <p:cBhvr>
                                        <p:cTn dur="2400" id="10"/>
                                        <p:tgtEl>
                                          <p:spTgt spid="43"/>
                                        </p:tgtEl>
                                      </p:cBhvr>
                                    </p:animEffect>
                                  </p:childTnLst>
                                </p:cTn>
                              </p:par>
                              <p:par>
                                <p:cTn fill="hold" id="11" nodeType="withEffect" presetClass="entr" presetID="53" presetSubtype="0">
                                  <p:stCondLst>
                                    <p:cond delay="2500"/>
                                  </p:stCondLst>
                                  <p:childTnLst>
                                    <p:set>
                                      <p:cBhvr>
                                        <p:cTn dur="1" fill="hold" id="12">
                                          <p:stCondLst>
                                            <p:cond delay="0"/>
                                          </p:stCondLst>
                                        </p:cTn>
                                        <p:tgtEl>
                                          <p:spTgt spid="59"/>
                                        </p:tgtEl>
                                        <p:attrNameLst>
                                          <p:attrName>style.visibility</p:attrName>
                                        </p:attrNameLst>
                                      </p:cBhvr>
                                      <p:to>
                                        <p:strVal val="visible"/>
                                      </p:to>
                                    </p:set>
                                    <p:anim calcmode="lin" valueType="num">
                                      <p:cBhvr>
                                        <p:cTn dur="500" fill="hold" id="13"/>
                                        <p:tgtEl>
                                          <p:spTgt spid="59"/>
                                        </p:tgtEl>
                                        <p:attrNameLst>
                                          <p:attrName>ppt_w</p:attrName>
                                        </p:attrNameLst>
                                      </p:cBhvr>
                                      <p:tavLst>
                                        <p:tav tm="0">
                                          <p:val>
                                            <p:fltVal val="0"/>
                                          </p:val>
                                        </p:tav>
                                        <p:tav tm="100000">
                                          <p:val>
                                            <p:strVal val="#ppt_w"/>
                                          </p:val>
                                        </p:tav>
                                      </p:tavLst>
                                    </p:anim>
                                    <p:anim calcmode="lin" valueType="num">
                                      <p:cBhvr>
                                        <p:cTn dur="500" fill="hold" id="14"/>
                                        <p:tgtEl>
                                          <p:spTgt spid="59"/>
                                        </p:tgtEl>
                                        <p:attrNameLst>
                                          <p:attrName>ppt_h</p:attrName>
                                        </p:attrNameLst>
                                      </p:cBhvr>
                                      <p:tavLst>
                                        <p:tav tm="0">
                                          <p:val>
                                            <p:fltVal val="0"/>
                                          </p:val>
                                        </p:tav>
                                        <p:tav tm="100000">
                                          <p:val>
                                            <p:strVal val="#ppt_h"/>
                                          </p:val>
                                        </p:tav>
                                      </p:tavLst>
                                    </p:anim>
                                    <p:animEffect filter="fade" transition="in">
                                      <p:cBhvr>
                                        <p:cTn dur="500" id="15"/>
                                        <p:tgtEl>
                                          <p:spTgt spid="59"/>
                                        </p:tgtEl>
                                      </p:cBhvr>
                                    </p:animEffect>
                                  </p:childTnLst>
                                </p:cTn>
                              </p:par>
                              <p:par>
                                <p:cTn fill="hold" id="16" nodeType="withEffect" presetClass="entr" presetID="53" presetSubtype="0">
                                  <p:stCondLst>
                                    <p:cond delay="3000"/>
                                  </p:stCondLst>
                                  <p:childTnLst>
                                    <p:set>
                                      <p:cBhvr>
                                        <p:cTn dur="1" fill="hold" id="17">
                                          <p:stCondLst>
                                            <p:cond delay="0"/>
                                          </p:stCondLst>
                                        </p:cTn>
                                        <p:tgtEl>
                                          <p:spTgt spid="62"/>
                                        </p:tgtEl>
                                        <p:attrNameLst>
                                          <p:attrName>style.visibility</p:attrName>
                                        </p:attrNameLst>
                                      </p:cBhvr>
                                      <p:to>
                                        <p:strVal val="visible"/>
                                      </p:to>
                                    </p:set>
                                    <p:anim calcmode="lin" valueType="num">
                                      <p:cBhvr>
                                        <p:cTn dur="500" fill="hold" id="18"/>
                                        <p:tgtEl>
                                          <p:spTgt spid="62"/>
                                        </p:tgtEl>
                                        <p:attrNameLst>
                                          <p:attrName>ppt_w</p:attrName>
                                        </p:attrNameLst>
                                      </p:cBhvr>
                                      <p:tavLst>
                                        <p:tav tm="0">
                                          <p:val>
                                            <p:fltVal val="0"/>
                                          </p:val>
                                        </p:tav>
                                        <p:tav tm="100000">
                                          <p:val>
                                            <p:strVal val="#ppt_w"/>
                                          </p:val>
                                        </p:tav>
                                      </p:tavLst>
                                    </p:anim>
                                    <p:anim calcmode="lin" valueType="num">
                                      <p:cBhvr>
                                        <p:cTn dur="500" fill="hold" id="19"/>
                                        <p:tgtEl>
                                          <p:spTgt spid="62"/>
                                        </p:tgtEl>
                                        <p:attrNameLst>
                                          <p:attrName>ppt_h</p:attrName>
                                        </p:attrNameLst>
                                      </p:cBhvr>
                                      <p:tavLst>
                                        <p:tav tm="0">
                                          <p:val>
                                            <p:fltVal val="0"/>
                                          </p:val>
                                        </p:tav>
                                        <p:tav tm="100000">
                                          <p:val>
                                            <p:strVal val="#ppt_h"/>
                                          </p:val>
                                        </p:tav>
                                      </p:tavLst>
                                    </p:anim>
                                    <p:animEffect filter="fade" transition="in">
                                      <p:cBhvr>
                                        <p:cTn dur="500" id="20"/>
                                        <p:tgtEl>
                                          <p:spTgt spid="62"/>
                                        </p:tgtEl>
                                      </p:cBhvr>
                                    </p:animEffect>
                                  </p:childTnLst>
                                </p:cTn>
                              </p:par>
                              <p:par>
                                <p:cTn fill="hold" id="21" nodeType="withEffect" presetClass="entr" presetID="53" presetSubtype="0">
                                  <p:stCondLst>
                                    <p:cond delay="3500"/>
                                  </p:stCondLst>
                                  <p:childTnLst>
                                    <p:set>
                                      <p:cBhvr>
                                        <p:cTn dur="1" fill="hold" id="22">
                                          <p:stCondLst>
                                            <p:cond delay="0"/>
                                          </p:stCondLst>
                                        </p:cTn>
                                        <p:tgtEl>
                                          <p:spTgt spid="56"/>
                                        </p:tgtEl>
                                        <p:attrNameLst>
                                          <p:attrName>style.visibility</p:attrName>
                                        </p:attrNameLst>
                                      </p:cBhvr>
                                      <p:to>
                                        <p:strVal val="visible"/>
                                      </p:to>
                                    </p:set>
                                    <p:anim calcmode="lin" valueType="num">
                                      <p:cBhvr>
                                        <p:cTn dur="500" fill="hold" id="23"/>
                                        <p:tgtEl>
                                          <p:spTgt spid="56"/>
                                        </p:tgtEl>
                                        <p:attrNameLst>
                                          <p:attrName>ppt_w</p:attrName>
                                        </p:attrNameLst>
                                      </p:cBhvr>
                                      <p:tavLst>
                                        <p:tav tm="0">
                                          <p:val>
                                            <p:fltVal val="0"/>
                                          </p:val>
                                        </p:tav>
                                        <p:tav tm="100000">
                                          <p:val>
                                            <p:strVal val="#ppt_w"/>
                                          </p:val>
                                        </p:tav>
                                      </p:tavLst>
                                    </p:anim>
                                    <p:anim calcmode="lin" valueType="num">
                                      <p:cBhvr>
                                        <p:cTn dur="500" fill="hold" id="24"/>
                                        <p:tgtEl>
                                          <p:spTgt spid="56"/>
                                        </p:tgtEl>
                                        <p:attrNameLst>
                                          <p:attrName>ppt_h</p:attrName>
                                        </p:attrNameLst>
                                      </p:cBhvr>
                                      <p:tavLst>
                                        <p:tav tm="0">
                                          <p:val>
                                            <p:fltVal val="0"/>
                                          </p:val>
                                        </p:tav>
                                        <p:tav tm="100000">
                                          <p:val>
                                            <p:strVal val="#ppt_h"/>
                                          </p:val>
                                        </p:tav>
                                      </p:tavLst>
                                    </p:anim>
                                    <p:animEffect filter="fade" transition="in">
                                      <p:cBhvr>
                                        <p:cTn dur="500" id="25"/>
                                        <p:tgtEl>
                                          <p:spTgt spid="56"/>
                                        </p:tgtEl>
                                      </p:cBhvr>
                                    </p:animEffect>
                                  </p:childTnLst>
                                </p:cTn>
                              </p:par>
                              <p:par>
                                <p:cTn fill="hold" grpId="0" id="26" nodeType="withEffect" presetClass="entr" presetID="22" presetSubtype="8">
                                  <p:stCondLst>
                                    <p:cond delay="4000"/>
                                  </p:stCondLst>
                                  <p:childTnLst>
                                    <p:set>
                                      <p:cBhvr>
                                        <p:cTn dur="1" fill="hold" id="27">
                                          <p:stCondLst>
                                            <p:cond delay="0"/>
                                          </p:stCondLst>
                                        </p:cTn>
                                        <p:tgtEl>
                                          <p:spTgt spid="55"/>
                                        </p:tgtEl>
                                        <p:attrNameLst>
                                          <p:attrName>style.visibility</p:attrName>
                                        </p:attrNameLst>
                                      </p:cBhvr>
                                      <p:to>
                                        <p:strVal val="visible"/>
                                      </p:to>
                                    </p:set>
                                    <p:animEffect filter="wipe(left)" transition="in">
                                      <p:cBhvr>
                                        <p:cTn dur="500" id="28"/>
                                        <p:tgtEl>
                                          <p:spTgt spid="55"/>
                                        </p:tgtEl>
                                      </p:cBhvr>
                                    </p:animEffect>
                                  </p:childTnLst>
                                </p:cTn>
                              </p:par>
                              <p:par>
                                <p:cTn fill="hold" grpId="0" id="29" nodeType="withEffect" presetClass="entr" presetID="22" presetSubtype="8">
                                  <p:stCondLst>
                                    <p:cond delay="4000"/>
                                  </p:stCondLst>
                                  <p:childTnLst>
                                    <p:set>
                                      <p:cBhvr>
                                        <p:cTn dur="1" fill="hold" id="30">
                                          <p:stCondLst>
                                            <p:cond delay="0"/>
                                          </p:stCondLst>
                                        </p:cTn>
                                        <p:tgtEl>
                                          <p:spTgt spid="53"/>
                                        </p:tgtEl>
                                        <p:attrNameLst>
                                          <p:attrName>style.visibility</p:attrName>
                                        </p:attrNameLst>
                                      </p:cBhvr>
                                      <p:to>
                                        <p:strVal val="visible"/>
                                      </p:to>
                                    </p:set>
                                    <p:animEffect filter="wipe(left)" transition="in">
                                      <p:cBhvr>
                                        <p:cTn dur="500" id="31"/>
                                        <p:tgtEl>
                                          <p:spTgt spid="53"/>
                                        </p:tgtEl>
                                      </p:cBhvr>
                                    </p:animEffect>
                                  </p:childTnLst>
                                </p:cTn>
                              </p:par>
                              <p:par>
                                <p:cTn fill="hold" grpId="0" id="32" nodeType="withEffect" presetClass="entr" presetID="22" presetSubtype="8">
                                  <p:stCondLst>
                                    <p:cond delay="4000"/>
                                  </p:stCondLst>
                                  <p:childTnLst>
                                    <p:set>
                                      <p:cBhvr>
                                        <p:cTn dur="1" fill="hold" id="33">
                                          <p:stCondLst>
                                            <p:cond delay="0"/>
                                          </p:stCondLst>
                                        </p:cTn>
                                        <p:tgtEl>
                                          <p:spTgt spid="54"/>
                                        </p:tgtEl>
                                        <p:attrNameLst>
                                          <p:attrName>style.visibility</p:attrName>
                                        </p:attrNameLst>
                                      </p:cBhvr>
                                      <p:to>
                                        <p:strVal val="visible"/>
                                      </p:to>
                                    </p:set>
                                    <p:animEffect filter="wipe(left)" transition="in">
                                      <p:cBhvr>
                                        <p:cTn dur="500" id="34"/>
                                        <p:tgtEl>
                                          <p:spTgt spid="54"/>
                                        </p:tgtEl>
                                      </p:cBhvr>
                                    </p:animEffect>
                                  </p:childTnLst>
                                </p:cTn>
                              </p:par>
                            </p:childTnLst>
                          </p:cTn>
                        </p:par>
                        <p:par>
                          <p:cTn fill="hold" id="35" nodeType="afterGroup">
                            <p:stCondLst>
                              <p:cond delay="4500"/>
                            </p:stCondLst>
                            <p:childTnLst>
                              <p:par>
                                <p:cTn fill="hold" grpId="0" id="36" nodeType="afterEffect" presetClass="entr" presetID="10" presetSubtype="0">
                                  <p:stCondLst>
                                    <p:cond delay="0"/>
                                  </p:stCondLst>
                                  <p:childTnLst>
                                    <p:set>
                                      <p:cBhvr>
                                        <p:cTn dur="1" fill="hold" id="37">
                                          <p:stCondLst>
                                            <p:cond delay="0"/>
                                          </p:stCondLst>
                                        </p:cTn>
                                        <p:tgtEl>
                                          <p:spTgt spid="65"/>
                                        </p:tgtEl>
                                        <p:attrNameLst>
                                          <p:attrName>style.visibility</p:attrName>
                                        </p:attrNameLst>
                                      </p:cBhvr>
                                      <p:to>
                                        <p:strVal val="visible"/>
                                      </p:to>
                                    </p:set>
                                    <p:animEffect filter="fade" transition="in">
                                      <p:cBhvr>
                                        <p:cTn dur="500" id="38"/>
                                        <p:tgtEl>
                                          <p:spTgt spid="65"/>
                                        </p:tgtEl>
                                      </p:cBhvr>
                                    </p:animEffect>
                                  </p:childTnLst>
                                </p:cTn>
                              </p:par>
                            </p:childTnLst>
                          </p:cTn>
                        </p:par>
                        <p:par>
                          <p:cTn fill="hold" id="39" nodeType="afterGroup">
                            <p:stCondLst>
                              <p:cond delay="5000"/>
                            </p:stCondLst>
                            <p:childTnLst>
                              <p:par>
                                <p:cTn fill="hold" grpId="0" id="40" nodeType="afterEffect" presetClass="entr" presetID="10" presetSubtype="0">
                                  <p:stCondLst>
                                    <p:cond delay="0"/>
                                  </p:stCondLst>
                                  <p:childTnLst>
                                    <p:set>
                                      <p:cBhvr>
                                        <p:cTn dur="1" fill="hold" id="41">
                                          <p:stCondLst>
                                            <p:cond delay="0"/>
                                          </p:stCondLst>
                                        </p:cTn>
                                        <p:tgtEl>
                                          <p:spTgt spid="66"/>
                                        </p:tgtEl>
                                        <p:attrNameLst>
                                          <p:attrName>style.visibility</p:attrName>
                                        </p:attrNameLst>
                                      </p:cBhvr>
                                      <p:to>
                                        <p:strVal val="visible"/>
                                      </p:to>
                                    </p:set>
                                    <p:animEffect filter="fade" transition="in">
                                      <p:cBhvr>
                                        <p:cTn dur="500" id="42"/>
                                        <p:tgtEl>
                                          <p:spTgt spid="66"/>
                                        </p:tgtEl>
                                      </p:cBhvr>
                                    </p:animEffect>
                                  </p:childTnLst>
                                </p:cTn>
                              </p:par>
                            </p:childTnLst>
                          </p:cTn>
                        </p:par>
                        <p:par>
                          <p:cTn fill="hold" id="43" nodeType="afterGroup">
                            <p:stCondLst>
                              <p:cond delay="5500"/>
                            </p:stCondLst>
                            <p:childTnLst>
                              <p:par>
                                <p:cTn fill="hold" grpId="0" id="44" nodeType="afterEffect" presetClass="entr" presetID="10" presetSubtype="0">
                                  <p:stCondLst>
                                    <p:cond delay="0"/>
                                  </p:stCondLst>
                                  <p:childTnLst>
                                    <p:set>
                                      <p:cBhvr>
                                        <p:cTn dur="1" fill="hold" id="45">
                                          <p:stCondLst>
                                            <p:cond delay="0"/>
                                          </p:stCondLst>
                                        </p:cTn>
                                        <p:tgtEl>
                                          <p:spTgt spid="67"/>
                                        </p:tgtEl>
                                        <p:attrNameLst>
                                          <p:attrName>style.visibility</p:attrName>
                                        </p:attrNameLst>
                                      </p:cBhvr>
                                      <p:to>
                                        <p:strVal val="visible"/>
                                      </p:to>
                                    </p:set>
                                    <p:animEffect filter="fade" transition="in">
                                      <p:cBhvr>
                                        <p:cTn dur="500" id="46"/>
                                        <p:tgtEl>
                                          <p:spTgt spid="6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3"/>
      <p:bldP grpId="0" spid="54"/>
      <p:bldP grpId="0" spid="55"/>
      <p:bldP grpId="0" spid="65"/>
      <p:bldP grpId="0" spid="66"/>
      <p:bldP grpId="0" spid="67"/>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011680" cy="457200"/>
          </a:xfrm>
          <a:prstGeom prst="rect">
            <a:avLst/>
          </a:prstGeom>
        </p:spPr>
        <p:txBody>
          <a:bodyPr wrap="none">
            <a:spAutoFit/>
          </a:bodyPr>
          <a:lstStyle/>
          <a:p>
            <a:r>
              <a:rPr altLang="en-US" b="1" lang="zh-CN" sz="2400">
                <a:solidFill>
                  <a:srgbClr val="14AFCB"/>
                </a:solidFill>
                <a:latin charset="-122" panose="020b0503020204020204" pitchFamily="34" typeface="微软雅黑"/>
                <a:ea charset="-122" panose="020b0503020204020204" pitchFamily="34" typeface="微软雅黑"/>
              </a:rPr>
              <a:t>什么叫责任心</a:t>
            </a:r>
          </a:p>
        </p:txBody>
      </p:sp>
      <p:sp>
        <p:nvSpPr>
          <p:cNvPr id="66" name="矩形 65">
            <a:extLst>
              <a:ext uri="{FF2B5EF4-FFF2-40B4-BE49-F238E27FC236}">
                <a16:creationId xmlns:a16="http://schemas.microsoft.com/office/drawing/2014/main" id="{8EBBA6B1-9370-474F-993D-B8C932BA609C}"/>
              </a:ext>
            </a:extLst>
          </p:cNvPr>
          <p:cNvSpPr>
            <a:spLocks noChangeArrowheads="1"/>
          </p:cNvSpPr>
          <p:nvPr/>
        </p:nvSpPr>
        <p:spPr bwMode="auto">
          <a:xfrm>
            <a:off x="386548" y="3514909"/>
            <a:ext cx="1721094" cy="678184"/>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bIns="34292" lIns="68582" rIns="68582" tIns="34292" wrap="square">
            <a:spAutoFit/>
          </a:bodyPr>
          <a:lstStyle>
            <a:defPPr>
              <a:defRPr lang="zh-CN"/>
            </a:defPPr>
            <a:lvl1pPr algn="l" fontAlgn="base" rtl="0">
              <a:spcBef>
                <a:spcPct val="0"/>
              </a:spcBef>
              <a:spcAft>
                <a:spcPct val="0"/>
              </a:spcAft>
              <a:defRPr kern="1200">
                <a:solidFill>
                  <a:schemeClr val="tx1"/>
                </a:solidFill>
                <a:latin charset="0" pitchFamily="34" typeface="Calibri"/>
                <a:ea charset="-122" typeface="宋体"/>
                <a:cs typeface="+mn-cs"/>
              </a:defRPr>
            </a:lvl1pPr>
            <a:lvl2pPr algn="l" fontAlgn="base" marL="457200" rtl="0">
              <a:spcBef>
                <a:spcPct val="0"/>
              </a:spcBef>
              <a:spcAft>
                <a:spcPct val="0"/>
              </a:spcAft>
              <a:defRPr kern="1200">
                <a:solidFill>
                  <a:schemeClr val="tx1"/>
                </a:solidFill>
                <a:latin charset="0" pitchFamily="34" typeface="Calibri"/>
                <a:ea charset="-122" typeface="宋体"/>
                <a:cs typeface="+mn-cs"/>
              </a:defRPr>
            </a:lvl2pPr>
            <a:lvl3pPr algn="l" fontAlgn="base" marL="914400" rtl="0">
              <a:spcBef>
                <a:spcPct val="0"/>
              </a:spcBef>
              <a:spcAft>
                <a:spcPct val="0"/>
              </a:spcAft>
              <a:defRPr kern="1200">
                <a:solidFill>
                  <a:schemeClr val="tx1"/>
                </a:solidFill>
                <a:latin charset="0" pitchFamily="34" typeface="Calibri"/>
                <a:ea charset="-122" typeface="宋体"/>
                <a:cs typeface="+mn-cs"/>
              </a:defRPr>
            </a:lvl3pPr>
            <a:lvl4pPr algn="l" fontAlgn="base" marL="1371600" rtl="0">
              <a:spcBef>
                <a:spcPct val="0"/>
              </a:spcBef>
              <a:spcAft>
                <a:spcPct val="0"/>
              </a:spcAft>
              <a:defRPr kern="1200">
                <a:solidFill>
                  <a:schemeClr val="tx1"/>
                </a:solidFill>
                <a:latin charset="0" pitchFamily="34" typeface="Calibri"/>
                <a:ea charset="-122" typeface="宋体"/>
                <a:cs typeface="+mn-cs"/>
              </a:defRPr>
            </a:lvl4pPr>
            <a:lvl5pPr algn="l" fontAlgn="base" marL="1828800" rtl="0">
              <a:spcBef>
                <a:spcPct val="0"/>
              </a:spcBef>
              <a:spcAft>
                <a:spcPct val="0"/>
              </a:spcAft>
              <a:defRPr kern="1200">
                <a:solidFill>
                  <a:schemeClr val="tx1"/>
                </a:solidFill>
                <a:latin charset="0" pitchFamily="34" typeface="Calibri"/>
                <a:ea charset="-122" typeface="宋体"/>
                <a:cs typeface="+mn-cs"/>
              </a:defRPr>
            </a:lvl5pPr>
            <a:lvl6pPr algn="l" defTabSz="914400" eaLnBrk="1" hangingPunct="1" latinLnBrk="0" marL="2286000" rtl="0">
              <a:defRPr kern="1200">
                <a:solidFill>
                  <a:schemeClr val="tx1"/>
                </a:solidFill>
                <a:latin charset="0" pitchFamily="34" typeface="Calibri"/>
                <a:ea charset="-122" typeface="宋体"/>
                <a:cs typeface="+mn-cs"/>
              </a:defRPr>
            </a:lvl6pPr>
            <a:lvl7pPr algn="l" defTabSz="914400" eaLnBrk="1" hangingPunct="1" latinLnBrk="0" marL="2743200" rtl="0">
              <a:defRPr kern="1200">
                <a:solidFill>
                  <a:schemeClr val="tx1"/>
                </a:solidFill>
                <a:latin charset="0" pitchFamily="34" typeface="Calibri"/>
                <a:ea charset="-122" typeface="宋体"/>
                <a:cs typeface="+mn-cs"/>
              </a:defRPr>
            </a:lvl7pPr>
            <a:lvl8pPr algn="l" defTabSz="914400" eaLnBrk="1" hangingPunct="1" latinLnBrk="0" marL="3200400" rtl="0">
              <a:defRPr kern="1200">
                <a:solidFill>
                  <a:schemeClr val="tx1"/>
                </a:solidFill>
                <a:latin charset="0" pitchFamily="34" typeface="Calibri"/>
                <a:ea charset="-122" typeface="宋体"/>
                <a:cs typeface="+mn-cs"/>
              </a:defRPr>
            </a:lvl8pPr>
            <a:lvl9pPr algn="l" defTabSz="914400" eaLnBrk="1" hangingPunct="1" latinLnBrk="0" marL="3657600" rtl="0">
              <a:defRPr kern="1200">
                <a:solidFill>
                  <a:schemeClr val="tx1"/>
                </a:solidFill>
                <a:latin charset="0" pitchFamily="34" typeface="Calibri"/>
                <a:ea charset="-122" typeface="宋体"/>
                <a:cs typeface="+mn-cs"/>
              </a:defRPr>
            </a:lvl9pPr>
          </a:lstStyle>
          <a:p>
            <a:pPr algn="ctr" fontAlgn="auto" lvl="0">
              <a:spcBef>
                <a:spcPct val="0"/>
              </a:spcBef>
              <a:spcAft>
                <a:spcPct val="0"/>
              </a:spcAft>
              <a:defRPr/>
            </a:pPr>
            <a:r>
              <a:rPr altLang="en-US" b="1" kumimoji="1" lang="zh-CN" sz="2000">
                <a:solidFill>
                  <a:srgbClr val="14AFCB"/>
                </a:solidFill>
                <a:latin charset="0" panose="020b0502020202020204" pitchFamily="34" typeface="Century Gothic"/>
                <a:ea charset="-122" panose="020b0503020204020204" pitchFamily="34" typeface="微软雅黑"/>
                <a:sym charset="0" panose="020b0502020202020204" pitchFamily="34" typeface="Century Gothic"/>
              </a:rPr>
              <a:t>强烈责任心（极少部分人）</a:t>
            </a:r>
          </a:p>
        </p:txBody>
      </p:sp>
      <p:sp>
        <p:nvSpPr>
          <p:cNvPr id="67" name="矩形 66">
            <a:extLst>
              <a:ext uri="{FF2B5EF4-FFF2-40B4-BE49-F238E27FC236}">
                <a16:creationId xmlns:a16="http://schemas.microsoft.com/office/drawing/2014/main" id="{302D7615-0EF9-4224-8F10-5AB75471BA53}"/>
              </a:ext>
            </a:extLst>
          </p:cNvPr>
          <p:cNvSpPr>
            <a:spLocks noChangeArrowheads="1"/>
          </p:cNvSpPr>
          <p:nvPr/>
        </p:nvSpPr>
        <p:spPr bwMode="auto">
          <a:xfrm>
            <a:off x="399725" y="4756772"/>
            <a:ext cx="1488928" cy="678184"/>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bIns="34292" lIns="68582" rIns="68582" tIns="34292" wrap="square">
            <a:spAutoFit/>
          </a:bodyPr>
          <a:lstStyle>
            <a:defPPr>
              <a:defRPr lang="zh-CN"/>
            </a:defPPr>
            <a:lvl1pPr algn="l" fontAlgn="base" rtl="0">
              <a:spcBef>
                <a:spcPct val="0"/>
              </a:spcBef>
              <a:spcAft>
                <a:spcPct val="0"/>
              </a:spcAft>
              <a:defRPr kern="1200">
                <a:solidFill>
                  <a:schemeClr val="tx1"/>
                </a:solidFill>
                <a:latin charset="0" pitchFamily="34" typeface="Calibri"/>
                <a:ea charset="-122" typeface="宋体"/>
                <a:cs typeface="+mn-cs"/>
              </a:defRPr>
            </a:lvl1pPr>
            <a:lvl2pPr algn="l" fontAlgn="base" marL="457200" rtl="0">
              <a:spcBef>
                <a:spcPct val="0"/>
              </a:spcBef>
              <a:spcAft>
                <a:spcPct val="0"/>
              </a:spcAft>
              <a:defRPr kern="1200">
                <a:solidFill>
                  <a:schemeClr val="tx1"/>
                </a:solidFill>
                <a:latin charset="0" pitchFamily="34" typeface="Calibri"/>
                <a:ea charset="-122" typeface="宋体"/>
                <a:cs typeface="+mn-cs"/>
              </a:defRPr>
            </a:lvl2pPr>
            <a:lvl3pPr algn="l" fontAlgn="base" marL="914400" rtl="0">
              <a:spcBef>
                <a:spcPct val="0"/>
              </a:spcBef>
              <a:spcAft>
                <a:spcPct val="0"/>
              </a:spcAft>
              <a:defRPr kern="1200">
                <a:solidFill>
                  <a:schemeClr val="tx1"/>
                </a:solidFill>
                <a:latin charset="0" pitchFamily="34" typeface="Calibri"/>
                <a:ea charset="-122" typeface="宋体"/>
                <a:cs typeface="+mn-cs"/>
              </a:defRPr>
            </a:lvl3pPr>
            <a:lvl4pPr algn="l" fontAlgn="base" marL="1371600" rtl="0">
              <a:spcBef>
                <a:spcPct val="0"/>
              </a:spcBef>
              <a:spcAft>
                <a:spcPct val="0"/>
              </a:spcAft>
              <a:defRPr kern="1200">
                <a:solidFill>
                  <a:schemeClr val="tx1"/>
                </a:solidFill>
                <a:latin charset="0" pitchFamily="34" typeface="Calibri"/>
                <a:ea charset="-122" typeface="宋体"/>
                <a:cs typeface="+mn-cs"/>
              </a:defRPr>
            </a:lvl4pPr>
            <a:lvl5pPr algn="l" fontAlgn="base" marL="1828800" rtl="0">
              <a:spcBef>
                <a:spcPct val="0"/>
              </a:spcBef>
              <a:spcAft>
                <a:spcPct val="0"/>
              </a:spcAft>
              <a:defRPr kern="1200">
                <a:solidFill>
                  <a:schemeClr val="tx1"/>
                </a:solidFill>
                <a:latin charset="0" pitchFamily="34" typeface="Calibri"/>
                <a:ea charset="-122" typeface="宋体"/>
                <a:cs typeface="+mn-cs"/>
              </a:defRPr>
            </a:lvl5pPr>
            <a:lvl6pPr algn="l" defTabSz="914400" eaLnBrk="1" hangingPunct="1" latinLnBrk="0" marL="2286000" rtl="0">
              <a:defRPr kern="1200">
                <a:solidFill>
                  <a:schemeClr val="tx1"/>
                </a:solidFill>
                <a:latin charset="0" pitchFamily="34" typeface="Calibri"/>
                <a:ea charset="-122" typeface="宋体"/>
                <a:cs typeface="+mn-cs"/>
              </a:defRPr>
            </a:lvl6pPr>
            <a:lvl7pPr algn="l" defTabSz="914400" eaLnBrk="1" hangingPunct="1" latinLnBrk="0" marL="2743200" rtl="0">
              <a:defRPr kern="1200">
                <a:solidFill>
                  <a:schemeClr val="tx1"/>
                </a:solidFill>
                <a:latin charset="0" pitchFamily="34" typeface="Calibri"/>
                <a:ea charset="-122" typeface="宋体"/>
                <a:cs typeface="+mn-cs"/>
              </a:defRPr>
            </a:lvl7pPr>
            <a:lvl8pPr algn="l" defTabSz="914400" eaLnBrk="1" hangingPunct="1" latinLnBrk="0" marL="3200400" rtl="0">
              <a:defRPr kern="1200">
                <a:solidFill>
                  <a:schemeClr val="tx1"/>
                </a:solidFill>
                <a:latin charset="0" pitchFamily="34" typeface="Calibri"/>
                <a:ea charset="-122" typeface="宋体"/>
                <a:cs typeface="+mn-cs"/>
              </a:defRPr>
            </a:lvl8pPr>
            <a:lvl9pPr algn="l" defTabSz="914400" eaLnBrk="1" hangingPunct="1" latinLnBrk="0" marL="3657600" rtl="0">
              <a:defRPr kern="1200">
                <a:solidFill>
                  <a:schemeClr val="tx1"/>
                </a:solidFill>
                <a:latin charset="0" pitchFamily="34" typeface="Calibri"/>
                <a:ea charset="-122" typeface="宋体"/>
                <a:cs typeface="+mn-cs"/>
              </a:defRPr>
            </a:lvl9pPr>
          </a:lstStyle>
          <a:p>
            <a:pPr algn="ctr" fontAlgn="auto" lvl="0">
              <a:spcBef>
                <a:spcPct val="0"/>
              </a:spcBef>
              <a:spcAft>
                <a:spcPct val="0"/>
              </a:spcAft>
              <a:defRPr/>
            </a:pPr>
            <a:r>
              <a:rPr altLang="en-US" b="1" kumimoji="1" lang="zh-CN" sz="2000">
                <a:solidFill>
                  <a:srgbClr val="14AFCB"/>
                </a:solidFill>
                <a:latin charset="0" panose="020b0502020202020204" pitchFamily="34" typeface="Century Gothic"/>
                <a:ea charset="-122" panose="020b0503020204020204" pitchFamily="34" typeface="微软雅黑"/>
                <a:sym charset="0" panose="020b0502020202020204" pitchFamily="34" typeface="Century Gothic"/>
              </a:rPr>
              <a:t>破坏区（极少部分人）</a:t>
            </a:r>
          </a:p>
        </p:txBody>
      </p:sp>
      <p:sp>
        <p:nvSpPr>
          <p:cNvPr id="68" name="矩形 67">
            <a:extLst>
              <a:ext uri="{FF2B5EF4-FFF2-40B4-BE49-F238E27FC236}">
                <a16:creationId xmlns:a16="http://schemas.microsoft.com/office/drawing/2014/main" id="{97C23A66-7ADE-4EB0-99B8-08BA5428D9E6}"/>
              </a:ext>
            </a:extLst>
          </p:cNvPr>
          <p:cNvSpPr>
            <a:spLocks noChangeArrowheads="1"/>
          </p:cNvSpPr>
          <p:nvPr/>
        </p:nvSpPr>
        <p:spPr bwMode="auto">
          <a:xfrm>
            <a:off x="2012671" y="4949939"/>
            <a:ext cx="4380073" cy="1043944"/>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bIns="34292" lIns="68582" rIns="68582" tIns="34292" wrap="square">
            <a:spAutoFit/>
          </a:bodyPr>
          <a:lstStyle/>
          <a:p>
            <a:pPr fontAlgn="base" lvl="0">
              <a:lnSpc>
                <a:spcPct val="200000"/>
              </a:lnSpc>
              <a:spcBef>
                <a:spcPct val="0"/>
              </a:spcBef>
              <a:spcAft>
                <a:spcPct val="0"/>
              </a:spcAft>
            </a:pPr>
            <a:r>
              <a:rPr altLang="en-US" lang="zh-CN" sz="16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责任心超强，超出了自己心理、能力能够承受的范畴，这种人容易出现问题。</a:t>
            </a:r>
          </a:p>
        </p:txBody>
      </p:sp>
      <p:sp>
        <p:nvSpPr>
          <p:cNvPr id="69" name="TextBox 55">
            <a:extLst>
              <a:ext uri="{FF2B5EF4-FFF2-40B4-BE49-F238E27FC236}">
                <a16:creationId xmlns:a16="http://schemas.microsoft.com/office/drawing/2014/main" id="{65D2F484-FE6A-4453-9B1B-CCB64E98FECE}"/>
              </a:ext>
            </a:extLst>
          </p:cNvPr>
          <p:cNvSpPr txBox="1"/>
          <p:nvPr/>
        </p:nvSpPr>
        <p:spPr>
          <a:xfrm>
            <a:off x="2012671" y="3378707"/>
            <a:ext cx="4524929" cy="1531624"/>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bIns="34292" lIns="68582" rIns="68582" tIns="34292" wrap="square">
            <a:spAutoFit/>
          </a:bodyPr>
          <a:lstStyle>
            <a:defPPr>
              <a:defRPr lang="en-US"/>
            </a:defPPr>
            <a:lvl1pPr defTabSz="914400" fontAlgn="auto" indent="0" lvl="0" marR="0">
              <a:lnSpc>
                <a:spcPct val="100000"/>
              </a:lnSpc>
              <a:spcBef>
                <a:spcPct val="0"/>
              </a:spcBef>
              <a:spcAft>
                <a:spcPct val="0"/>
              </a:spcAft>
              <a:buClrTx/>
              <a:buSzTx/>
              <a:buFontTx/>
              <a:buNone/>
              <a:defRPr kern="0" sz="4000">
                <a:solidFill>
                  <a:srgbClr val="0070C0"/>
                </a:solidFill>
                <a:latin charset="0" pitchFamily="34" typeface="Impact"/>
                <a:ea charset="-122" panose="020b0503020204020204" pitchFamily="34" typeface="微软雅黑"/>
              </a:defRPr>
            </a:lvl1pPr>
            <a:lvl2pPr fontAlgn="base" marL="457200">
              <a:spcBef>
                <a:spcPct val="0"/>
              </a:spcBef>
              <a:spcAft>
                <a:spcPct val="0"/>
              </a:spcAft>
              <a:defRPr>
                <a:latin charset="0" pitchFamily="34" typeface="Calibri"/>
                <a:ea charset="-122" typeface="宋体"/>
              </a:defRPr>
            </a:lvl2pPr>
            <a:lvl3pPr fontAlgn="base" marL="914400">
              <a:spcBef>
                <a:spcPct val="0"/>
              </a:spcBef>
              <a:spcAft>
                <a:spcPct val="0"/>
              </a:spcAft>
              <a:defRPr>
                <a:latin charset="0" pitchFamily="34" typeface="Calibri"/>
                <a:ea charset="-122" typeface="宋体"/>
              </a:defRPr>
            </a:lvl3pPr>
            <a:lvl4pPr fontAlgn="base" marL="1371600">
              <a:spcBef>
                <a:spcPct val="0"/>
              </a:spcBef>
              <a:spcAft>
                <a:spcPct val="0"/>
              </a:spcAft>
              <a:defRPr>
                <a:latin charset="0" pitchFamily="34" typeface="Calibri"/>
                <a:ea charset="-122" typeface="宋体"/>
              </a:defRPr>
            </a:lvl4pPr>
            <a:lvl5pPr fontAlgn="base" marL="1828800">
              <a:spcBef>
                <a:spcPct val="0"/>
              </a:spcBef>
              <a:spcAft>
                <a:spcPct val="0"/>
              </a:spcAft>
              <a:defRPr>
                <a:latin charset="0" pitchFamily="34" typeface="Calibri"/>
                <a:ea charset="-122" typeface="宋体"/>
              </a:defRPr>
            </a:lvl5pPr>
            <a:lvl6pPr defTabSz="914400" marL="2286000">
              <a:defRPr>
                <a:latin charset="0" pitchFamily="34" typeface="Calibri"/>
                <a:ea charset="-122" typeface="宋体"/>
              </a:defRPr>
            </a:lvl6pPr>
            <a:lvl7pPr defTabSz="914400" marL="2743200">
              <a:defRPr>
                <a:latin charset="0" pitchFamily="34" typeface="Calibri"/>
                <a:ea charset="-122" typeface="宋体"/>
              </a:defRPr>
            </a:lvl7pPr>
            <a:lvl8pPr defTabSz="914400" marL="3200400">
              <a:defRPr>
                <a:latin charset="0" pitchFamily="34" typeface="Calibri"/>
                <a:ea charset="-122" typeface="宋体"/>
              </a:defRPr>
            </a:lvl8pPr>
            <a:lvl9pPr defTabSz="914400" marL="3657600">
              <a:defRPr>
                <a:latin charset="0" pitchFamily="34" typeface="Calibri"/>
                <a:ea charset="-122" typeface="宋体"/>
              </a:defRPr>
            </a:lvl9pPr>
          </a:lstStyle>
          <a:p>
            <a:pPr fontAlgn="base" lvl="0">
              <a:lnSpc>
                <a:spcPct val="200000"/>
              </a:lnSpc>
              <a:spcBef>
                <a:spcPct val="0"/>
              </a:spcBef>
              <a:spcAft>
                <a:spcPct val="0"/>
              </a:spcAft>
            </a:pPr>
            <a:r>
              <a:rPr altLang="en-US" lang="zh-CN" sz="1600">
                <a:solidFill>
                  <a:schemeClr val="tx1">
                    <a:lumMod val="90000"/>
                    <a:lumOff val="10000"/>
                  </a:schemeClr>
                </a:solidFill>
                <a:latin charset="0" panose="020b0502020202020204" pitchFamily="34" typeface="Century Gothic"/>
                <a:sym charset="0" panose="020b0502020202020204" pitchFamily="34" typeface="Century Gothic"/>
              </a:rPr>
              <a:t> 拥有强烈的责任心，无论做什么事情，都当作自己的事情来做。有爱心肯奉献，自动自发，做人做事注重细节。这种人是未来的成功者。</a:t>
            </a:r>
          </a:p>
        </p:txBody>
      </p:sp>
      <p:grpSp>
        <p:nvGrpSpPr>
          <p:cNvPr id="70" name="组合 69">
            <a:extLst>
              <a:ext uri="{FF2B5EF4-FFF2-40B4-BE49-F238E27FC236}">
                <a16:creationId xmlns:a16="http://schemas.microsoft.com/office/drawing/2014/main" id="{B70D0032-8632-43CC-BE1E-9C8BC61E4625}"/>
              </a:ext>
            </a:extLst>
          </p:cNvPr>
          <p:cNvGrpSpPr/>
          <p:nvPr/>
        </p:nvGrpSpPr>
        <p:grpSpPr>
          <a:xfrm>
            <a:off x="1190612" y="2178670"/>
            <a:ext cx="3964847" cy="609344"/>
            <a:chOff x="1190612" y="2178670"/>
            <a:chExt cx="3964847" cy="609344"/>
          </a:xfrm>
        </p:grpSpPr>
        <p:sp>
          <p:nvSpPr>
            <p:cNvPr id="71" name="ïsliďê">
              <a:extLst>
                <a:ext uri="{FF2B5EF4-FFF2-40B4-BE49-F238E27FC236}">
                  <a16:creationId xmlns:a16="http://schemas.microsoft.com/office/drawing/2014/main" id="{4B39AC1F-4B9D-4AC0-8E04-A3D8286DC1CE}"/>
                </a:ext>
              </a:extLst>
            </p:cNvPr>
            <p:cNvSpPr/>
            <p:nvPr/>
          </p:nvSpPr>
          <p:spPr>
            <a:xfrm>
              <a:off x="1190612" y="2209677"/>
              <a:ext cx="3964847" cy="502569"/>
            </a:xfrm>
            <a:prstGeom prst="roundRect">
              <a:avLst/>
            </a:prstGeom>
            <a:solidFill>
              <a:srgbClr val="47C6CD"/>
            </a:solidFill>
            <a:ln cap="flat" w="12700">
              <a:noFill/>
              <a:miter lim="400000"/>
            </a:ln>
            <a:effectLst/>
          </p:spPr>
          <p:txBody>
            <a:bodyPr anchor="ctr" bIns="45720" lIns="91440" rIns="91440" tIns="45720" wrap="square">
              <a:normAutofit/>
            </a:bodyPr>
            <a:lstStyle>
              <a:defPPr>
                <a:defRPr lang="zh-CN"/>
              </a:defPPr>
              <a:lvl1pPr algn="l" defTabSz="913765" eaLnBrk="1" hangingPunct="1" latinLnBrk="0" marL="0" rtl="0">
                <a:defRPr kern="1200" sz="1800">
                  <a:solidFill>
                    <a:schemeClr val="tx1"/>
                  </a:solidFill>
                </a:defRPr>
              </a:lvl1pPr>
              <a:lvl2pPr algn="l" defTabSz="913765" eaLnBrk="1" hangingPunct="1" latinLnBrk="0" marL="457200" rtl="0">
                <a:defRPr kern="1200" sz="1800">
                  <a:solidFill>
                    <a:schemeClr val="tx1"/>
                  </a:solidFill>
                </a:defRPr>
              </a:lvl2pPr>
              <a:lvl3pPr algn="l" defTabSz="913765" eaLnBrk="1" hangingPunct="1" latinLnBrk="0" marL="914400" rtl="0">
                <a:defRPr kern="1200" sz="1800">
                  <a:solidFill>
                    <a:schemeClr val="tx1"/>
                  </a:solidFill>
                </a:defRPr>
              </a:lvl3pPr>
              <a:lvl4pPr algn="l" defTabSz="913765" eaLnBrk="1" hangingPunct="1" latinLnBrk="0" marL="1371600" rtl="0">
                <a:defRPr kern="1200" sz="1800">
                  <a:solidFill>
                    <a:schemeClr val="tx1"/>
                  </a:solidFill>
                </a:defRPr>
              </a:lvl4pPr>
              <a:lvl5pPr algn="l" defTabSz="913765" eaLnBrk="1" hangingPunct="1" latinLnBrk="0" marL="1828800" rtl="0">
                <a:defRPr kern="1200" sz="1800">
                  <a:solidFill>
                    <a:schemeClr val="tx1"/>
                  </a:solidFill>
                </a:defRPr>
              </a:lvl5pPr>
              <a:lvl6pPr algn="l" defTabSz="913765" eaLnBrk="1" hangingPunct="1" latinLnBrk="0" marL="2286000" rtl="0">
                <a:defRPr kern="1200" sz="1800">
                  <a:solidFill>
                    <a:schemeClr val="tx1"/>
                  </a:solidFill>
                </a:defRPr>
              </a:lvl6pPr>
              <a:lvl7pPr algn="l" defTabSz="913765" eaLnBrk="1" hangingPunct="1" latinLnBrk="0" marL="2743200" rtl="0">
                <a:defRPr kern="1200" sz="1800">
                  <a:solidFill>
                    <a:schemeClr val="tx1"/>
                  </a:solidFill>
                </a:defRPr>
              </a:lvl7pPr>
              <a:lvl8pPr algn="l" defTabSz="913765" eaLnBrk="1" hangingPunct="1" latinLnBrk="0" marL="3200400" rtl="0">
                <a:defRPr kern="1200" sz="1800">
                  <a:solidFill>
                    <a:schemeClr val="tx1"/>
                  </a:solidFill>
                </a:defRPr>
              </a:lvl8pPr>
              <a:lvl9pPr algn="l" defTabSz="913765" eaLnBrk="1" hangingPunct="1" latinLnBrk="0" marL="3657600" rtl="0">
                <a:defRPr kern="1200" sz="1800">
                  <a:solidFill>
                    <a:schemeClr val="tx1"/>
                  </a:solidFill>
                </a:defRPr>
              </a:lvl9pPr>
            </a:lstStyle>
            <a:p>
              <a:pPr algn="ctr"/>
              <a:endParaRPr/>
            </a:p>
          </p:txBody>
        </p:sp>
        <p:grpSp>
          <p:nvGrpSpPr>
            <p:cNvPr id="72" name="îṩ1ïďe">
              <a:extLst>
                <a:ext uri="{FF2B5EF4-FFF2-40B4-BE49-F238E27FC236}">
                  <a16:creationId xmlns:a16="http://schemas.microsoft.com/office/drawing/2014/main" id="{9D224175-D1AC-4D34-AB5A-FEA1100D196F}"/>
                </a:ext>
              </a:extLst>
            </p:cNvPr>
            <p:cNvGrpSpPr/>
            <p:nvPr/>
          </p:nvGrpSpPr>
          <p:grpSpPr>
            <a:xfrm>
              <a:off x="1348083" y="2178670"/>
              <a:ext cx="609344" cy="609344"/>
              <a:chOff x="2223502" y="1981401"/>
              <a:chExt cx="591416" cy="591416"/>
            </a:xfrm>
            <a:solidFill>
              <a:srgbClr val="47C6CD"/>
            </a:solidFill>
          </p:grpSpPr>
          <p:sp>
            <p:nvSpPr>
              <p:cNvPr id="74" name="išliďé">
                <a:extLst>
                  <a:ext uri="{FF2B5EF4-FFF2-40B4-BE49-F238E27FC236}">
                    <a16:creationId xmlns:a16="http://schemas.microsoft.com/office/drawing/2014/main" id="{9850CB6B-8E4D-4293-AEA0-EA6C9FBF9ADB}"/>
                  </a:ext>
                </a:extLst>
              </p:cNvPr>
              <p:cNvSpPr/>
              <p:nvPr/>
            </p:nvSpPr>
            <p:spPr>
              <a:xfrm>
                <a:off x="2223502" y="1981401"/>
                <a:ext cx="591416" cy="591416"/>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cap="flat" w="57150">
                <a:solidFill>
                  <a:schemeClr val="bg1"/>
                </a:solidFill>
                <a:prstDash val="solid"/>
                <a:miter lim="400000"/>
              </a:ln>
              <a:effectLst/>
            </p:spPr>
            <p:txBody>
              <a:bodyPr anchor="ct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a:endParaRPr/>
              </a:p>
            </p:txBody>
          </p:sp>
          <p:sp>
            <p:nvSpPr>
              <p:cNvPr id="75" name="išļiďé">
                <a:extLst>
                  <a:ext uri="{FF2B5EF4-FFF2-40B4-BE49-F238E27FC236}">
                    <a16:creationId xmlns:a16="http://schemas.microsoft.com/office/drawing/2014/main" id="{C01C38F8-FBA1-41F1-A559-C0199E2757E5}"/>
                  </a:ext>
                </a:extLst>
              </p:cNvPr>
              <p:cNvSpPr/>
              <p:nvPr/>
            </p:nvSpPr>
            <p:spPr>
              <a:xfrm>
                <a:off x="2304185" y="2062084"/>
                <a:ext cx="430050" cy="43005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cap="flat" w="57150">
                <a:noFill/>
                <a:prstDash val="solid"/>
                <a:miter lim="400000"/>
              </a:ln>
              <a:effectLst/>
            </p:spPr>
            <p:txBody>
              <a:bodyPr anchor="ct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a:endParaRPr/>
              </a:p>
            </p:txBody>
          </p:sp>
          <p:sp>
            <p:nvSpPr>
              <p:cNvPr id="76" name="ïṩ1ïḍê">
                <a:extLst>
                  <a:ext uri="{FF2B5EF4-FFF2-40B4-BE49-F238E27FC236}">
                    <a16:creationId xmlns:a16="http://schemas.microsoft.com/office/drawing/2014/main" id="{2E01BD1D-AB24-4586-BE49-E8554B0D098E}"/>
                  </a:ext>
                </a:extLst>
              </p:cNvPr>
              <p:cNvSpPr/>
              <p:nvPr/>
            </p:nvSpPr>
            <p:spPr>
              <a:xfrm>
                <a:off x="2379860" y="2161055"/>
                <a:ext cx="278696" cy="232106"/>
              </a:xfrm>
              <a:custGeom>
                <a:gdLst>
                  <a:gd fmla="*/ 246781 w 608274" name="connsiteX0"/>
                  <a:gd fmla="*/ 438498 h 506589" name="connsiteY0"/>
                  <a:gd fmla="*/ 246781 w 608274" name="connsiteX1"/>
                  <a:gd fmla="*/ 467297 h 506589" name="connsiteY1"/>
                  <a:gd fmla="*/ 300340 w 608274" name="connsiteX2"/>
                  <a:gd fmla="*/ 446881 h 506589" name="connsiteY2"/>
                  <a:gd fmla="*/ 213321 w 608274" name="connsiteX3"/>
                  <a:gd fmla="*/ 304884 h 506589" name="connsiteY3"/>
                  <a:gd fmla="*/ 33460 w 608274" name="connsiteX4"/>
                  <a:gd fmla="*/ 322334 h 506589" name="connsiteY4"/>
                  <a:gd fmla="*/ 33460 w 608274" name="connsiteX5"/>
                  <a:gd fmla="*/ 454352 h 506589" name="connsiteY5"/>
                  <a:gd fmla="*/ 213321 w 608274" name="connsiteX6"/>
                  <a:gd fmla="*/ 471802 h 506589" name="connsiteY6"/>
                  <a:gd fmla="*/ 228395 w 608274" name="connsiteX7"/>
                  <a:gd fmla="*/ 270439 h 506589" name="connsiteY7"/>
                  <a:gd fmla="*/ 241243 w 608274" name="connsiteX8"/>
                  <a:gd fmla="*/ 274602 h 506589" name="connsiteY8"/>
                  <a:gd fmla="*/ 246781 w 608274" name="connsiteX9"/>
                  <a:gd fmla="*/ 286749 h 506589" name="connsiteY9"/>
                  <a:gd fmla="*/ 246781 w 608274" name="connsiteX10"/>
                  <a:gd fmla="*/ 405252 h 506589" name="connsiteY10"/>
                  <a:gd fmla="*/ 366689 w 608274" name="connsiteX11"/>
                  <a:gd fmla="*/ 423957 h 506589" name="connsiteY11"/>
                  <a:gd fmla="*/ 380678 w 608274" name="connsiteX12"/>
                  <a:gd fmla="*/ 438441 h 506589" name="connsiteY12"/>
                  <a:gd fmla="*/ 370115 w 608274" name="connsiteX13"/>
                  <a:gd fmla="*/ 455493 h 506589" name="connsiteY13"/>
                  <a:gd fmla="*/ 236104 w 608274" name="connsiteX14"/>
                  <a:gd fmla="*/ 506589 h 506589" name="connsiteY14"/>
                  <a:gd fmla="*/ 235590 w 608274" name="connsiteX15"/>
                  <a:gd fmla="*/ 505334 h 506589" name="connsiteY15"/>
                  <a:gd fmla="*/ 230051 w 608274" name="connsiteX16"/>
                  <a:gd fmla="*/ 506304 h 506589" name="connsiteY16"/>
                  <a:gd fmla="*/ 228395 w 608274" name="connsiteX17"/>
                  <a:gd fmla="*/ 506247 h 506589" name="connsiteY17"/>
                  <a:gd fmla="*/ 15074 w 608274" name="connsiteX18"/>
                  <a:gd fmla="*/ 485546 h 506589" name="connsiteY18"/>
                  <a:gd fmla="*/ 0 w 608274" name="connsiteX19"/>
                  <a:gd fmla="*/ 469236 h 506589" name="connsiteY19"/>
                  <a:gd fmla="*/ 0 w 608274" name="connsiteX20"/>
                  <a:gd fmla="*/ 307450 h 506589" name="connsiteY20"/>
                  <a:gd fmla="*/ 15074 w 608274" name="connsiteX21"/>
                  <a:gd fmla="*/ 291083 h 506589" name="connsiteY21"/>
                  <a:gd fmla="*/ 362895 w 608274" name="connsiteX22"/>
                  <a:gd fmla="*/ 0 h 506589" name="connsiteY22"/>
                  <a:gd fmla="*/ 468824 w 608274" name="connsiteX23"/>
                  <a:gd fmla="*/ 90151 h 506589" name="connsiteY23"/>
                  <a:gd fmla="*/ 463285 w 608274" name="connsiteX24"/>
                  <a:gd fmla="*/ 153046 h 506589" name="connsiteY24"/>
                  <a:gd fmla="*/ 429822 w 608274" name="connsiteX25"/>
                  <a:gd fmla="*/ 235157 h 506589" name="connsiteY25"/>
                  <a:gd fmla="*/ 485556 w 608274" name="connsiteX26"/>
                  <a:gd fmla="*/ 284366 h 506589" name="connsiteY26"/>
                  <a:gd fmla="*/ 580407 w 608274" name="connsiteX27"/>
                  <a:gd fmla="*/ 317210 h 506589" name="connsiteY27"/>
                  <a:gd fmla="*/ 608274 w 608274" name="connsiteX28"/>
                  <a:gd fmla="*/ 388316 h 506589" name="connsiteY28"/>
                  <a:gd fmla="*/ 608274 w 608274" name="connsiteX29"/>
                  <a:gd fmla="*/ 480691 h 506589" name="connsiteY29"/>
                  <a:gd fmla="*/ 391162 w 608274" name="connsiteX30"/>
                  <a:gd fmla="*/ 480691 h 506589" name="connsiteY30"/>
                  <a:gd fmla="*/ 412805 w 608274" name="connsiteX31"/>
                  <a:gd fmla="*/ 434960 h 506589" name="connsiteY31"/>
                  <a:gd fmla="*/ 370776 w 608274" name="connsiteX32"/>
                  <a:gd fmla="*/ 391566 h 506589" name="connsiteY32"/>
                  <a:gd fmla="*/ 279065 w 608274" name="connsiteX33"/>
                  <a:gd fmla="*/ 377254 h 506589" name="connsiteY33"/>
                  <a:gd fmla="*/ 279065 w 608274" name="connsiteX34"/>
                  <a:gd fmla="*/ 286761 h 506589" name="connsiteY34"/>
                  <a:gd fmla="*/ 275810 w 608274" name="connsiteX35"/>
                  <a:gd fmla="*/ 269997 h 506589" name="connsiteY35"/>
                  <a:gd fmla="*/ 295968 w 608274" name="connsiteX36"/>
                  <a:gd fmla="*/ 235157 h 506589" name="connsiteY36"/>
                  <a:gd fmla="*/ 262505 w 608274" name="connsiteX37"/>
                  <a:gd fmla="*/ 153046 h 506589" name="connsiteY37"/>
                  <a:gd fmla="*/ 256909 w 608274" name="connsiteX38"/>
                  <a:gd fmla="*/ 90151 h 506589" name="connsiteY38"/>
                  <a:gd fmla="*/ 362895 w 608274" name="connsiteX39"/>
                  <a:gd fmla="*/ 0 h 506589" name="connsiteY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b="b" l="l" r="r" t="t"/>
                <a:pathLst>
                  <a:path h="506589" w="608274">
                    <a:moveTo>
                      <a:pt x="246781" y="438498"/>
                    </a:moveTo>
                    <a:lnTo>
                      <a:pt x="246781" y="467297"/>
                    </a:lnTo>
                    <a:lnTo>
                      <a:pt x="300340" y="446881"/>
                    </a:lnTo>
                    <a:close/>
                    <a:moveTo>
                      <a:pt x="213321" y="304884"/>
                    </a:moveTo>
                    <a:lnTo>
                      <a:pt x="33460" y="322334"/>
                    </a:lnTo>
                    <a:lnTo>
                      <a:pt x="33460" y="454352"/>
                    </a:lnTo>
                    <a:lnTo>
                      <a:pt x="213321" y="471802"/>
                    </a:lnTo>
                    <a:close/>
                    <a:moveTo>
                      <a:pt x="228395" y="270439"/>
                    </a:moveTo>
                    <a:cubicBezTo>
                      <a:pt x="233077" y="269983"/>
                      <a:pt x="237760" y="271466"/>
                      <a:pt x="241243" y="274602"/>
                    </a:cubicBezTo>
                    <a:cubicBezTo>
                      <a:pt x="244783" y="277739"/>
                      <a:pt x="246781" y="282130"/>
                      <a:pt x="246781" y="286749"/>
                    </a:cubicBezTo>
                    <a:lnTo>
                      <a:pt x="246781" y="405252"/>
                    </a:lnTo>
                    <a:lnTo>
                      <a:pt x="366689" y="423957"/>
                    </a:lnTo>
                    <a:cubicBezTo>
                      <a:pt x="374111" y="425154"/>
                      <a:pt x="379878" y="431085"/>
                      <a:pt x="380678" y="438441"/>
                    </a:cubicBezTo>
                    <a:cubicBezTo>
                      <a:pt x="381477" y="445798"/>
                      <a:pt x="377138" y="452812"/>
                      <a:pt x="370115" y="455493"/>
                    </a:cubicBezTo>
                    <a:lnTo>
                      <a:pt x="236104" y="506589"/>
                    </a:lnTo>
                    <a:lnTo>
                      <a:pt x="235590" y="505334"/>
                    </a:lnTo>
                    <a:cubicBezTo>
                      <a:pt x="233820" y="505962"/>
                      <a:pt x="231936" y="506304"/>
                      <a:pt x="230051" y="506304"/>
                    </a:cubicBezTo>
                    <a:cubicBezTo>
                      <a:pt x="229480" y="506304"/>
                      <a:pt x="228966" y="506304"/>
                      <a:pt x="228395" y="506247"/>
                    </a:cubicBezTo>
                    <a:lnTo>
                      <a:pt x="15074" y="485546"/>
                    </a:lnTo>
                    <a:cubicBezTo>
                      <a:pt x="6509" y="484748"/>
                      <a:pt x="0" y="477676"/>
                      <a:pt x="0" y="469236"/>
                    </a:cubicBezTo>
                    <a:lnTo>
                      <a:pt x="0" y="307450"/>
                    </a:lnTo>
                    <a:cubicBezTo>
                      <a:pt x="0" y="299010"/>
                      <a:pt x="6509" y="291938"/>
                      <a:pt x="15074" y="291083"/>
                    </a:cubicBezTo>
                    <a:close/>
                    <a:moveTo>
                      <a:pt x="362895" y="0"/>
                    </a:moveTo>
                    <a:cubicBezTo>
                      <a:pt x="454777" y="0"/>
                      <a:pt x="466369" y="64320"/>
                      <a:pt x="468824" y="90151"/>
                    </a:cubicBezTo>
                    <a:cubicBezTo>
                      <a:pt x="468824" y="90151"/>
                      <a:pt x="507884" y="131206"/>
                      <a:pt x="463285" y="153046"/>
                    </a:cubicBezTo>
                    <a:cubicBezTo>
                      <a:pt x="463285" y="153046"/>
                      <a:pt x="463285" y="205049"/>
                      <a:pt x="429822" y="235157"/>
                    </a:cubicBezTo>
                    <a:cubicBezTo>
                      <a:pt x="429822" y="235157"/>
                      <a:pt x="401898" y="257053"/>
                      <a:pt x="485556" y="284366"/>
                    </a:cubicBezTo>
                    <a:lnTo>
                      <a:pt x="580407" y="317210"/>
                    </a:lnTo>
                    <a:cubicBezTo>
                      <a:pt x="580407" y="317210"/>
                      <a:pt x="608274" y="317210"/>
                      <a:pt x="608274" y="388316"/>
                    </a:cubicBezTo>
                    <a:lnTo>
                      <a:pt x="608274" y="480691"/>
                    </a:lnTo>
                    <a:lnTo>
                      <a:pt x="391162" y="480691"/>
                    </a:lnTo>
                    <a:cubicBezTo>
                      <a:pt x="406123" y="470598"/>
                      <a:pt x="414803" y="453207"/>
                      <a:pt x="412805" y="434960"/>
                    </a:cubicBezTo>
                    <a:cubicBezTo>
                      <a:pt x="410406" y="412892"/>
                      <a:pt x="393161" y="395045"/>
                      <a:pt x="370776" y="391566"/>
                    </a:cubicBezTo>
                    <a:lnTo>
                      <a:pt x="279065" y="377254"/>
                    </a:lnTo>
                    <a:lnTo>
                      <a:pt x="279065" y="286761"/>
                    </a:lnTo>
                    <a:cubicBezTo>
                      <a:pt x="279065" y="280945"/>
                      <a:pt x="277809" y="275357"/>
                      <a:pt x="275810" y="269997"/>
                    </a:cubicBezTo>
                    <a:cubicBezTo>
                      <a:pt x="314470" y="249754"/>
                      <a:pt x="295968" y="235157"/>
                      <a:pt x="295968" y="235157"/>
                    </a:cubicBezTo>
                    <a:cubicBezTo>
                      <a:pt x="262505" y="205049"/>
                      <a:pt x="262505" y="153046"/>
                      <a:pt x="262505" y="153046"/>
                    </a:cubicBezTo>
                    <a:cubicBezTo>
                      <a:pt x="217906" y="131206"/>
                      <a:pt x="256909" y="90151"/>
                      <a:pt x="256909" y="90151"/>
                    </a:cubicBezTo>
                    <a:cubicBezTo>
                      <a:pt x="259421" y="64320"/>
                      <a:pt x="277010" y="0"/>
                      <a:pt x="362895" y="0"/>
                    </a:cubicBezTo>
                    <a:close/>
                  </a:path>
                </a:pathLst>
              </a:custGeom>
              <a:grp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4354"/>
                <a:endParaRPr altLang="en-US" b="1" i="1" lang="zh-CN" sz="2000">
                  <a:solidFill>
                    <a:schemeClr val="tx1"/>
                  </a:solidFill>
                </a:endParaRPr>
              </a:p>
            </p:txBody>
          </p:sp>
        </p:grpSp>
        <p:sp>
          <p:nvSpPr>
            <p:cNvPr id="73" name="矩形 72">
              <a:extLst>
                <a:ext uri="{FF2B5EF4-FFF2-40B4-BE49-F238E27FC236}">
                  <a16:creationId xmlns:a16="http://schemas.microsoft.com/office/drawing/2014/main" id="{B1B66CD6-E8E8-47AD-92BF-283929451267}"/>
                </a:ext>
              </a:extLst>
            </p:cNvPr>
            <p:cNvSpPr>
              <a:spLocks noChangeArrowheads="1"/>
            </p:cNvSpPr>
            <p:nvPr/>
          </p:nvSpPr>
          <p:spPr bwMode="auto">
            <a:xfrm>
              <a:off x="2361366" y="2271207"/>
              <a:ext cx="1661164" cy="373384"/>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bIns="34292" lIns="68582" rIns="68582" tIns="34292"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typeface="宋体"/>
                  <a:cs typeface="+mn-cs"/>
                </a:defRPr>
              </a:lvl1pPr>
              <a:lvl2pPr algn="l" fontAlgn="base" marL="457200" rtl="0">
                <a:spcBef>
                  <a:spcPct val="0"/>
                </a:spcBef>
                <a:spcAft>
                  <a:spcPct val="0"/>
                </a:spcAft>
                <a:defRPr kern="1200">
                  <a:solidFill>
                    <a:schemeClr val="tx1"/>
                  </a:solidFill>
                  <a:latin charset="0" pitchFamily="34" typeface="Calibri"/>
                  <a:ea charset="-122" typeface="宋体"/>
                  <a:cs typeface="+mn-cs"/>
                </a:defRPr>
              </a:lvl2pPr>
              <a:lvl3pPr algn="l" fontAlgn="base" marL="914400" rtl="0">
                <a:spcBef>
                  <a:spcPct val="0"/>
                </a:spcBef>
                <a:spcAft>
                  <a:spcPct val="0"/>
                </a:spcAft>
                <a:defRPr kern="1200">
                  <a:solidFill>
                    <a:schemeClr val="tx1"/>
                  </a:solidFill>
                  <a:latin charset="0" pitchFamily="34" typeface="Calibri"/>
                  <a:ea charset="-122" typeface="宋体"/>
                  <a:cs typeface="+mn-cs"/>
                </a:defRPr>
              </a:lvl3pPr>
              <a:lvl4pPr algn="l" fontAlgn="base" marL="1371600" rtl="0">
                <a:spcBef>
                  <a:spcPct val="0"/>
                </a:spcBef>
                <a:spcAft>
                  <a:spcPct val="0"/>
                </a:spcAft>
                <a:defRPr kern="1200">
                  <a:solidFill>
                    <a:schemeClr val="tx1"/>
                  </a:solidFill>
                  <a:latin charset="0" pitchFamily="34" typeface="Calibri"/>
                  <a:ea charset="-122" typeface="宋体"/>
                  <a:cs typeface="+mn-cs"/>
                </a:defRPr>
              </a:lvl4pPr>
              <a:lvl5pPr algn="l" fontAlgn="base" marL="1828800" rtl="0">
                <a:spcBef>
                  <a:spcPct val="0"/>
                </a:spcBef>
                <a:spcAft>
                  <a:spcPct val="0"/>
                </a:spcAft>
                <a:defRPr kern="1200">
                  <a:solidFill>
                    <a:schemeClr val="tx1"/>
                  </a:solidFill>
                  <a:latin charset="0" pitchFamily="34" typeface="Calibri"/>
                  <a:ea charset="-122" typeface="宋体"/>
                  <a:cs typeface="+mn-cs"/>
                </a:defRPr>
              </a:lvl5pPr>
              <a:lvl6pPr algn="l" defTabSz="914400" eaLnBrk="1" hangingPunct="1" latinLnBrk="0" marL="2286000" rtl="0">
                <a:defRPr kern="1200">
                  <a:solidFill>
                    <a:schemeClr val="tx1"/>
                  </a:solidFill>
                  <a:latin charset="0" pitchFamily="34" typeface="Calibri"/>
                  <a:ea charset="-122" typeface="宋体"/>
                  <a:cs typeface="+mn-cs"/>
                </a:defRPr>
              </a:lvl6pPr>
              <a:lvl7pPr algn="l" defTabSz="914400" eaLnBrk="1" hangingPunct="1" latinLnBrk="0" marL="2743200" rtl="0">
                <a:defRPr kern="1200">
                  <a:solidFill>
                    <a:schemeClr val="tx1"/>
                  </a:solidFill>
                  <a:latin charset="0" pitchFamily="34" typeface="Calibri"/>
                  <a:ea charset="-122" typeface="宋体"/>
                  <a:cs typeface="+mn-cs"/>
                </a:defRPr>
              </a:lvl7pPr>
              <a:lvl8pPr algn="l" defTabSz="914400" eaLnBrk="1" hangingPunct="1" latinLnBrk="0" marL="3200400" rtl="0">
                <a:defRPr kern="1200">
                  <a:solidFill>
                    <a:schemeClr val="tx1"/>
                  </a:solidFill>
                  <a:latin charset="0" pitchFamily="34" typeface="Calibri"/>
                  <a:ea charset="-122" typeface="宋体"/>
                  <a:cs typeface="+mn-cs"/>
                </a:defRPr>
              </a:lvl8pPr>
              <a:lvl9pPr algn="l" defTabSz="914400" eaLnBrk="1" hangingPunct="1" latinLnBrk="0" marL="3657600" rtl="0">
                <a:defRPr kern="1200">
                  <a:solidFill>
                    <a:schemeClr val="tx1"/>
                  </a:solidFill>
                  <a:latin charset="0" pitchFamily="34" typeface="Calibri"/>
                  <a:ea charset="-122" typeface="宋体"/>
                  <a:cs typeface="+mn-cs"/>
                </a:defRPr>
              </a:lvl9pPr>
            </a:lstStyle>
            <a:p>
              <a:pPr algn="l" defTabSz="914400" eaLnBrk="1" fontAlgn="auto" hangingPunct="1" indent="0" latinLnBrk="0" lvl="0" marL="0" marR="0">
                <a:lnSpc>
                  <a:spcPct val="100000"/>
                </a:lnSpc>
                <a:spcBef>
                  <a:spcPct val="0"/>
                </a:spcBef>
                <a:spcAft>
                  <a:spcPct val="0"/>
                </a:spcAft>
                <a:buClrTx/>
                <a:buSzTx/>
                <a:buFontTx/>
                <a:buNone/>
                <a:defRPr/>
              </a:pPr>
              <a:r>
                <a:rPr altLang="en-US" b="1" kern="0" lang="zh-CN" sz="2000">
                  <a:solidFill>
                    <a:schemeClr val="bg1"/>
                  </a:solidFill>
                  <a:latin charset="-122" panose="020b0503020204020204" pitchFamily="34" typeface="微软雅黑"/>
                  <a:ea charset="-122" panose="020b0503020204020204" pitchFamily="34" typeface="微软雅黑"/>
                  <a:sym charset="0" panose="020b0604020202020204" pitchFamily="34" typeface="Arial"/>
                </a:rPr>
                <a:t>什么叫责任心</a:t>
              </a:r>
            </a:p>
          </p:txBody>
        </p:sp>
      </p:grpSp>
      <p:pic>
        <p:nvPicPr>
          <p:cNvPr id="77" name="图片 76">
            <a:extLst>
              <a:ext uri="{FF2B5EF4-FFF2-40B4-BE49-F238E27FC236}">
                <a16:creationId xmlns:a16="http://schemas.microsoft.com/office/drawing/2014/main" id="{B47FF17D-C097-41C2-B055-C013A73E49AE}"/>
              </a:ext>
            </a:extLst>
          </p:cNvPr>
          <p:cNvPicPr>
            <a:picLocks noChangeAspect="1"/>
          </p:cNvPicPr>
          <p:nvPr/>
        </p:nvPicPr>
        <p:blipFill>
          <a:blip r:embed="rId2">
            <a:extLst>
              <a:ext uri="{28A0092B-C50C-407E-A947-70E740481C1C}">
                <a14:useLocalDpi val="0"/>
              </a:ext>
            </a:extLst>
          </a:blip>
          <a:stretch>
            <a:fillRect/>
          </a:stretch>
        </p:blipFill>
        <p:spPr>
          <a:xfrm>
            <a:off x="6781582" y="2467921"/>
            <a:ext cx="4804524" cy="3203016"/>
          </a:xfrm>
          <a:prstGeom prst="rect">
            <a:avLst/>
          </a:prstGeom>
        </p:spPr>
      </p:pic>
    </p:spTree>
    <p:extLst>
      <p:ext uri="{BB962C8B-B14F-4D97-AF65-F5344CB8AC3E}">
        <p14:creationId val="919238767"/>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2" presetSubtype="8">
                                  <p:stCondLst>
                                    <p:cond delay="0"/>
                                  </p:stCondLst>
                                  <p:childTnLst>
                                    <p:set>
                                      <p:cBhvr>
                                        <p:cTn dur="1" fill="hold" id="6">
                                          <p:stCondLst>
                                            <p:cond delay="0"/>
                                          </p:stCondLst>
                                        </p:cTn>
                                        <p:tgtEl>
                                          <p:spTgt spid="70"/>
                                        </p:tgtEl>
                                        <p:attrNameLst>
                                          <p:attrName>style.visibility</p:attrName>
                                        </p:attrNameLst>
                                      </p:cBhvr>
                                      <p:to>
                                        <p:strVal val="visible"/>
                                      </p:to>
                                    </p:set>
                                    <p:anim calcmode="lin" valueType="num">
                                      <p:cBhvr additive="base">
                                        <p:cTn dur="500" id="7"/>
                                        <p:tgtEl>
                                          <p:spTgt spid="70"/>
                                        </p:tgtEl>
                                        <p:attrNameLst>
                                          <p:attrName>ppt_x</p:attrName>
                                        </p:attrNameLst>
                                      </p:cBhvr>
                                      <p:tavLst>
                                        <p:tav tm="0">
                                          <p:val>
                                            <p:strVal val="#ppt_x-#ppt_w*1.125000"/>
                                          </p:val>
                                        </p:tav>
                                        <p:tav tm="100000">
                                          <p:val>
                                            <p:strVal val="#ppt_x"/>
                                          </p:val>
                                        </p:tav>
                                      </p:tavLst>
                                    </p:anim>
                                    <p:animEffect filter="wipe(right)" transition="in">
                                      <p:cBhvr>
                                        <p:cTn dur="500" id="8"/>
                                        <p:tgtEl>
                                          <p:spTgt spid="70"/>
                                        </p:tgtEl>
                                      </p:cBhvr>
                                    </p:animEffect>
                                  </p:childTnLst>
                                </p:cTn>
                              </p:par>
                            </p:childTnLst>
                          </p:cTn>
                        </p:par>
                        <p:par>
                          <p:cTn fill="hold" id="9" nodeType="afterGroup">
                            <p:stCondLst>
                              <p:cond delay="500"/>
                            </p:stCondLst>
                            <p:childTnLst>
                              <p:par>
                                <p:cTn fill="hold" grpId="0" id="10" nodeType="afterEffect" presetClass="entr" presetID="53" presetSubtype="0">
                                  <p:stCondLst>
                                    <p:cond delay="0"/>
                                  </p:stCondLst>
                                  <p:childTnLst>
                                    <p:set>
                                      <p:cBhvr>
                                        <p:cTn dur="1" fill="hold" id="11">
                                          <p:stCondLst>
                                            <p:cond delay="0"/>
                                          </p:stCondLst>
                                        </p:cTn>
                                        <p:tgtEl>
                                          <p:spTgt spid="66"/>
                                        </p:tgtEl>
                                        <p:attrNameLst>
                                          <p:attrName>style.visibility</p:attrName>
                                        </p:attrNameLst>
                                      </p:cBhvr>
                                      <p:to>
                                        <p:strVal val="visible"/>
                                      </p:to>
                                    </p:set>
                                    <p:anim calcmode="lin" valueType="num">
                                      <p:cBhvr>
                                        <p:cTn dur="500" fill="hold" id="12"/>
                                        <p:tgtEl>
                                          <p:spTgt spid="66"/>
                                        </p:tgtEl>
                                        <p:attrNameLst>
                                          <p:attrName>ppt_w</p:attrName>
                                        </p:attrNameLst>
                                      </p:cBhvr>
                                      <p:tavLst>
                                        <p:tav tm="0">
                                          <p:val>
                                            <p:fltVal val="0"/>
                                          </p:val>
                                        </p:tav>
                                        <p:tav tm="100000">
                                          <p:val>
                                            <p:strVal val="#ppt_w"/>
                                          </p:val>
                                        </p:tav>
                                      </p:tavLst>
                                    </p:anim>
                                    <p:anim calcmode="lin" valueType="num">
                                      <p:cBhvr>
                                        <p:cTn dur="500" fill="hold" id="13"/>
                                        <p:tgtEl>
                                          <p:spTgt spid="66"/>
                                        </p:tgtEl>
                                        <p:attrNameLst>
                                          <p:attrName>ppt_h</p:attrName>
                                        </p:attrNameLst>
                                      </p:cBhvr>
                                      <p:tavLst>
                                        <p:tav tm="0">
                                          <p:val>
                                            <p:fltVal val="0"/>
                                          </p:val>
                                        </p:tav>
                                        <p:tav tm="100000">
                                          <p:val>
                                            <p:strVal val="#ppt_h"/>
                                          </p:val>
                                        </p:tav>
                                      </p:tavLst>
                                    </p:anim>
                                    <p:animEffect filter="fade" transition="in">
                                      <p:cBhvr>
                                        <p:cTn dur="500" id="14"/>
                                        <p:tgtEl>
                                          <p:spTgt spid="66"/>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69"/>
                                        </p:tgtEl>
                                        <p:attrNameLst>
                                          <p:attrName>style.visibility</p:attrName>
                                        </p:attrNameLst>
                                      </p:cBhvr>
                                      <p:to>
                                        <p:strVal val="visible"/>
                                      </p:to>
                                    </p:set>
                                    <p:animEffect filter="wipe(left)" transition="in">
                                      <p:cBhvr>
                                        <p:cTn dur="500" id="18"/>
                                        <p:tgtEl>
                                          <p:spTgt spid="69"/>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67"/>
                                        </p:tgtEl>
                                        <p:attrNameLst>
                                          <p:attrName>style.visibility</p:attrName>
                                        </p:attrNameLst>
                                      </p:cBhvr>
                                      <p:to>
                                        <p:strVal val="visible"/>
                                      </p:to>
                                    </p:set>
                                    <p:anim calcmode="lin" valueType="num">
                                      <p:cBhvr>
                                        <p:cTn dur="500" fill="hold" id="22"/>
                                        <p:tgtEl>
                                          <p:spTgt spid="67"/>
                                        </p:tgtEl>
                                        <p:attrNameLst>
                                          <p:attrName>ppt_w</p:attrName>
                                        </p:attrNameLst>
                                      </p:cBhvr>
                                      <p:tavLst>
                                        <p:tav tm="0">
                                          <p:val>
                                            <p:fltVal val="0"/>
                                          </p:val>
                                        </p:tav>
                                        <p:tav tm="100000">
                                          <p:val>
                                            <p:strVal val="#ppt_w"/>
                                          </p:val>
                                        </p:tav>
                                      </p:tavLst>
                                    </p:anim>
                                    <p:anim calcmode="lin" valueType="num">
                                      <p:cBhvr>
                                        <p:cTn dur="500" fill="hold" id="23"/>
                                        <p:tgtEl>
                                          <p:spTgt spid="67"/>
                                        </p:tgtEl>
                                        <p:attrNameLst>
                                          <p:attrName>ppt_h</p:attrName>
                                        </p:attrNameLst>
                                      </p:cBhvr>
                                      <p:tavLst>
                                        <p:tav tm="0">
                                          <p:val>
                                            <p:fltVal val="0"/>
                                          </p:val>
                                        </p:tav>
                                        <p:tav tm="100000">
                                          <p:val>
                                            <p:strVal val="#ppt_h"/>
                                          </p:val>
                                        </p:tav>
                                      </p:tavLst>
                                    </p:anim>
                                    <p:animEffect filter="fade" transition="in">
                                      <p:cBhvr>
                                        <p:cTn dur="500" id="24"/>
                                        <p:tgtEl>
                                          <p:spTgt spid="67"/>
                                        </p:tgtEl>
                                      </p:cBhvr>
                                    </p:animEffect>
                                  </p:childTnLst>
                                </p:cTn>
                              </p:par>
                            </p:childTnLst>
                          </p:cTn>
                        </p:par>
                        <p:par>
                          <p:cTn fill="hold" id="25" nodeType="afterGroup">
                            <p:stCondLst>
                              <p:cond delay="2000"/>
                            </p:stCondLst>
                            <p:childTnLst>
                              <p:par>
                                <p:cTn fill="hold" grpId="0" id="26" nodeType="afterEffect" presetClass="entr" presetID="22" presetSubtype="8">
                                  <p:stCondLst>
                                    <p:cond delay="0"/>
                                  </p:stCondLst>
                                  <p:childTnLst>
                                    <p:set>
                                      <p:cBhvr>
                                        <p:cTn dur="1" fill="hold" id="27">
                                          <p:stCondLst>
                                            <p:cond delay="0"/>
                                          </p:stCondLst>
                                        </p:cTn>
                                        <p:tgtEl>
                                          <p:spTgt spid="68"/>
                                        </p:tgtEl>
                                        <p:attrNameLst>
                                          <p:attrName>style.visibility</p:attrName>
                                        </p:attrNameLst>
                                      </p:cBhvr>
                                      <p:to>
                                        <p:strVal val="visible"/>
                                      </p:to>
                                    </p:set>
                                    <p:animEffect filter="wipe(left)" transition="in">
                                      <p:cBhvr>
                                        <p:cTn dur="500" id="28"/>
                                        <p:tgtEl>
                                          <p:spTgt spid="68"/>
                                        </p:tgtEl>
                                      </p:cBhvr>
                                    </p:animEffect>
                                  </p:childTnLst>
                                </p:cTn>
                              </p:par>
                            </p:childTnLst>
                          </p:cTn>
                        </p:par>
                        <p:par>
                          <p:cTn fill="hold" id="29" nodeType="afterGroup">
                            <p:stCondLst>
                              <p:cond delay="2500"/>
                            </p:stCondLst>
                            <p:childTnLst>
                              <p:par>
                                <p:cTn fill="hold" id="30" nodeType="afterEffect" presetClass="entr" presetID="42" presetSubtype="0">
                                  <p:stCondLst>
                                    <p:cond delay="0"/>
                                  </p:stCondLst>
                                  <p:childTnLst>
                                    <p:set>
                                      <p:cBhvr>
                                        <p:cTn dur="1" fill="hold" id="31">
                                          <p:stCondLst>
                                            <p:cond delay="0"/>
                                          </p:stCondLst>
                                        </p:cTn>
                                        <p:tgtEl>
                                          <p:spTgt spid="77"/>
                                        </p:tgtEl>
                                        <p:attrNameLst>
                                          <p:attrName>style.visibility</p:attrName>
                                        </p:attrNameLst>
                                      </p:cBhvr>
                                      <p:to>
                                        <p:strVal val="visible"/>
                                      </p:to>
                                    </p:set>
                                    <p:animEffect filter="fade" transition="in">
                                      <p:cBhvr>
                                        <p:cTn dur="1000" id="32"/>
                                        <p:tgtEl>
                                          <p:spTgt spid="77"/>
                                        </p:tgtEl>
                                      </p:cBhvr>
                                    </p:animEffect>
                                    <p:anim calcmode="lin" valueType="num">
                                      <p:cBhvr>
                                        <p:cTn dur="1000" fill="hold" id="33"/>
                                        <p:tgtEl>
                                          <p:spTgt spid="77"/>
                                        </p:tgtEl>
                                        <p:attrNameLst>
                                          <p:attrName>ppt_x</p:attrName>
                                        </p:attrNameLst>
                                      </p:cBhvr>
                                      <p:tavLst>
                                        <p:tav tm="0">
                                          <p:val>
                                            <p:strVal val="#ppt_x"/>
                                          </p:val>
                                        </p:tav>
                                        <p:tav tm="100000">
                                          <p:val>
                                            <p:strVal val="#ppt_x"/>
                                          </p:val>
                                        </p:tav>
                                      </p:tavLst>
                                    </p:anim>
                                    <p:anim calcmode="lin" valueType="num">
                                      <p:cBhvr>
                                        <p:cTn dur="1000" fill="hold" id="34"/>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6"/>
      <p:bldP grpId="0" spid="67"/>
      <p:bldP grpId="0" spid="68"/>
      <p:bldP grpId="0" spid="69"/>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011680" cy="457200"/>
          </a:xfrm>
          <a:prstGeom prst="rect">
            <a:avLst/>
          </a:prstGeom>
        </p:spPr>
        <p:txBody>
          <a:bodyPr wrap="none">
            <a:spAutoFit/>
          </a:bodyPr>
          <a:lstStyle/>
          <a:p>
            <a:r>
              <a:rPr altLang="en-US" b="1" lang="zh-CN" sz="2400">
                <a:solidFill>
                  <a:srgbClr val="14AFCB"/>
                </a:solidFill>
                <a:latin charset="-122" panose="020b0503020204020204" pitchFamily="34" typeface="微软雅黑"/>
                <a:ea charset="-122" panose="020b0503020204020204" pitchFamily="34" typeface="微软雅黑"/>
              </a:rPr>
              <a:t>什么叫责任心</a:t>
            </a:r>
          </a:p>
        </p:txBody>
      </p:sp>
      <p:grpSp>
        <p:nvGrpSpPr>
          <p:cNvPr id="30" name="组合 29">
            <a:extLst>
              <a:ext uri="{FF2B5EF4-FFF2-40B4-BE49-F238E27FC236}">
                <a16:creationId xmlns:a16="http://schemas.microsoft.com/office/drawing/2014/main" id="{86D94054-819C-4121-80D7-1A94823E4FB4}"/>
              </a:ext>
            </a:extLst>
          </p:cNvPr>
          <p:cNvGrpSpPr/>
          <p:nvPr/>
        </p:nvGrpSpPr>
        <p:grpSpPr>
          <a:xfrm>
            <a:off x="3301042" y="1586073"/>
            <a:ext cx="5589917" cy="4240693"/>
            <a:chOff x="3301042" y="1586073"/>
            <a:chExt cx="5589917" cy="4240693"/>
          </a:xfrm>
        </p:grpSpPr>
        <p:sp>
          <p:nvSpPr>
            <p:cNvPr id="31" name="íṧḻîḍé">
              <a:extLst>
                <a:ext uri="{FF2B5EF4-FFF2-40B4-BE49-F238E27FC236}">
                  <a16:creationId xmlns:a16="http://schemas.microsoft.com/office/drawing/2014/main" id="{04E6CBE6-6C4B-42BD-B504-0556F0DCFCD0}"/>
                </a:ext>
              </a:extLst>
            </p:cNvPr>
            <p:cNvSpPr/>
            <p:nvPr/>
          </p:nvSpPr>
          <p:spPr>
            <a:xfrm flipH="1" flipV="1">
              <a:off x="3975654" y="1586073"/>
              <a:ext cx="4240694" cy="4240693"/>
            </a:xfrm>
            <a:prstGeom prst="arc">
              <a:avLst>
                <a:gd fmla="val 12136914" name="adj1"/>
                <a:gd fmla="val 20239707" name="adj2"/>
              </a:avLst>
            </a:prstGeom>
            <a:ln w="1905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txBody>
            <a:bodyPr anchor="ct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sysClr lastClr="000000" val="windowText"/>
                </a:solidFill>
                <a:effectLst/>
                <a:uLnTx/>
                <a:uFillTx/>
                <a:latin typeface="Arial"/>
                <a:ea typeface="微软雅黑"/>
                <a:cs typeface="+mn-cs"/>
              </a:endParaRPr>
            </a:p>
          </p:txBody>
        </p:sp>
        <p:sp>
          <p:nvSpPr>
            <p:cNvPr id="32" name="îSľiḍè">
              <a:extLst>
                <a:ext uri="{FF2B5EF4-FFF2-40B4-BE49-F238E27FC236}">
                  <a16:creationId xmlns:a16="http://schemas.microsoft.com/office/drawing/2014/main" id="{BB861693-6284-4F49-8A1A-F86935755436}"/>
                </a:ext>
              </a:extLst>
            </p:cNvPr>
            <p:cNvSpPr/>
            <p:nvPr/>
          </p:nvSpPr>
          <p:spPr>
            <a:xfrm>
              <a:off x="4535521" y="2145942"/>
              <a:ext cx="3120960" cy="3120955"/>
            </a:xfrm>
            <a:prstGeom prst="ellipse">
              <a:avLst/>
            </a:prstGeom>
            <a:solidFill>
              <a:srgbClr val="14AFCB"/>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b" anchorCtr="1" bIns="360000" wrap="square">
              <a:normAutofit/>
            </a:bodyPr>
            <a:lstStyle/>
            <a:p>
              <a:pPr algn="ctr" defTabSz="457200" lvl="0">
                <a:lnSpc>
                  <a:spcPct val="120000"/>
                </a:lnSpc>
                <a:defRPr/>
              </a:pPr>
              <a:r>
                <a:rPr altLang="en-US" lang="zh-CN" sz="1200">
                  <a:solidFill>
                    <a:schemeClr val="bg1"/>
                  </a:solidFill>
                  <a:latin charset="0" panose="020b0502020202020204" pitchFamily="34" typeface="Century Gothic"/>
                  <a:ea charset="-122" panose="020b0503020204020204" pitchFamily="34" typeface="微软雅黑"/>
                  <a:sym charset="0" panose="020b0502020202020204" pitchFamily="34" typeface="Century Gothic"/>
                </a:rPr>
                <a:t>工作责任心高的员工应具备以下特征：</a:t>
              </a:r>
            </a:p>
          </p:txBody>
        </p:sp>
        <p:sp>
          <p:nvSpPr>
            <p:cNvPr id="33" name="iṡļïḍé">
              <a:extLst>
                <a:ext uri="{FF2B5EF4-FFF2-40B4-BE49-F238E27FC236}">
                  <a16:creationId xmlns:a16="http://schemas.microsoft.com/office/drawing/2014/main" id="{26D28564-5BDB-442A-9028-0DF720D5BAE6}"/>
                </a:ext>
              </a:extLst>
            </p:cNvPr>
            <p:cNvSpPr/>
            <p:nvPr/>
          </p:nvSpPr>
          <p:spPr>
            <a:xfrm>
              <a:off x="3301042" y="2896402"/>
              <a:ext cx="1620039" cy="1620036"/>
            </a:xfrm>
            <a:prstGeom prst="ellipse">
              <a:avLst/>
            </a:prstGeom>
            <a:solidFill>
              <a:srgbClr val="14AFCB"/>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sysClr lastClr="000000" val="windowText"/>
                </a:solidFill>
                <a:effectLst/>
                <a:uLnTx/>
                <a:uFillTx/>
                <a:latin typeface="Arial"/>
                <a:ea typeface="微软雅黑"/>
                <a:cs typeface="+mn-cs"/>
              </a:endParaRPr>
            </a:p>
          </p:txBody>
        </p:sp>
        <p:sp>
          <p:nvSpPr>
            <p:cNvPr id="34" name="išļïḓè">
              <a:extLst>
                <a:ext uri="{FF2B5EF4-FFF2-40B4-BE49-F238E27FC236}">
                  <a16:creationId xmlns:a16="http://schemas.microsoft.com/office/drawing/2014/main" id="{F9C716C8-92C0-40F2-ACE4-D7B153094697}"/>
                </a:ext>
              </a:extLst>
            </p:cNvPr>
            <p:cNvSpPr/>
            <p:nvPr/>
          </p:nvSpPr>
          <p:spPr>
            <a:xfrm>
              <a:off x="7270920" y="2896402"/>
              <a:ext cx="1620039" cy="1620036"/>
            </a:xfrm>
            <a:prstGeom prst="ellipse">
              <a:avLst/>
            </a:prstGeom>
            <a:solidFill>
              <a:srgbClr val="14AFCB"/>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sysClr lastClr="000000" val="windowText"/>
                </a:solidFill>
                <a:effectLst/>
                <a:uLnTx/>
                <a:uFillTx/>
                <a:latin typeface="Arial"/>
                <a:ea typeface="微软雅黑"/>
                <a:cs typeface="+mn-cs"/>
              </a:endParaRPr>
            </a:p>
          </p:txBody>
        </p:sp>
        <p:sp>
          <p:nvSpPr>
            <p:cNvPr id="35" name="iṩļiḍe">
              <a:extLst>
                <a:ext uri="{FF2B5EF4-FFF2-40B4-BE49-F238E27FC236}">
                  <a16:creationId xmlns:a16="http://schemas.microsoft.com/office/drawing/2014/main" id="{3ACFDFC2-838F-4B8B-B1EB-05CA8A64150B}"/>
                </a:ext>
              </a:extLst>
            </p:cNvPr>
            <p:cNvSpPr/>
            <p:nvPr/>
          </p:nvSpPr>
          <p:spPr>
            <a:xfrm>
              <a:off x="3975654" y="1586073"/>
              <a:ext cx="4240694" cy="4240693"/>
            </a:xfrm>
            <a:prstGeom prst="arc">
              <a:avLst>
                <a:gd fmla="val 12136914" name="adj1"/>
                <a:gd fmla="val 20239707" name="adj2"/>
              </a:avLst>
            </a:prstGeom>
            <a:ln w="1905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txBody>
            <a:bodyPr anchor="ct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sysClr lastClr="000000" val="windowText"/>
                </a:solidFill>
                <a:effectLst/>
                <a:uLnTx/>
                <a:uFillTx/>
                <a:latin typeface="Arial"/>
                <a:ea typeface="微软雅黑"/>
                <a:cs typeface="+mn-cs"/>
              </a:endParaRPr>
            </a:p>
          </p:txBody>
        </p:sp>
        <p:sp>
          <p:nvSpPr>
            <p:cNvPr id="36" name="ïšlîḑè">
              <a:extLst>
                <a:ext uri="{FF2B5EF4-FFF2-40B4-BE49-F238E27FC236}">
                  <a16:creationId xmlns:a16="http://schemas.microsoft.com/office/drawing/2014/main" id="{423B3A68-46C7-4C7F-8949-72FB7A35B1E1}"/>
                </a:ext>
              </a:extLst>
            </p:cNvPr>
            <p:cNvSpPr/>
            <p:nvPr/>
          </p:nvSpPr>
          <p:spPr bwMode="auto">
            <a:xfrm>
              <a:off x="3792393" y="3441049"/>
              <a:ext cx="637337" cy="530742"/>
            </a:xfrm>
            <a:custGeom>
              <a:gdLst>
                <a:gd fmla="*/ 1028 w 1149" name="T0"/>
                <a:gd fmla="*/ 541 h 955" name="T1"/>
                <a:gd fmla="*/ 1044 w 1149" name="T2"/>
                <a:gd fmla="*/ 661 h 955" name="T3"/>
                <a:gd fmla="*/ 1005 w 1149" name="T4"/>
                <a:gd fmla="*/ 753 h 955" name="T5"/>
                <a:gd fmla="*/ 915 w 1149" name="T6"/>
                <a:gd fmla="*/ 813 h 955" name="T7"/>
                <a:gd fmla="*/ 862 w 1149" name="T8"/>
                <a:gd fmla="*/ 882 h 955" name="T9"/>
                <a:gd fmla="*/ 786 w 1149" name="T10"/>
                <a:gd fmla="*/ 926 h 955" name="T11"/>
                <a:gd fmla="*/ 670 w 1149" name="T12"/>
                <a:gd fmla="*/ 944 h 955" name="T13"/>
                <a:gd fmla="*/ 702 w 1149" name="T14"/>
                <a:gd fmla="*/ 895 h 955" name="T15"/>
                <a:gd fmla="*/ 752 w 1149" name="T16"/>
                <a:gd fmla="*/ 876 h 955" name="T17"/>
                <a:gd fmla="*/ 670 w 1149" name="T18"/>
                <a:gd fmla="*/ 761 h 955" name="T19"/>
                <a:gd fmla="*/ 793 w 1149" name="T20"/>
                <a:gd fmla="*/ 816 h 955" name="T21"/>
                <a:gd fmla="*/ 854 w 1149" name="T22"/>
                <a:gd fmla="*/ 819 h 955" name="T23"/>
                <a:gd fmla="*/ 754 w 1149" name="T24"/>
                <a:gd fmla="*/ 707 h 955" name="T25"/>
                <a:gd fmla="*/ 767 w 1149" name="T26"/>
                <a:gd fmla="*/ 662 h 955" name="T27"/>
                <a:gd fmla="*/ 909 w 1149" name="T28"/>
                <a:gd fmla="*/ 755 h 955" name="T29"/>
                <a:gd fmla="*/ 948 w 1149" name="T30"/>
                <a:gd fmla="*/ 714 h 955" name="T31"/>
                <a:gd fmla="*/ 813 w 1149" name="T32"/>
                <a:gd fmla="*/ 581 h 955" name="T33"/>
                <a:gd fmla="*/ 858 w 1149" name="T34"/>
                <a:gd fmla="*/ 566 h 955" name="T35"/>
                <a:gd fmla="*/ 998 w 1149" name="T36"/>
                <a:gd fmla="*/ 628 h 955" name="T37"/>
                <a:gd fmla="*/ 683 w 1149" name="T38"/>
                <a:gd fmla="*/ 301 h 955" name="T39"/>
                <a:gd fmla="*/ 730 w 1149" name="T40"/>
                <a:gd fmla="*/ 285 h 955" name="T41"/>
                <a:gd fmla="*/ 97 w 1149" name="T42"/>
                <a:gd fmla="*/ 439 h 955" name="T43"/>
                <a:gd fmla="*/ 0 w 1149" name="T44"/>
                <a:gd fmla="*/ 254 h 955" name="T45"/>
                <a:gd fmla="*/ 174 w 1149" name="T46"/>
                <a:gd fmla="*/ 32 h 955" name="T47"/>
                <a:gd fmla="*/ 260 w 1149" name="T48"/>
                <a:gd fmla="*/ 2 h 955" name="T49"/>
                <a:gd fmla="*/ 362 w 1149" name="T50"/>
                <a:gd fmla="*/ 59 h 955" name="T51"/>
                <a:gd fmla="*/ 525 w 1149" name="T52"/>
                <a:gd fmla="*/ 40 h 955" name="T53"/>
                <a:gd fmla="*/ 338 w 1149" name="T54"/>
                <a:gd fmla="*/ 112 h 955" name="T55"/>
                <a:gd fmla="*/ 233 w 1149" name="T56"/>
                <a:gd fmla="*/ 59 h 955" name="T57"/>
                <a:gd fmla="*/ 60 w 1149" name="T58"/>
                <a:gd fmla="*/ 267 h 955" name="T59"/>
                <a:gd fmla="*/ 143 w 1149" name="T60"/>
                <a:gd fmla="*/ 367 h 955" name="T61"/>
                <a:gd fmla="*/ 149 w 1149" name="T62"/>
                <a:gd fmla="*/ 500 h 955" name="T63"/>
                <a:gd fmla="*/ 538 w 1149" name="T64"/>
                <a:gd fmla="*/ 788 h 955" name="T65"/>
                <a:gd fmla="*/ 512 w 1149" name="T66"/>
                <a:gd fmla="*/ 773 h 955" name="T67"/>
                <a:gd fmla="*/ 456 w 1149" name="T68"/>
                <a:gd fmla="*/ 707 h 955" name="T69"/>
                <a:gd fmla="*/ 394 w 1149" name="T70"/>
                <a:gd fmla="*/ 710 h 955" name="T71"/>
                <a:gd fmla="*/ 370 w 1149" name="T72"/>
                <a:gd fmla="*/ 642 h 955" name="T73"/>
                <a:gd fmla="*/ 295 w 1149" name="T74"/>
                <a:gd fmla="*/ 627 h 955" name="T75"/>
                <a:gd fmla="*/ 283 w 1149" name="T76"/>
                <a:gd fmla="*/ 546 h 955" name="T77"/>
                <a:gd fmla="*/ 195 w 1149" name="T78"/>
                <a:gd fmla="*/ 527 h 955" name="T79"/>
                <a:gd fmla="*/ 135 w 1149" name="T80"/>
                <a:gd fmla="*/ 607 h 955" name="T81"/>
                <a:gd fmla="*/ 174 w 1149" name="T82"/>
                <a:gd fmla="*/ 681 h 955" name="T83"/>
                <a:gd fmla="*/ 230 w 1149" name="T84"/>
                <a:gd fmla="*/ 692 h 955" name="T85"/>
                <a:gd fmla="*/ 239 w 1149" name="T86"/>
                <a:gd fmla="*/ 794 h 955" name="T87"/>
                <a:gd fmla="*/ 341 w 1149" name="T88"/>
                <a:gd fmla="*/ 789 h 955" name="T89"/>
                <a:gd fmla="*/ 358 w 1149" name="T90"/>
                <a:gd fmla="*/ 843 h 955" name="T91"/>
                <a:gd fmla="*/ 458 w 1149" name="T92"/>
                <a:gd fmla="*/ 862 h 955" name="T93"/>
                <a:gd fmla="*/ 478 w 1149" name="T94"/>
                <a:gd fmla="*/ 883 h 955" name="T95"/>
                <a:gd fmla="*/ 540 w 1149" name="T96"/>
                <a:gd fmla="*/ 937 h 955" name="T97"/>
                <a:gd fmla="*/ 618 w 1149" name="T98"/>
                <a:gd fmla="*/ 894 h 955" name="T99"/>
                <a:gd fmla="*/ 602 w 1149" name="T100"/>
                <a:gd fmla="*/ 804 h 955" name="T101"/>
                <a:gd fmla="*/ 1035 w 1149" name="T102"/>
                <a:gd fmla="*/ 442 h 955" name="T103"/>
                <a:gd fmla="*/ 1090 w 1149" name="T104"/>
                <a:gd fmla="*/ 313 h 955" name="T105"/>
                <a:gd fmla="*/ 1130 w 1149" name="T106"/>
                <a:gd fmla="*/ 172 h 955" name="T107"/>
                <a:gd fmla="*/ 864 w 1149" name="T108"/>
                <a:gd fmla="*/ 42 h 955" name="T109"/>
                <a:gd fmla="*/ 685 w 1149" name="T110"/>
                <a:gd fmla="*/ 43 h 955" name="T111"/>
                <a:gd fmla="*/ 333 w 1149" name="T112"/>
                <a:gd fmla="*/ 247 h 955" name="T113"/>
                <a:gd fmla="*/ 358 w 1149" name="T114"/>
                <a:gd fmla="*/ 338 h 955" name="T115"/>
                <a:gd fmla="*/ 609 w 1149" name="T116"/>
                <a:gd fmla="*/ 222 h 955" name="T117"/>
                <a:gd fmla="*/ 713 w 1149" name="T118"/>
                <a:gd fmla="*/ 240 h 955" name="T119"/>
                <a:gd fmla="*/ 797 w 1149" name="T120"/>
                <a:gd fmla="*/ 256 h 955"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955" w="1149">
                  <a:moveTo>
                    <a:pt x="748" y="284"/>
                  </a:moveTo>
                  <a:lnTo>
                    <a:pt x="748" y="284"/>
                  </a:lnTo>
                  <a:lnTo>
                    <a:pt x="852" y="378"/>
                  </a:lnTo>
                  <a:lnTo>
                    <a:pt x="903" y="424"/>
                  </a:lnTo>
                  <a:lnTo>
                    <a:pt x="954" y="473"/>
                  </a:lnTo>
                  <a:lnTo>
                    <a:pt x="954" y="473"/>
                  </a:lnTo>
                  <a:lnTo>
                    <a:pt x="961" y="478"/>
                  </a:lnTo>
                  <a:lnTo>
                    <a:pt x="968" y="484"/>
                  </a:lnTo>
                  <a:lnTo>
                    <a:pt x="1006" y="518"/>
                  </a:lnTo>
                  <a:lnTo>
                    <a:pt x="1028" y="541"/>
                  </a:lnTo>
                  <a:lnTo>
                    <a:pt x="1028" y="541"/>
                  </a:lnTo>
                  <a:lnTo>
                    <a:pt x="1037" y="552"/>
                  </a:lnTo>
                  <a:lnTo>
                    <a:pt x="1044" y="562"/>
                  </a:lnTo>
                  <a:lnTo>
                    <a:pt x="1050" y="573"/>
                  </a:lnTo>
                  <a:lnTo>
                    <a:pt x="1054" y="585"/>
                  </a:lnTo>
                  <a:lnTo>
                    <a:pt x="1057" y="596"/>
                  </a:lnTo>
                  <a:lnTo>
                    <a:pt x="1057" y="607"/>
                  </a:lnTo>
                  <a:lnTo>
                    <a:pt x="1057" y="618"/>
                  </a:lnTo>
                  <a:lnTo>
                    <a:pt x="1056" y="630"/>
                  </a:lnTo>
                  <a:lnTo>
                    <a:pt x="1054" y="641"/>
                  </a:lnTo>
                  <a:lnTo>
                    <a:pt x="1049" y="651"/>
                  </a:lnTo>
                  <a:lnTo>
                    <a:pt x="1044" y="661"/>
                  </a:lnTo>
                  <a:lnTo>
                    <a:pt x="1038" y="671"/>
                  </a:lnTo>
                  <a:lnTo>
                    <a:pt x="1030" y="679"/>
                  </a:lnTo>
                  <a:lnTo>
                    <a:pt x="1022" y="686"/>
                  </a:lnTo>
                  <a:lnTo>
                    <a:pt x="1013" y="692"/>
                  </a:lnTo>
                  <a:lnTo>
                    <a:pt x="1003" y="697"/>
                  </a:lnTo>
                  <a:lnTo>
                    <a:pt x="1003" y="697"/>
                  </a:lnTo>
                  <a:lnTo>
                    <a:pt x="1006" y="709"/>
                  </a:lnTo>
                  <a:lnTo>
                    <a:pt x="1009" y="720"/>
                  </a:lnTo>
                  <a:lnTo>
                    <a:pt x="1009" y="731"/>
                  </a:lnTo>
                  <a:lnTo>
                    <a:pt x="1008" y="742"/>
                  </a:lnTo>
                  <a:lnTo>
                    <a:pt x="1005" y="753"/>
                  </a:lnTo>
                  <a:lnTo>
                    <a:pt x="1002" y="762"/>
                  </a:lnTo>
                  <a:lnTo>
                    <a:pt x="997" y="772"/>
                  </a:lnTo>
                  <a:lnTo>
                    <a:pt x="991" y="780"/>
                  </a:lnTo>
                  <a:lnTo>
                    <a:pt x="984" y="787"/>
                  </a:lnTo>
                  <a:lnTo>
                    <a:pt x="977" y="794"/>
                  </a:lnTo>
                  <a:lnTo>
                    <a:pt x="967" y="800"/>
                  </a:lnTo>
                  <a:lnTo>
                    <a:pt x="958" y="806"/>
                  </a:lnTo>
                  <a:lnTo>
                    <a:pt x="948" y="810"/>
                  </a:lnTo>
                  <a:lnTo>
                    <a:pt x="937" y="812"/>
                  </a:lnTo>
                  <a:lnTo>
                    <a:pt x="927" y="813"/>
                  </a:lnTo>
                  <a:lnTo>
                    <a:pt x="915" y="813"/>
                  </a:lnTo>
                  <a:lnTo>
                    <a:pt x="915" y="813"/>
                  </a:lnTo>
                  <a:lnTo>
                    <a:pt x="914" y="823"/>
                  </a:lnTo>
                  <a:lnTo>
                    <a:pt x="911" y="832"/>
                  </a:lnTo>
                  <a:lnTo>
                    <a:pt x="908" y="841"/>
                  </a:lnTo>
                  <a:lnTo>
                    <a:pt x="903" y="849"/>
                  </a:lnTo>
                  <a:lnTo>
                    <a:pt x="898" y="856"/>
                  </a:lnTo>
                  <a:lnTo>
                    <a:pt x="892" y="862"/>
                  </a:lnTo>
                  <a:lnTo>
                    <a:pt x="885" y="869"/>
                  </a:lnTo>
                  <a:lnTo>
                    <a:pt x="878" y="874"/>
                  </a:lnTo>
                  <a:lnTo>
                    <a:pt x="871" y="879"/>
                  </a:lnTo>
                  <a:lnTo>
                    <a:pt x="862" y="882"/>
                  </a:lnTo>
                  <a:lnTo>
                    <a:pt x="854" y="886"/>
                  </a:lnTo>
                  <a:lnTo>
                    <a:pt x="846" y="888"/>
                  </a:lnTo>
                  <a:lnTo>
                    <a:pt x="836" y="889"/>
                  </a:lnTo>
                  <a:lnTo>
                    <a:pt x="827" y="889"/>
                  </a:lnTo>
                  <a:lnTo>
                    <a:pt x="817" y="888"/>
                  </a:lnTo>
                  <a:lnTo>
                    <a:pt x="808" y="887"/>
                  </a:lnTo>
                  <a:lnTo>
                    <a:pt x="808" y="887"/>
                  </a:lnTo>
                  <a:lnTo>
                    <a:pt x="804" y="898"/>
                  </a:lnTo>
                  <a:lnTo>
                    <a:pt x="799" y="908"/>
                  </a:lnTo>
                  <a:lnTo>
                    <a:pt x="793" y="918"/>
                  </a:lnTo>
                  <a:lnTo>
                    <a:pt x="786" y="926"/>
                  </a:lnTo>
                  <a:lnTo>
                    <a:pt x="778" y="934"/>
                  </a:lnTo>
                  <a:lnTo>
                    <a:pt x="770" y="940"/>
                  </a:lnTo>
                  <a:lnTo>
                    <a:pt x="760" y="945"/>
                  </a:lnTo>
                  <a:lnTo>
                    <a:pt x="750" y="950"/>
                  </a:lnTo>
                  <a:lnTo>
                    <a:pt x="739" y="952"/>
                  </a:lnTo>
                  <a:lnTo>
                    <a:pt x="728" y="955"/>
                  </a:lnTo>
                  <a:lnTo>
                    <a:pt x="716" y="955"/>
                  </a:lnTo>
                  <a:lnTo>
                    <a:pt x="704" y="953"/>
                  </a:lnTo>
                  <a:lnTo>
                    <a:pt x="692" y="952"/>
                  </a:lnTo>
                  <a:lnTo>
                    <a:pt x="681" y="949"/>
                  </a:lnTo>
                  <a:lnTo>
                    <a:pt x="670" y="944"/>
                  </a:lnTo>
                  <a:lnTo>
                    <a:pt x="658" y="938"/>
                  </a:lnTo>
                  <a:lnTo>
                    <a:pt x="650" y="932"/>
                  </a:lnTo>
                  <a:lnTo>
                    <a:pt x="650" y="932"/>
                  </a:lnTo>
                  <a:lnTo>
                    <a:pt x="658" y="920"/>
                  </a:lnTo>
                  <a:lnTo>
                    <a:pt x="664" y="907"/>
                  </a:lnTo>
                  <a:lnTo>
                    <a:pt x="669" y="894"/>
                  </a:lnTo>
                  <a:lnTo>
                    <a:pt x="672" y="880"/>
                  </a:lnTo>
                  <a:lnTo>
                    <a:pt x="672" y="880"/>
                  </a:lnTo>
                  <a:lnTo>
                    <a:pt x="684" y="887"/>
                  </a:lnTo>
                  <a:lnTo>
                    <a:pt x="696" y="893"/>
                  </a:lnTo>
                  <a:lnTo>
                    <a:pt x="702" y="895"/>
                  </a:lnTo>
                  <a:lnTo>
                    <a:pt x="708" y="896"/>
                  </a:lnTo>
                  <a:lnTo>
                    <a:pt x="714" y="898"/>
                  </a:lnTo>
                  <a:lnTo>
                    <a:pt x="721" y="898"/>
                  </a:lnTo>
                  <a:lnTo>
                    <a:pt x="721" y="898"/>
                  </a:lnTo>
                  <a:lnTo>
                    <a:pt x="732" y="895"/>
                  </a:lnTo>
                  <a:lnTo>
                    <a:pt x="740" y="892"/>
                  </a:lnTo>
                  <a:lnTo>
                    <a:pt x="744" y="888"/>
                  </a:lnTo>
                  <a:lnTo>
                    <a:pt x="747" y="885"/>
                  </a:lnTo>
                  <a:lnTo>
                    <a:pt x="750" y="881"/>
                  </a:lnTo>
                  <a:lnTo>
                    <a:pt x="752" y="876"/>
                  </a:lnTo>
                  <a:lnTo>
                    <a:pt x="752" y="876"/>
                  </a:lnTo>
                  <a:lnTo>
                    <a:pt x="753" y="867"/>
                  </a:lnTo>
                  <a:lnTo>
                    <a:pt x="751" y="855"/>
                  </a:lnTo>
                  <a:lnTo>
                    <a:pt x="677" y="795"/>
                  </a:lnTo>
                  <a:lnTo>
                    <a:pt x="677" y="795"/>
                  </a:lnTo>
                  <a:lnTo>
                    <a:pt x="673" y="792"/>
                  </a:lnTo>
                  <a:lnTo>
                    <a:pt x="670" y="787"/>
                  </a:lnTo>
                  <a:lnTo>
                    <a:pt x="667" y="782"/>
                  </a:lnTo>
                  <a:lnTo>
                    <a:pt x="666" y="776"/>
                  </a:lnTo>
                  <a:lnTo>
                    <a:pt x="666" y="772"/>
                  </a:lnTo>
                  <a:lnTo>
                    <a:pt x="667" y="766"/>
                  </a:lnTo>
                  <a:lnTo>
                    <a:pt x="670" y="761"/>
                  </a:lnTo>
                  <a:lnTo>
                    <a:pt x="672" y="756"/>
                  </a:lnTo>
                  <a:lnTo>
                    <a:pt x="672" y="756"/>
                  </a:lnTo>
                  <a:lnTo>
                    <a:pt x="677" y="751"/>
                  </a:lnTo>
                  <a:lnTo>
                    <a:pt x="682" y="749"/>
                  </a:lnTo>
                  <a:lnTo>
                    <a:pt x="686" y="747"/>
                  </a:lnTo>
                  <a:lnTo>
                    <a:pt x="691" y="745"/>
                  </a:lnTo>
                  <a:lnTo>
                    <a:pt x="697" y="745"/>
                  </a:lnTo>
                  <a:lnTo>
                    <a:pt x="702" y="747"/>
                  </a:lnTo>
                  <a:lnTo>
                    <a:pt x="708" y="748"/>
                  </a:lnTo>
                  <a:lnTo>
                    <a:pt x="713" y="751"/>
                  </a:lnTo>
                  <a:lnTo>
                    <a:pt x="793" y="816"/>
                  </a:lnTo>
                  <a:lnTo>
                    <a:pt x="793" y="816"/>
                  </a:lnTo>
                  <a:lnTo>
                    <a:pt x="801" y="821"/>
                  </a:lnTo>
                  <a:lnTo>
                    <a:pt x="808" y="826"/>
                  </a:lnTo>
                  <a:lnTo>
                    <a:pt x="816" y="830"/>
                  </a:lnTo>
                  <a:lnTo>
                    <a:pt x="823" y="831"/>
                  </a:lnTo>
                  <a:lnTo>
                    <a:pt x="829" y="832"/>
                  </a:lnTo>
                  <a:lnTo>
                    <a:pt x="836" y="831"/>
                  </a:lnTo>
                  <a:lnTo>
                    <a:pt x="843" y="829"/>
                  </a:lnTo>
                  <a:lnTo>
                    <a:pt x="849" y="825"/>
                  </a:lnTo>
                  <a:lnTo>
                    <a:pt x="849" y="825"/>
                  </a:lnTo>
                  <a:lnTo>
                    <a:pt x="854" y="819"/>
                  </a:lnTo>
                  <a:lnTo>
                    <a:pt x="858" y="813"/>
                  </a:lnTo>
                  <a:lnTo>
                    <a:pt x="858" y="813"/>
                  </a:lnTo>
                  <a:lnTo>
                    <a:pt x="859" y="806"/>
                  </a:lnTo>
                  <a:lnTo>
                    <a:pt x="860" y="799"/>
                  </a:lnTo>
                  <a:lnTo>
                    <a:pt x="860" y="795"/>
                  </a:lnTo>
                  <a:lnTo>
                    <a:pt x="859" y="792"/>
                  </a:lnTo>
                  <a:lnTo>
                    <a:pt x="857" y="789"/>
                  </a:lnTo>
                  <a:lnTo>
                    <a:pt x="854" y="786"/>
                  </a:lnTo>
                  <a:lnTo>
                    <a:pt x="758" y="711"/>
                  </a:lnTo>
                  <a:lnTo>
                    <a:pt x="758" y="711"/>
                  </a:lnTo>
                  <a:lnTo>
                    <a:pt x="754" y="707"/>
                  </a:lnTo>
                  <a:lnTo>
                    <a:pt x="751" y="703"/>
                  </a:lnTo>
                  <a:lnTo>
                    <a:pt x="748" y="698"/>
                  </a:lnTo>
                  <a:lnTo>
                    <a:pt x="747" y="692"/>
                  </a:lnTo>
                  <a:lnTo>
                    <a:pt x="747" y="687"/>
                  </a:lnTo>
                  <a:lnTo>
                    <a:pt x="748" y="681"/>
                  </a:lnTo>
                  <a:lnTo>
                    <a:pt x="751" y="676"/>
                  </a:lnTo>
                  <a:lnTo>
                    <a:pt x="753" y="672"/>
                  </a:lnTo>
                  <a:lnTo>
                    <a:pt x="753" y="672"/>
                  </a:lnTo>
                  <a:lnTo>
                    <a:pt x="758" y="667"/>
                  </a:lnTo>
                  <a:lnTo>
                    <a:pt x="763" y="665"/>
                  </a:lnTo>
                  <a:lnTo>
                    <a:pt x="767" y="662"/>
                  </a:lnTo>
                  <a:lnTo>
                    <a:pt x="772" y="661"/>
                  </a:lnTo>
                  <a:lnTo>
                    <a:pt x="778" y="661"/>
                  </a:lnTo>
                  <a:lnTo>
                    <a:pt x="783" y="661"/>
                  </a:lnTo>
                  <a:lnTo>
                    <a:pt x="789" y="663"/>
                  </a:lnTo>
                  <a:lnTo>
                    <a:pt x="793" y="667"/>
                  </a:lnTo>
                  <a:lnTo>
                    <a:pt x="893" y="745"/>
                  </a:lnTo>
                  <a:lnTo>
                    <a:pt x="893" y="745"/>
                  </a:lnTo>
                  <a:lnTo>
                    <a:pt x="896" y="747"/>
                  </a:lnTo>
                  <a:lnTo>
                    <a:pt x="896" y="747"/>
                  </a:lnTo>
                  <a:lnTo>
                    <a:pt x="902" y="751"/>
                  </a:lnTo>
                  <a:lnTo>
                    <a:pt x="909" y="755"/>
                  </a:lnTo>
                  <a:lnTo>
                    <a:pt x="916" y="756"/>
                  </a:lnTo>
                  <a:lnTo>
                    <a:pt x="922" y="757"/>
                  </a:lnTo>
                  <a:lnTo>
                    <a:pt x="929" y="756"/>
                  </a:lnTo>
                  <a:lnTo>
                    <a:pt x="935" y="754"/>
                  </a:lnTo>
                  <a:lnTo>
                    <a:pt x="940" y="750"/>
                  </a:lnTo>
                  <a:lnTo>
                    <a:pt x="944" y="747"/>
                  </a:lnTo>
                  <a:lnTo>
                    <a:pt x="948" y="741"/>
                  </a:lnTo>
                  <a:lnTo>
                    <a:pt x="950" y="735"/>
                  </a:lnTo>
                  <a:lnTo>
                    <a:pt x="952" y="729"/>
                  </a:lnTo>
                  <a:lnTo>
                    <a:pt x="950" y="722"/>
                  </a:lnTo>
                  <a:lnTo>
                    <a:pt x="948" y="714"/>
                  </a:lnTo>
                  <a:lnTo>
                    <a:pt x="944" y="706"/>
                  </a:lnTo>
                  <a:lnTo>
                    <a:pt x="937" y="699"/>
                  </a:lnTo>
                  <a:lnTo>
                    <a:pt x="929" y="691"/>
                  </a:lnTo>
                  <a:lnTo>
                    <a:pt x="823" y="611"/>
                  </a:lnTo>
                  <a:lnTo>
                    <a:pt x="823" y="611"/>
                  </a:lnTo>
                  <a:lnTo>
                    <a:pt x="818" y="607"/>
                  </a:lnTo>
                  <a:lnTo>
                    <a:pt x="816" y="603"/>
                  </a:lnTo>
                  <a:lnTo>
                    <a:pt x="814" y="598"/>
                  </a:lnTo>
                  <a:lnTo>
                    <a:pt x="813" y="592"/>
                  </a:lnTo>
                  <a:lnTo>
                    <a:pt x="813" y="587"/>
                  </a:lnTo>
                  <a:lnTo>
                    <a:pt x="813" y="581"/>
                  </a:lnTo>
                  <a:lnTo>
                    <a:pt x="815" y="577"/>
                  </a:lnTo>
                  <a:lnTo>
                    <a:pt x="817" y="572"/>
                  </a:lnTo>
                  <a:lnTo>
                    <a:pt x="817" y="572"/>
                  </a:lnTo>
                  <a:lnTo>
                    <a:pt x="822" y="567"/>
                  </a:lnTo>
                  <a:lnTo>
                    <a:pt x="826" y="564"/>
                  </a:lnTo>
                  <a:lnTo>
                    <a:pt x="832" y="561"/>
                  </a:lnTo>
                  <a:lnTo>
                    <a:pt x="836" y="560"/>
                  </a:lnTo>
                  <a:lnTo>
                    <a:pt x="842" y="560"/>
                  </a:lnTo>
                  <a:lnTo>
                    <a:pt x="847" y="561"/>
                  </a:lnTo>
                  <a:lnTo>
                    <a:pt x="853" y="562"/>
                  </a:lnTo>
                  <a:lnTo>
                    <a:pt x="858" y="566"/>
                  </a:lnTo>
                  <a:lnTo>
                    <a:pt x="962" y="644"/>
                  </a:lnTo>
                  <a:lnTo>
                    <a:pt x="962" y="644"/>
                  </a:lnTo>
                  <a:lnTo>
                    <a:pt x="967" y="647"/>
                  </a:lnTo>
                  <a:lnTo>
                    <a:pt x="971" y="647"/>
                  </a:lnTo>
                  <a:lnTo>
                    <a:pt x="975" y="647"/>
                  </a:lnTo>
                  <a:lnTo>
                    <a:pt x="979" y="646"/>
                  </a:lnTo>
                  <a:lnTo>
                    <a:pt x="984" y="643"/>
                  </a:lnTo>
                  <a:lnTo>
                    <a:pt x="987" y="641"/>
                  </a:lnTo>
                  <a:lnTo>
                    <a:pt x="994" y="634"/>
                  </a:lnTo>
                  <a:lnTo>
                    <a:pt x="994" y="634"/>
                  </a:lnTo>
                  <a:lnTo>
                    <a:pt x="998" y="628"/>
                  </a:lnTo>
                  <a:lnTo>
                    <a:pt x="1000" y="621"/>
                  </a:lnTo>
                  <a:lnTo>
                    <a:pt x="1002" y="615"/>
                  </a:lnTo>
                  <a:lnTo>
                    <a:pt x="1002" y="607"/>
                  </a:lnTo>
                  <a:lnTo>
                    <a:pt x="999" y="600"/>
                  </a:lnTo>
                  <a:lnTo>
                    <a:pt x="997" y="593"/>
                  </a:lnTo>
                  <a:lnTo>
                    <a:pt x="993" y="587"/>
                  </a:lnTo>
                  <a:lnTo>
                    <a:pt x="987" y="581"/>
                  </a:lnTo>
                  <a:lnTo>
                    <a:pt x="966" y="559"/>
                  </a:lnTo>
                  <a:lnTo>
                    <a:pt x="685" y="303"/>
                  </a:lnTo>
                  <a:lnTo>
                    <a:pt x="685" y="303"/>
                  </a:lnTo>
                  <a:lnTo>
                    <a:pt x="683" y="301"/>
                  </a:lnTo>
                  <a:lnTo>
                    <a:pt x="683" y="298"/>
                  </a:lnTo>
                  <a:lnTo>
                    <a:pt x="682" y="296"/>
                  </a:lnTo>
                  <a:lnTo>
                    <a:pt x="683" y="292"/>
                  </a:lnTo>
                  <a:lnTo>
                    <a:pt x="684" y="290"/>
                  </a:lnTo>
                  <a:lnTo>
                    <a:pt x="686" y="289"/>
                  </a:lnTo>
                  <a:lnTo>
                    <a:pt x="689" y="288"/>
                  </a:lnTo>
                  <a:lnTo>
                    <a:pt x="692" y="288"/>
                  </a:lnTo>
                  <a:lnTo>
                    <a:pt x="692" y="288"/>
                  </a:lnTo>
                  <a:lnTo>
                    <a:pt x="706" y="288"/>
                  </a:lnTo>
                  <a:lnTo>
                    <a:pt x="719" y="286"/>
                  </a:lnTo>
                  <a:lnTo>
                    <a:pt x="730" y="285"/>
                  </a:lnTo>
                  <a:lnTo>
                    <a:pt x="744" y="284"/>
                  </a:lnTo>
                  <a:lnTo>
                    <a:pt x="744" y="284"/>
                  </a:lnTo>
                  <a:lnTo>
                    <a:pt x="748" y="284"/>
                  </a:lnTo>
                  <a:lnTo>
                    <a:pt x="748" y="284"/>
                  </a:lnTo>
                  <a:close/>
                  <a:moveTo>
                    <a:pt x="129" y="522"/>
                  </a:moveTo>
                  <a:lnTo>
                    <a:pt x="129" y="522"/>
                  </a:lnTo>
                  <a:lnTo>
                    <a:pt x="119" y="506"/>
                  </a:lnTo>
                  <a:lnTo>
                    <a:pt x="112" y="491"/>
                  </a:lnTo>
                  <a:lnTo>
                    <a:pt x="106" y="474"/>
                  </a:lnTo>
                  <a:lnTo>
                    <a:pt x="102" y="457"/>
                  </a:lnTo>
                  <a:lnTo>
                    <a:pt x="97" y="439"/>
                  </a:lnTo>
                  <a:lnTo>
                    <a:pt x="94" y="421"/>
                  </a:lnTo>
                  <a:lnTo>
                    <a:pt x="90" y="383"/>
                  </a:lnTo>
                  <a:lnTo>
                    <a:pt x="54" y="350"/>
                  </a:lnTo>
                  <a:lnTo>
                    <a:pt x="54" y="350"/>
                  </a:lnTo>
                  <a:lnTo>
                    <a:pt x="34" y="328"/>
                  </a:lnTo>
                  <a:lnTo>
                    <a:pt x="24" y="317"/>
                  </a:lnTo>
                  <a:lnTo>
                    <a:pt x="17" y="307"/>
                  </a:lnTo>
                  <a:lnTo>
                    <a:pt x="10" y="296"/>
                  </a:lnTo>
                  <a:lnTo>
                    <a:pt x="5" y="283"/>
                  </a:lnTo>
                  <a:lnTo>
                    <a:pt x="2" y="270"/>
                  </a:lnTo>
                  <a:lnTo>
                    <a:pt x="0" y="254"/>
                  </a:lnTo>
                  <a:lnTo>
                    <a:pt x="0" y="254"/>
                  </a:lnTo>
                  <a:lnTo>
                    <a:pt x="2" y="246"/>
                  </a:lnTo>
                  <a:lnTo>
                    <a:pt x="3" y="238"/>
                  </a:lnTo>
                  <a:lnTo>
                    <a:pt x="4" y="229"/>
                  </a:lnTo>
                  <a:lnTo>
                    <a:pt x="8" y="222"/>
                  </a:lnTo>
                  <a:lnTo>
                    <a:pt x="11" y="214"/>
                  </a:lnTo>
                  <a:lnTo>
                    <a:pt x="15" y="207"/>
                  </a:lnTo>
                  <a:lnTo>
                    <a:pt x="19" y="200"/>
                  </a:lnTo>
                  <a:lnTo>
                    <a:pt x="25" y="193"/>
                  </a:lnTo>
                  <a:lnTo>
                    <a:pt x="174" y="32"/>
                  </a:lnTo>
                  <a:lnTo>
                    <a:pt x="174" y="32"/>
                  </a:lnTo>
                  <a:lnTo>
                    <a:pt x="180" y="25"/>
                  </a:lnTo>
                  <a:lnTo>
                    <a:pt x="187" y="20"/>
                  </a:lnTo>
                  <a:lnTo>
                    <a:pt x="194" y="15"/>
                  </a:lnTo>
                  <a:lnTo>
                    <a:pt x="203" y="11"/>
                  </a:lnTo>
                  <a:lnTo>
                    <a:pt x="210" y="7"/>
                  </a:lnTo>
                  <a:lnTo>
                    <a:pt x="218" y="5"/>
                  </a:lnTo>
                  <a:lnTo>
                    <a:pt x="226" y="2"/>
                  </a:lnTo>
                  <a:lnTo>
                    <a:pt x="235" y="1"/>
                  </a:lnTo>
                  <a:lnTo>
                    <a:pt x="243" y="1"/>
                  </a:lnTo>
                  <a:lnTo>
                    <a:pt x="251" y="1"/>
                  </a:lnTo>
                  <a:lnTo>
                    <a:pt x="260" y="2"/>
                  </a:lnTo>
                  <a:lnTo>
                    <a:pt x="268" y="5"/>
                  </a:lnTo>
                  <a:lnTo>
                    <a:pt x="276" y="7"/>
                  </a:lnTo>
                  <a:lnTo>
                    <a:pt x="285" y="11"/>
                  </a:lnTo>
                  <a:lnTo>
                    <a:pt x="292" y="15"/>
                  </a:lnTo>
                  <a:lnTo>
                    <a:pt x="299" y="20"/>
                  </a:lnTo>
                  <a:lnTo>
                    <a:pt x="299" y="20"/>
                  </a:lnTo>
                  <a:lnTo>
                    <a:pt x="314" y="32"/>
                  </a:lnTo>
                  <a:lnTo>
                    <a:pt x="329" y="42"/>
                  </a:lnTo>
                  <a:lnTo>
                    <a:pt x="343" y="51"/>
                  </a:lnTo>
                  <a:lnTo>
                    <a:pt x="362" y="59"/>
                  </a:lnTo>
                  <a:lnTo>
                    <a:pt x="362" y="59"/>
                  </a:lnTo>
                  <a:lnTo>
                    <a:pt x="375" y="64"/>
                  </a:lnTo>
                  <a:lnTo>
                    <a:pt x="382" y="65"/>
                  </a:lnTo>
                  <a:lnTo>
                    <a:pt x="382" y="65"/>
                  </a:lnTo>
                  <a:lnTo>
                    <a:pt x="399" y="62"/>
                  </a:lnTo>
                  <a:lnTo>
                    <a:pt x="415" y="58"/>
                  </a:lnTo>
                  <a:lnTo>
                    <a:pt x="451" y="50"/>
                  </a:lnTo>
                  <a:lnTo>
                    <a:pt x="469" y="46"/>
                  </a:lnTo>
                  <a:lnTo>
                    <a:pt x="488" y="43"/>
                  </a:lnTo>
                  <a:lnTo>
                    <a:pt x="506" y="40"/>
                  </a:lnTo>
                  <a:lnTo>
                    <a:pt x="525" y="40"/>
                  </a:lnTo>
                  <a:lnTo>
                    <a:pt x="525" y="40"/>
                  </a:lnTo>
                  <a:lnTo>
                    <a:pt x="501" y="57"/>
                  </a:lnTo>
                  <a:lnTo>
                    <a:pt x="469" y="82"/>
                  </a:lnTo>
                  <a:lnTo>
                    <a:pt x="426" y="114"/>
                  </a:lnTo>
                  <a:lnTo>
                    <a:pt x="426" y="114"/>
                  </a:lnTo>
                  <a:lnTo>
                    <a:pt x="407" y="119"/>
                  </a:lnTo>
                  <a:lnTo>
                    <a:pt x="389" y="121"/>
                  </a:lnTo>
                  <a:lnTo>
                    <a:pt x="389" y="121"/>
                  </a:lnTo>
                  <a:lnTo>
                    <a:pt x="379" y="121"/>
                  </a:lnTo>
                  <a:lnTo>
                    <a:pt x="365" y="120"/>
                  </a:lnTo>
                  <a:lnTo>
                    <a:pt x="352" y="116"/>
                  </a:lnTo>
                  <a:lnTo>
                    <a:pt x="338" y="112"/>
                  </a:lnTo>
                  <a:lnTo>
                    <a:pt x="325" y="106"/>
                  </a:lnTo>
                  <a:lnTo>
                    <a:pt x="313" y="100"/>
                  </a:lnTo>
                  <a:lnTo>
                    <a:pt x="302" y="93"/>
                  </a:lnTo>
                  <a:lnTo>
                    <a:pt x="293" y="88"/>
                  </a:lnTo>
                  <a:lnTo>
                    <a:pt x="264" y="65"/>
                  </a:lnTo>
                  <a:lnTo>
                    <a:pt x="264" y="65"/>
                  </a:lnTo>
                  <a:lnTo>
                    <a:pt x="258" y="62"/>
                  </a:lnTo>
                  <a:lnTo>
                    <a:pt x="253" y="59"/>
                  </a:lnTo>
                  <a:lnTo>
                    <a:pt x="247" y="58"/>
                  </a:lnTo>
                  <a:lnTo>
                    <a:pt x="239" y="58"/>
                  </a:lnTo>
                  <a:lnTo>
                    <a:pt x="233" y="59"/>
                  </a:lnTo>
                  <a:lnTo>
                    <a:pt x="228" y="62"/>
                  </a:lnTo>
                  <a:lnTo>
                    <a:pt x="222" y="65"/>
                  </a:lnTo>
                  <a:lnTo>
                    <a:pt x="216" y="70"/>
                  </a:lnTo>
                  <a:lnTo>
                    <a:pt x="67" y="231"/>
                  </a:lnTo>
                  <a:lnTo>
                    <a:pt x="67" y="231"/>
                  </a:lnTo>
                  <a:lnTo>
                    <a:pt x="63" y="237"/>
                  </a:lnTo>
                  <a:lnTo>
                    <a:pt x="60" y="243"/>
                  </a:lnTo>
                  <a:lnTo>
                    <a:pt x="59" y="248"/>
                  </a:lnTo>
                  <a:lnTo>
                    <a:pt x="58" y="256"/>
                  </a:lnTo>
                  <a:lnTo>
                    <a:pt x="59" y="262"/>
                  </a:lnTo>
                  <a:lnTo>
                    <a:pt x="60" y="267"/>
                  </a:lnTo>
                  <a:lnTo>
                    <a:pt x="63" y="273"/>
                  </a:lnTo>
                  <a:lnTo>
                    <a:pt x="67" y="279"/>
                  </a:lnTo>
                  <a:lnTo>
                    <a:pt x="67" y="279"/>
                  </a:lnTo>
                  <a:lnTo>
                    <a:pt x="85" y="300"/>
                  </a:lnTo>
                  <a:lnTo>
                    <a:pt x="105" y="320"/>
                  </a:lnTo>
                  <a:lnTo>
                    <a:pt x="105" y="320"/>
                  </a:lnTo>
                  <a:lnTo>
                    <a:pt x="117" y="332"/>
                  </a:lnTo>
                  <a:lnTo>
                    <a:pt x="130" y="346"/>
                  </a:lnTo>
                  <a:lnTo>
                    <a:pt x="136" y="353"/>
                  </a:lnTo>
                  <a:lnTo>
                    <a:pt x="140" y="360"/>
                  </a:lnTo>
                  <a:lnTo>
                    <a:pt x="143" y="367"/>
                  </a:lnTo>
                  <a:lnTo>
                    <a:pt x="146" y="374"/>
                  </a:lnTo>
                  <a:lnTo>
                    <a:pt x="146" y="374"/>
                  </a:lnTo>
                  <a:lnTo>
                    <a:pt x="149" y="403"/>
                  </a:lnTo>
                  <a:lnTo>
                    <a:pt x="154" y="433"/>
                  </a:lnTo>
                  <a:lnTo>
                    <a:pt x="157" y="448"/>
                  </a:lnTo>
                  <a:lnTo>
                    <a:pt x="161" y="461"/>
                  </a:lnTo>
                  <a:lnTo>
                    <a:pt x="167" y="474"/>
                  </a:lnTo>
                  <a:lnTo>
                    <a:pt x="173" y="485"/>
                  </a:lnTo>
                  <a:lnTo>
                    <a:pt x="173" y="485"/>
                  </a:lnTo>
                  <a:lnTo>
                    <a:pt x="160" y="492"/>
                  </a:lnTo>
                  <a:lnTo>
                    <a:pt x="149" y="500"/>
                  </a:lnTo>
                  <a:lnTo>
                    <a:pt x="140" y="510"/>
                  </a:lnTo>
                  <a:lnTo>
                    <a:pt x="129" y="522"/>
                  </a:lnTo>
                  <a:lnTo>
                    <a:pt x="129" y="522"/>
                  </a:lnTo>
                  <a:close/>
                  <a:moveTo>
                    <a:pt x="602" y="804"/>
                  </a:moveTo>
                  <a:lnTo>
                    <a:pt x="602" y="804"/>
                  </a:lnTo>
                  <a:lnTo>
                    <a:pt x="593" y="797"/>
                  </a:lnTo>
                  <a:lnTo>
                    <a:pt x="582" y="792"/>
                  </a:lnTo>
                  <a:lnTo>
                    <a:pt x="571" y="788"/>
                  </a:lnTo>
                  <a:lnTo>
                    <a:pt x="560" y="786"/>
                  </a:lnTo>
                  <a:lnTo>
                    <a:pt x="549" y="786"/>
                  </a:lnTo>
                  <a:lnTo>
                    <a:pt x="538" y="788"/>
                  </a:lnTo>
                  <a:lnTo>
                    <a:pt x="527" y="791"/>
                  </a:lnTo>
                  <a:lnTo>
                    <a:pt x="518" y="797"/>
                  </a:lnTo>
                  <a:lnTo>
                    <a:pt x="518" y="797"/>
                  </a:lnTo>
                  <a:lnTo>
                    <a:pt x="514" y="797"/>
                  </a:lnTo>
                  <a:lnTo>
                    <a:pt x="512" y="795"/>
                  </a:lnTo>
                  <a:lnTo>
                    <a:pt x="512" y="795"/>
                  </a:lnTo>
                  <a:lnTo>
                    <a:pt x="511" y="794"/>
                  </a:lnTo>
                  <a:lnTo>
                    <a:pt x="511" y="791"/>
                  </a:lnTo>
                  <a:lnTo>
                    <a:pt x="511" y="791"/>
                  </a:lnTo>
                  <a:lnTo>
                    <a:pt x="512" y="782"/>
                  </a:lnTo>
                  <a:lnTo>
                    <a:pt x="512" y="773"/>
                  </a:lnTo>
                  <a:lnTo>
                    <a:pt x="509" y="763"/>
                  </a:lnTo>
                  <a:lnTo>
                    <a:pt x="507" y="754"/>
                  </a:lnTo>
                  <a:lnTo>
                    <a:pt x="503" y="745"/>
                  </a:lnTo>
                  <a:lnTo>
                    <a:pt x="499" y="737"/>
                  </a:lnTo>
                  <a:lnTo>
                    <a:pt x="493" y="729"/>
                  </a:lnTo>
                  <a:lnTo>
                    <a:pt x="487" y="723"/>
                  </a:lnTo>
                  <a:lnTo>
                    <a:pt x="487" y="723"/>
                  </a:lnTo>
                  <a:lnTo>
                    <a:pt x="487" y="723"/>
                  </a:lnTo>
                  <a:lnTo>
                    <a:pt x="477" y="716"/>
                  </a:lnTo>
                  <a:lnTo>
                    <a:pt x="467" y="710"/>
                  </a:lnTo>
                  <a:lnTo>
                    <a:pt x="456" y="707"/>
                  </a:lnTo>
                  <a:lnTo>
                    <a:pt x="444" y="705"/>
                  </a:lnTo>
                  <a:lnTo>
                    <a:pt x="433" y="705"/>
                  </a:lnTo>
                  <a:lnTo>
                    <a:pt x="423" y="706"/>
                  </a:lnTo>
                  <a:lnTo>
                    <a:pt x="412" y="710"/>
                  </a:lnTo>
                  <a:lnTo>
                    <a:pt x="401" y="716"/>
                  </a:lnTo>
                  <a:lnTo>
                    <a:pt x="401" y="716"/>
                  </a:lnTo>
                  <a:lnTo>
                    <a:pt x="399" y="716"/>
                  </a:lnTo>
                  <a:lnTo>
                    <a:pt x="396" y="714"/>
                  </a:lnTo>
                  <a:lnTo>
                    <a:pt x="396" y="714"/>
                  </a:lnTo>
                  <a:lnTo>
                    <a:pt x="394" y="713"/>
                  </a:lnTo>
                  <a:lnTo>
                    <a:pt x="394" y="710"/>
                  </a:lnTo>
                  <a:lnTo>
                    <a:pt x="394" y="710"/>
                  </a:lnTo>
                  <a:lnTo>
                    <a:pt x="395" y="700"/>
                  </a:lnTo>
                  <a:lnTo>
                    <a:pt x="395" y="692"/>
                  </a:lnTo>
                  <a:lnTo>
                    <a:pt x="394" y="682"/>
                  </a:lnTo>
                  <a:lnTo>
                    <a:pt x="392" y="673"/>
                  </a:lnTo>
                  <a:lnTo>
                    <a:pt x="388" y="665"/>
                  </a:lnTo>
                  <a:lnTo>
                    <a:pt x="383" y="656"/>
                  </a:lnTo>
                  <a:lnTo>
                    <a:pt x="377" y="648"/>
                  </a:lnTo>
                  <a:lnTo>
                    <a:pt x="370" y="642"/>
                  </a:lnTo>
                  <a:lnTo>
                    <a:pt x="370" y="642"/>
                  </a:lnTo>
                  <a:lnTo>
                    <a:pt x="370" y="642"/>
                  </a:lnTo>
                  <a:lnTo>
                    <a:pt x="363" y="636"/>
                  </a:lnTo>
                  <a:lnTo>
                    <a:pt x="355" y="631"/>
                  </a:lnTo>
                  <a:lnTo>
                    <a:pt x="345" y="628"/>
                  </a:lnTo>
                  <a:lnTo>
                    <a:pt x="337" y="625"/>
                  </a:lnTo>
                  <a:lnTo>
                    <a:pt x="327" y="624"/>
                  </a:lnTo>
                  <a:lnTo>
                    <a:pt x="318" y="624"/>
                  </a:lnTo>
                  <a:lnTo>
                    <a:pt x="308" y="625"/>
                  </a:lnTo>
                  <a:lnTo>
                    <a:pt x="300" y="628"/>
                  </a:lnTo>
                  <a:lnTo>
                    <a:pt x="300" y="628"/>
                  </a:lnTo>
                  <a:lnTo>
                    <a:pt x="298" y="628"/>
                  </a:lnTo>
                  <a:lnTo>
                    <a:pt x="295" y="627"/>
                  </a:lnTo>
                  <a:lnTo>
                    <a:pt x="295" y="627"/>
                  </a:lnTo>
                  <a:lnTo>
                    <a:pt x="294" y="624"/>
                  </a:lnTo>
                  <a:lnTo>
                    <a:pt x="294" y="622"/>
                  </a:lnTo>
                  <a:lnTo>
                    <a:pt x="294" y="622"/>
                  </a:lnTo>
                  <a:lnTo>
                    <a:pt x="298" y="610"/>
                  </a:lnTo>
                  <a:lnTo>
                    <a:pt x="300" y="599"/>
                  </a:lnTo>
                  <a:lnTo>
                    <a:pt x="300" y="587"/>
                  </a:lnTo>
                  <a:lnTo>
                    <a:pt x="299" y="577"/>
                  </a:lnTo>
                  <a:lnTo>
                    <a:pt x="295" y="566"/>
                  </a:lnTo>
                  <a:lnTo>
                    <a:pt x="291" y="555"/>
                  </a:lnTo>
                  <a:lnTo>
                    <a:pt x="283" y="546"/>
                  </a:lnTo>
                  <a:lnTo>
                    <a:pt x="275" y="537"/>
                  </a:lnTo>
                  <a:lnTo>
                    <a:pt x="275" y="537"/>
                  </a:lnTo>
                  <a:lnTo>
                    <a:pt x="275" y="537"/>
                  </a:lnTo>
                  <a:lnTo>
                    <a:pt x="269" y="533"/>
                  </a:lnTo>
                  <a:lnTo>
                    <a:pt x="263" y="529"/>
                  </a:lnTo>
                  <a:lnTo>
                    <a:pt x="256" y="525"/>
                  </a:lnTo>
                  <a:lnTo>
                    <a:pt x="250" y="523"/>
                  </a:lnTo>
                  <a:lnTo>
                    <a:pt x="236" y="520"/>
                  </a:lnTo>
                  <a:lnTo>
                    <a:pt x="222" y="520"/>
                  </a:lnTo>
                  <a:lnTo>
                    <a:pt x="209" y="522"/>
                  </a:lnTo>
                  <a:lnTo>
                    <a:pt x="195" y="527"/>
                  </a:lnTo>
                  <a:lnTo>
                    <a:pt x="190" y="530"/>
                  </a:lnTo>
                  <a:lnTo>
                    <a:pt x="184" y="535"/>
                  </a:lnTo>
                  <a:lnTo>
                    <a:pt x="178" y="540"/>
                  </a:lnTo>
                  <a:lnTo>
                    <a:pt x="173" y="544"/>
                  </a:lnTo>
                  <a:lnTo>
                    <a:pt x="151" y="568"/>
                  </a:lnTo>
                  <a:lnTo>
                    <a:pt x="151" y="568"/>
                  </a:lnTo>
                  <a:lnTo>
                    <a:pt x="147" y="574"/>
                  </a:lnTo>
                  <a:lnTo>
                    <a:pt x="143" y="581"/>
                  </a:lnTo>
                  <a:lnTo>
                    <a:pt x="140" y="587"/>
                  </a:lnTo>
                  <a:lnTo>
                    <a:pt x="137" y="594"/>
                  </a:lnTo>
                  <a:lnTo>
                    <a:pt x="135" y="607"/>
                  </a:lnTo>
                  <a:lnTo>
                    <a:pt x="134" y="622"/>
                  </a:lnTo>
                  <a:lnTo>
                    <a:pt x="136" y="635"/>
                  </a:lnTo>
                  <a:lnTo>
                    <a:pt x="142" y="648"/>
                  </a:lnTo>
                  <a:lnTo>
                    <a:pt x="146" y="655"/>
                  </a:lnTo>
                  <a:lnTo>
                    <a:pt x="149" y="661"/>
                  </a:lnTo>
                  <a:lnTo>
                    <a:pt x="154" y="666"/>
                  </a:lnTo>
                  <a:lnTo>
                    <a:pt x="159" y="672"/>
                  </a:lnTo>
                  <a:lnTo>
                    <a:pt x="159" y="672"/>
                  </a:lnTo>
                  <a:lnTo>
                    <a:pt x="159" y="672"/>
                  </a:lnTo>
                  <a:lnTo>
                    <a:pt x="166" y="676"/>
                  </a:lnTo>
                  <a:lnTo>
                    <a:pt x="174" y="681"/>
                  </a:lnTo>
                  <a:lnTo>
                    <a:pt x="182" y="685"/>
                  </a:lnTo>
                  <a:lnTo>
                    <a:pt x="191" y="687"/>
                  </a:lnTo>
                  <a:lnTo>
                    <a:pt x="199" y="688"/>
                  </a:lnTo>
                  <a:lnTo>
                    <a:pt x="207" y="688"/>
                  </a:lnTo>
                  <a:lnTo>
                    <a:pt x="216" y="688"/>
                  </a:lnTo>
                  <a:lnTo>
                    <a:pt x="224" y="687"/>
                  </a:lnTo>
                  <a:lnTo>
                    <a:pt x="224" y="687"/>
                  </a:lnTo>
                  <a:lnTo>
                    <a:pt x="228" y="687"/>
                  </a:lnTo>
                  <a:lnTo>
                    <a:pt x="230" y="688"/>
                  </a:lnTo>
                  <a:lnTo>
                    <a:pt x="230" y="688"/>
                  </a:lnTo>
                  <a:lnTo>
                    <a:pt x="230" y="692"/>
                  </a:lnTo>
                  <a:lnTo>
                    <a:pt x="229" y="694"/>
                  </a:lnTo>
                  <a:lnTo>
                    <a:pt x="229" y="694"/>
                  </a:lnTo>
                  <a:lnTo>
                    <a:pt x="222" y="706"/>
                  </a:lnTo>
                  <a:lnTo>
                    <a:pt x="217" y="719"/>
                  </a:lnTo>
                  <a:lnTo>
                    <a:pt x="214" y="732"/>
                  </a:lnTo>
                  <a:lnTo>
                    <a:pt x="214" y="745"/>
                  </a:lnTo>
                  <a:lnTo>
                    <a:pt x="217" y="758"/>
                  </a:lnTo>
                  <a:lnTo>
                    <a:pt x="222" y="772"/>
                  </a:lnTo>
                  <a:lnTo>
                    <a:pt x="229" y="783"/>
                  </a:lnTo>
                  <a:lnTo>
                    <a:pt x="239" y="794"/>
                  </a:lnTo>
                  <a:lnTo>
                    <a:pt x="239" y="794"/>
                  </a:lnTo>
                  <a:lnTo>
                    <a:pt x="239" y="794"/>
                  </a:lnTo>
                  <a:lnTo>
                    <a:pt x="250" y="801"/>
                  </a:lnTo>
                  <a:lnTo>
                    <a:pt x="263" y="807"/>
                  </a:lnTo>
                  <a:lnTo>
                    <a:pt x="276" y="811"/>
                  </a:lnTo>
                  <a:lnTo>
                    <a:pt x="289" y="811"/>
                  </a:lnTo>
                  <a:lnTo>
                    <a:pt x="302" y="810"/>
                  </a:lnTo>
                  <a:lnTo>
                    <a:pt x="316" y="805"/>
                  </a:lnTo>
                  <a:lnTo>
                    <a:pt x="327" y="799"/>
                  </a:lnTo>
                  <a:lnTo>
                    <a:pt x="338" y="791"/>
                  </a:lnTo>
                  <a:lnTo>
                    <a:pt x="338" y="791"/>
                  </a:lnTo>
                  <a:lnTo>
                    <a:pt x="341" y="789"/>
                  </a:lnTo>
                  <a:lnTo>
                    <a:pt x="343" y="789"/>
                  </a:lnTo>
                  <a:lnTo>
                    <a:pt x="343" y="789"/>
                  </a:lnTo>
                  <a:lnTo>
                    <a:pt x="345" y="792"/>
                  </a:lnTo>
                  <a:lnTo>
                    <a:pt x="345" y="794"/>
                  </a:lnTo>
                  <a:lnTo>
                    <a:pt x="345" y="794"/>
                  </a:lnTo>
                  <a:lnTo>
                    <a:pt x="345" y="802"/>
                  </a:lnTo>
                  <a:lnTo>
                    <a:pt x="346" y="811"/>
                  </a:lnTo>
                  <a:lnTo>
                    <a:pt x="348" y="820"/>
                  </a:lnTo>
                  <a:lnTo>
                    <a:pt x="350" y="827"/>
                  </a:lnTo>
                  <a:lnTo>
                    <a:pt x="354" y="836"/>
                  </a:lnTo>
                  <a:lnTo>
                    <a:pt x="358" y="843"/>
                  </a:lnTo>
                  <a:lnTo>
                    <a:pt x="364" y="850"/>
                  </a:lnTo>
                  <a:lnTo>
                    <a:pt x="370" y="857"/>
                  </a:lnTo>
                  <a:lnTo>
                    <a:pt x="370" y="857"/>
                  </a:lnTo>
                  <a:lnTo>
                    <a:pt x="370" y="857"/>
                  </a:lnTo>
                  <a:lnTo>
                    <a:pt x="382" y="864"/>
                  </a:lnTo>
                  <a:lnTo>
                    <a:pt x="394" y="870"/>
                  </a:lnTo>
                  <a:lnTo>
                    <a:pt x="407" y="874"/>
                  </a:lnTo>
                  <a:lnTo>
                    <a:pt x="420" y="874"/>
                  </a:lnTo>
                  <a:lnTo>
                    <a:pt x="433" y="873"/>
                  </a:lnTo>
                  <a:lnTo>
                    <a:pt x="446" y="868"/>
                  </a:lnTo>
                  <a:lnTo>
                    <a:pt x="458" y="862"/>
                  </a:lnTo>
                  <a:lnTo>
                    <a:pt x="469" y="854"/>
                  </a:lnTo>
                  <a:lnTo>
                    <a:pt x="469" y="854"/>
                  </a:lnTo>
                  <a:lnTo>
                    <a:pt x="471" y="852"/>
                  </a:lnTo>
                  <a:lnTo>
                    <a:pt x="474" y="852"/>
                  </a:lnTo>
                  <a:lnTo>
                    <a:pt x="474" y="852"/>
                  </a:lnTo>
                  <a:lnTo>
                    <a:pt x="476" y="855"/>
                  </a:lnTo>
                  <a:lnTo>
                    <a:pt x="477" y="857"/>
                  </a:lnTo>
                  <a:lnTo>
                    <a:pt x="477" y="857"/>
                  </a:lnTo>
                  <a:lnTo>
                    <a:pt x="476" y="865"/>
                  </a:lnTo>
                  <a:lnTo>
                    <a:pt x="477" y="874"/>
                  </a:lnTo>
                  <a:lnTo>
                    <a:pt x="478" y="883"/>
                  </a:lnTo>
                  <a:lnTo>
                    <a:pt x="482" y="890"/>
                  </a:lnTo>
                  <a:lnTo>
                    <a:pt x="486" y="899"/>
                  </a:lnTo>
                  <a:lnTo>
                    <a:pt x="489" y="906"/>
                  </a:lnTo>
                  <a:lnTo>
                    <a:pt x="495" y="913"/>
                  </a:lnTo>
                  <a:lnTo>
                    <a:pt x="502" y="920"/>
                  </a:lnTo>
                  <a:lnTo>
                    <a:pt x="502" y="920"/>
                  </a:lnTo>
                  <a:lnTo>
                    <a:pt x="507" y="924"/>
                  </a:lnTo>
                  <a:lnTo>
                    <a:pt x="514" y="928"/>
                  </a:lnTo>
                  <a:lnTo>
                    <a:pt x="520" y="931"/>
                  </a:lnTo>
                  <a:lnTo>
                    <a:pt x="527" y="933"/>
                  </a:lnTo>
                  <a:lnTo>
                    <a:pt x="540" y="937"/>
                  </a:lnTo>
                  <a:lnTo>
                    <a:pt x="555" y="937"/>
                  </a:lnTo>
                  <a:lnTo>
                    <a:pt x="569" y="934"/>
                  </a:lnTo>
                  <a:lnTo>
                    <a:pt x="582" y="930"/>
                  </a:lnTo>
                  <a:lnTo>
                    <a:pt x="588" y="926"/>
                  </a:lnTo>
                  <a:lnTo>
                    <a:pt x="594" y="923"/>
                  </a:lnTo>
                  <a:lnTo>
                    <a:pt x="599" y="918"/>
                  </a:lnTo>
                  <a:lnTo>
                    <a:pt x="604" y="912"/>
                  </a:lnTo>
                  <a:lnTo>
                    <a:pt x="609" y="906"/>
                  </a:lnTo>
                  <a:lnTo>
                    <a:pt x="609" y="906"/>
                  </a:lnTo>
                  <a:lnTo>
                    <a:pt x="614" y="900"/>
                  </a:lnTo>
                  <a:lnTo>
                    <a:pt x="618" y="894"/>
                  </a:lnTo>
                  <a:lnTo>
                    <a:pt x="621" y="887"/>
                  </a:lnTo>
                  <a:lnTo>
                    <a:pt x="623" y="881"/>
                  </a:lnTo>
                  <a:lnTo>
                    <a:pt x="627" y="867"/>
                  </a:lnTo>
                  <a:lnTo>
                    <a:pt x="627" y="854"/>
                  </a:lnTo>
                  <a:lnTo>
                    <a:pt x="625" y="839"/>
                  </a:lnTo>
                  <a:lnTo>
                    <a:pt x="620" y="826"/>
                  </a:lnTo>
                  <a:lnTo>
                    <a:pt x="616" y="820"/>
                  </a:lnTo>
                  <a:lnTo>
                    <a:pt x="612" y="814"/>
                  </a:lnTo>
                  <a:lnTo>
                    <a:pt x="607" y="808"/>
                  </a:lnTo>
                  <a:lnTo>
                    <a:pt x="602" y="804"/>
                  </a:lnTo>
                  <a:lnTo>
                    <a:pt x="602" y="804"/>
                  </a:lnTo>
                  <a:close/>
                  <a:moveTo>
                    <a:pt x="797" y="256"/>
                  </a:moveTo>
                  <a:lnTo>
                    <a:pt x="797" y="256"/>
                  </a:lnTo>
                  <a:lnTo>
                    <a:pt x="987" y="439"/>
                  </a:lnTo>
                  <a:lnTo>
                    <a:pt x="987" y="439"/>
                  </a:lnTo>
                  <a:lnTo>
                    <a:pt x="994" y="443"/>
                  </a:lnTo>
                  <a:lnTo>
                    <a:pt x="1002" y="447"/>
                  </a:lnTo>
                  <a:lnTo>
                    <a:pt x="1010" y="449"/>
                  </a:lnTo>
                  <a:lnTo>
                    <a:pt x="1019" y="448"/>
                  </a:lnTo>
                  <a:lnTo>
                    <a:pt x="1019" y="448"/>
                  </a:lnTo>
                  <a:lnTo>
                    <a:pt x="1028" y="446"/>
                  </a:lnTo>
                  <a:lnTo>
                    <a:pt x="1035" y="442"/>
                  </a:lnTo>
                  <a:lnTo>
                    <a:pt x="1042" y="436"/>
                  </a:lnTo>
                  <a:lnTo>
                    <a:pt x="1047" y="429"/>
                  </a:lnTo>
                  <a:lnTo>
                    <a:pt x="1047" y="429"/>
                  </a:lnTo>
                  <a:lnTo>
                    <a:pt x="1057" y="409"/>
                  </a:lnTo>
                  <a:lnTo>
                    <a:pt x="1066" y="388"/>
                  </a:lnTo>
                  <a:lnTo>
                    <a:pt x="1072" y="365"/>
                  </a:lnTo>
                  <a:lnTo>
                    <a:pt x="1078" y="341"/>
                  </a:lnTo>
                  <a:lnTo>
                    <a:pt x="1078" y="341"/>
                  </a:lnTo>
                  <a:lnTo>
                    <a:pt x="1080" y="330"/>
                  </a:lnTo>
                  <a:lnTo>
                    <a:pt x="1084" y="321"/>
                  </a:lnTo>
                  <a:lnTo>
                    <a:pt x="1090" y="313"/>
                  </a:lnTo>
                  <a:lnTo>
                    <a:pt x="1095" y="304"/>
                  </a:lnTo>
                  <a:lnTo>
                    <a:pt x="1129" y="269"/>
                  </a:lnTo>
                  <a:lnTo>
                    <a:pt x="1129" y="269"/>
                  </a:lnTo>
                  <a:lnTo>
                    <a:pt x="1138" y="258"/>
                  </a:lnTo>
                  <a:lnTo>
                    <a:pt x="1144" y="246"/>
                  </a:lnTo>
                  <a:lnTo>
                    <a:pt x="1148" y="233"/>
                  </a:lnTo>
                  <a:lnTo>
                    <a:pt x="1149" y="220"/>
                  </a:lnTo>
                  <a:lnTo>
                    <a:pt x="1148" y="208"/>
                  </a:lnTo>
                  <a:lnTo>
                    <a:pt x="1144" y="195"/>
                  </a:lnTo>
                  <a:lnTo>
                    <a:pt x="1138" y="183"/>
                  </a:lnTo>
                  <a:lnTo>
                    <a:pt x="1130" y="172"/>
                  </a:lnTo>
                  <a:lnTo>
                    <a:pt x="993" y="23"/>
                  </a:lnTo>
                  <a:lnTo>
                    <a:pt x="993" y="23"/>
                  </a:lnTo>
                  <a:lnTo>
                    <a:pt x="983" y="13"/>
                  </a:lnTo>
                  <a:lnTo>
                    <a:pt x="972" y="7"/>
                  </a:lnTo>
                  <a:lnTo>
                    <a:pt x="959" y="2"/>
                  </a:lnTo>
                  <a:lnTo>
                    <a:pt x="946" y="0"/>
                  </a:lnTo>
                  <a:lnTo>
                    <a:pt x="933" y="0"/>
                  </a:lnTo>
                  <a:lnTo>
                    <a:pt x="920" y="2"/>
                  </a:lnTo>
                  <a:lnTo>
                    <a:pt x="908" y="7"/>
                  </a:lnTo>
                  <a:lnTo>
                    <a:pt x="896" y="15"/>
                  </a:lnTo>
                  <a:lnTo>
                    <a:pt x="864" y="42"/>
                  </a:lnTo>
                  <a:lnTo>
                    <a:pt x="864" y="42"/>
                  </a:lnTo>
                  <a:lnTo>
                    <a:pt x="852" y="49"/>
                  </a:lnTo>
                  <a:lnTo>
                    <a:pt x="845" y="52"/>
                  </a:lnTo>
                  <a:lnTo>
                    <a:pt x="839" y="55"/>
                  </a:lnTo>
                  <a:lnTo>
                    <a:pt x="832" y="56"/>
                  </a:lnTo>
                  <a:lnTo>
                    <a:pt x="824" y="57"/>
                  </a:lnTo>
                  <a:lnTo>
                    <a:pt x="810" y="57"/>
                  </a:lnTo>
                  <a:lnTo>
                    <a:pt x="810" y="57"/>
                  </a:lnTo>
                  <a:lnTo>
                    <a:pt x="708" y="44"/>
                  </a:lnTo>
                  <a:lnTo>
                    <a:pt x="708" y="44"/>
                  </a:lnTo>
                  <a:lnTo>
                    <a:pt x="685" y="43"/>
                  </a:lnTo>
                  <a:lnTo>
                    <a:pt x="662" y="43"/>
                  </a:lnTo>
                  <a:lnTo>
                    <a:pt x="639" y="45"/>
                  </a:lnTo>
                  <a:lnTo>
                    <a:pt x="618" y="50"/>
                  </a:lnTo>
                  <a:lnTo>
                    <a:pt x="596" y="57"/>
                  </a:lnTo>
                  <a:lnTo>
                    <a:pt x="575" y="67"/>
                  </a:lnTo>
                  <a:lnTo>
                    <a:pt x="555" y="77"/>
                  </a:lnTo>
                  <a:lnTo>
                    <a:pt x="535" y="92"/>
                  </a:lnTo>
                  <a:lnTo>
                    <a:pt x="535" y="92"/>
                  </a:lnTo>
                  <a:lnTo>
                    <a:pt x="434" y="169"/>
                  </a:lnTo>
                  <a:lnTo>
                    <a:pt x="333" y="247"/>
                  </a:lnTo>
                  <a:lnTo>
                    <a:pt x="333" y="247"/>
                  </a:lnTo>
                  <a:lnTo>
                    <a:pt x="323" y="257"/>
                  </a:lnTo>
                  <a:lnTo>
                    <a:pt x="316" y="267"/>
                  </a:lnTo>
                  <a:lnTo>
                    <a:pt x="311" y="278"/>
                  </a:lnTo>
                  <a:lnTo>
                    <a:pt x="310" y="288"/>
                  </a:lnTo>
                  <a:lnTo>
                    <a:pt x="311" y="298"/>
                  </a:lnTo>
                  <a:lnTo>
                    <a:pt x="314" y="308"/>
                  </a:lnTo>
                  <a:lnTo>
                    <a:pt x="320" y="316"/>
                  </a:lnTo>
                  <a:lnTo>
                    <a:pt x="327" y="323"/>
                  </a:lnTo>
                  <a:lnTo>
                    <a:pt x="336" y="329"/>
                  </a:lnTo>
                  <a:lnTo>
                    <a:pt x="346" y="335"/>
                  </a:lnTo>
                  <a:lnTo>
                    <a:pt x="358" y="338"/>
                  </a:lnTo>
                  <a:lnTo>
                    <a:pt x="371" y="340"/>
                  </a:lnTo>
                  <a:lnTo>
                    <a:pt x="386" y="339"/>
                  </a:lnTo>
                  <a:lnTo>
                    <a:pt x="400" y="336"/>
                  </a:lnTo>
                  <a:lnTo>
                    <a:pt x="414" y="332"/>
                  </a:lnTo>
                  <a:lnTo>
                    <a:pt x="430" y="323"/>
                  </a:lnTo>
                  <a:lnTo>
                    <a:pt x="576" y="233"/>
                  </a:lnTo>
                  <a:lnTo>
                    <a:pt x="576" y="233"/>
                  </a:lnTo>
                  <a:lnTo>
                    <a:pt x="584" y="228"/>
                  </a:lnTo>
                  <a:lnTo>
                    <a:pt x="593" y="225"/>
                  </a:lnTo>
                  <a:lnTo>
                    <a:pt x="601" y="223"/>
                  </a:lnTo>
                  <a:lnTo>
                    <a:pt x="609" y="222"/>
                  </a:lnTo>
                  <a:lnTo>
                    <a:pt x="618" y="222"/>
                  </a:lnTo>
                  <a:lnTo>
                    <a:pt x="626" y="222"/>
                  </a:lnTo>
                  <a:lnTo>
                    <a:pt x="634" y="225"/>
                  </a:lnTo>
                  <a:lnTo>
                    <a:pt x="643" y="228"/>
                  </a:lnTo>
                  <a:lnTo>
                    <a:pt x="643" y="228"/>
                  </a:lnTo>
                  <a:lnTo>
                    <a:pt x="653" y="232"/>
                  </a:lnTo>
                  <a:lnTo>
                    <a:pt x="665" y="235"/>
                  </a:lnTo>
                  <a:lnTo>
                    <a:pt x="677" y="238"/>
                  </a:lnTo>
                  <a:lnTo>
                    <a:pt x="689" y="239"/>
                  </a:lnTo>
                  <a:lnTo>
                    <a:pt x="701" y="240"/>
                  </a:lnTo>
                  <a:lnTo>
                    <a:pt x="713" y="240"/>
                  </a:lnTo>
                  <a:lnTo>
                    <a:pt x="725" y="239"/>
                  </a:lnTo>
                  <a:lnTo>
                    <a:pt x="735" y="238"/>
                  </a:lnTo>
                  <a:lnTo>
                    <a:pt x="735" y="238"/>
                  </a:lnTo>
                  <a:lnTo>
                    <a:pt x="744" y="237"/>
                  </a:lnTo>
                  <a:lnTo>
                    <a:pt x="752" y="237"/>
                  </a:lnTo>
                  <a:lnTo>
                    <a:pt x="760" y="237"/>
                  </a:lnTo>
                  <a:lnTo>
                    <a:pt x="769" y="239"/>
                  </a:lnTo>
                  <a:lnTo>
                    <a:pt x="776" y="241"/>
                  </a:lnTo>
                  <a:lnTo>
                    <a:pt x="783" y="246"/>
                  </a:lnTo>
                  <a:lnTo>
                    <a:pt x="790" y="251"/>
                  </a:lnTo>
                  <a:lnTo>
                    <a:pt x="797" y="256"/>
                  </a:lnTo>
                  <a:lnTo>
                    <a:pt x="797" y="256"/>
                  </a:lnTo>
                  <a:close/>
                </a:path>
              </a:pathLst>
            </a:custGeom>
            <a:solidFill>
              <a:schemeClr val="bg1">
                <a:lumMod val="100000"/>
              </a:schemeClr>
            </a:solidFill>
            <a:ln>
              <a:noFill/>
            </a:ln>
          </p:spPr>
          <p:txBody>
            <a:bodyPr anchor="ct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sysClr lastClr="000000" val="windowText"/>
                </a:solidFill>
                <a:effectLst/>
                <a:uLnTx/>
                <a:uFillTx/>
                <a:latin typeface="Arial"/>
                <a:ea typeface="微软雅黑"/>
                <a:cs typeface="+mn-cs"/>
              </a:endParaRPr>
            </a:p>
          </p:txBody>
        </p:sp>
        <p:sp>
          <p:nvSpPr>
            <p:cNvPr id="37" name="îṧlîḍè">
              <a:extLst>
                <a:ext uri="{FF2B5EF4-FFF2-40B4-BE49-F238E27FC236}">
                  <a16:creationId xmlns:a16="http://schemas.microsoft.com/office/drawing/2014/main" id="{2EBCEB94-0907-4FBA-8B17-AB91153A6F80}"/>
                </a:ext>
              </a:extLst>
            </p:cNvPr>
            <p:cNvSpPr/>
            <p:nvPr/>
          </p:nvSpPr>
          <p:spPr bwMode="auto">
            <a:xfrm>
              <a:off x="7826670" y="3368320"/>
              <a:ext cx="508539" cy="676199"/>
            </a:xfrm>
            <a:custGeom>
              <a:gdLst>
                <a:gd fmla="*/ 560 w 915" name="T0"/>
                <a:gd fmla="*/ 881 h 1218" name="T1"/>
                <a:gd fmla="*/ 900 w 915" name="T2"/>
                <a:gd fmla="*/ 652 h 1218" name="T3"/>
                <a:gd fmla="*/ 887 w 915" name="T4"/>
                <a:gd fmla="*/ 898 h 1218" name="T5"/>
                <a:gd fmla="*/ 379 w 915" name="T6"/>
                <a:gd fmla="*/ 67 h 1218" name="T7"/>
                <a:gd fmla="*/ 380 w 915" name="T8"/>
                <a:gd fmla="*/ 54 h 1218" name="T9"/>
                <a:gd fmla="*/ 391 w 915" name="T10"/>
                <a:gd fmla="*/ 30 h 1218" name="T11"/>
                <a:gd fmla="*/ 409 w 915" name="T12"/>
                <a:gd fmla="*/ 12 h 1218" name="T13"/>
                <a:gd fmla="*/ 433 w 915" name="T14"/>
                <a:gd fmla="*/ 1 h 1218" name="T15"/>
                <a:gd fmla="*/ 446 w 915" name="T16"/>
                <a:gd fmla="*/ 0 h 1218" name="T17"/>
                <a:gd fmla="*/ 472 w 915" name="T18"/>
                <a:gd fmla="*/ 5 h 1218" name="T19"/>
                <a:gd fmla="*/ 493 w 915" name="T20"/>
                <a:gd fmla="*/ 19 h 1218" name="T21"/>
                <a:gd fmla="*/ 508 w 915" name="T22"/>
                <a:gd fmla="*/ 41 h 1218" name="T23"/>
                <a:gd fmla="*/ 512 w 915" name="T24"/>
                <a:gd fmla="*/ 67 h 1218" name="T25"/>
                <a:gd fmla="*/ 379 w 915" name="T26"/>
                <a:gd fmla="*/ 161 h 1218" name="T27"/>
                <a:gd fmla="*/ 379 w 915" name="T28"/>
                <a:gd fmla="*/ 67 h 1218" name="T29"/>
                <a:gd fmla="*/ 512 w 915" name="T30"/>
                <a:gd fmla="*/ 1103 h 1218" name="T31"/>
                <a:gd fmla="*/ 514 w 915" name="T32"/>
                <a:gd fmla="*/ 1107 h 1218" name="T33"/>
                <a:gd fmla="*/ 518 w 915" name="T34"/>
                <a:gd fmla="*/ 1116 h 1218" name="T35"/>
                <a:gd fmla="*/ 528 w 915" name="T36"/>
                <a:gd fmla="*/ 1122 h 1218" name="T37"/>
                <a:gd fmla="*/ 568 w 915" name="T38"/>
                <a:gd fmla="*/ 1122 h 1218" name="T39"/>
                <a:gd fmla="*/ 579 w 915" name="T40"/>
                <a:gd fmla="*/ 1124 h 1218" name="T41"/>
                <a:gd fmla="*/ 598 w 915" name="T42"/>
                <a:gd fmla="*/ 1132 h 1218" name="T43"/>
                <a:gd fmla="*/ 613 w 915" name="T44"/>
                <a:gd fmla="*/ 1146 h 1218" name="T45"/>
                <a:gd fmla="*/ 621 w 915" name="T46"/>
                <a:gd fmla="*/ 1165 h 1218" name="T47"/>
                <a:gd fmla="*/ 622 w 915" name="T48"/>
                <a:gd fmla="*/ 1218 h 1218" name="T49"/>
                <a:gd fmla="*/ 270 w 915" name="T50"/>
                <a:gd fmla="*/ 1176 h 1218" name="T51"/>
                <a:gd fmla="*/ 271 w 915" name="T52"/>
                <a:gd fmla="*/ 1165 h 1218" name="T53"/>
                <a:gd fmla="*/ 279 w 915" name="T54"/>
                <a:gd fmla="*/ 1146 h 1218" name="T55"/>
                <a:gd fmla="*/ 294 w 915" name="T56"/>
                <a:gd fmla="*/ 1132 h 1218" name="T57"/>
                <a:gd fmla="*/ 313 w 915" name="T58"/>
                <a:gd fmla="*/ 1124 h 1218" name="T59"/>
                <a:gd fmla="*/ 360 w 915" name="T60"/>
                <a:gd fmla="*/ 1122 h 1218" name="T61"/>
                <a:gd fmla="*/ 364 w 915" name="T62"/>
                <a:gd fmla="*/ 1122 h 1218" name="T63"/>
                <a:gd fmla="*/ 375 w 915" name="T64"/>
                <a:gd fmla="*/ 1116 h 1218" name="T65"/>
                <a:gd fmla="*/ 379 w 915" name="T66"/>
                <a:gd fmla="*/ 1107 h 1218" name="T67"/>
                <a:gd fmla="*/ 379 w 915" name="T68"/>
                <a:gd fmla="*/ 504 h 1218" name="T69"/>
                <a:gd fmla="*/ 512 w 915" name="T70"/>
                <a:gd fmla="*/ 497 h 1218" name="T71"/>
                <a:gd fmla="*/ 89 w 915" name="T72"/>
                <a:gd fmla="*/ 856 h 1218" name="T73"/>
                <a:gd fmla="*/ 102 w 915" name="T74"/>
                <a:gd fmla="*/ 610 h 1218" name="T75"/>
                <a:gd fmla="*/ 332 w 915" name="T76"/>
                <a:gd fmla="*/ 869 h 1218" name="T77"/>
                <a:gd fmla="*/ 15 w 915" name="T78"/>
                <a:gd fmla="*/ 228 h 1218" name="T79"/>
                <a:gd fmla="*/ 814 w 915" name="T80"/>
                <a:gd fmla="*/ 186 h 1218" name="T81"/>
                <a:gd fmla="*/ 827 w 915" name="T82"/>
                <a:gd fmla="*/ 433 h 1218" name="T83"/>
                <a:gd fmla="*/ 29 w 915" name="T84"/>
                <a:gd fmla="*/ 476 h 1218" name="T85"/>
                <a:gd fmla="*/ 15 w 915" name="T86"/>
                <a:gd fmla="*/ 228 h 1218"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218" w="915">
                  <a:moveTo>
                    <a:pt x="887" y="898"/>
                  </a:moveTo>
                  <a:lnTo>
                    <a:pt x="560" y="881"/>
                  </a:lnTo>
                  <a:lnTo>
                    <a:pt x="560" y="634"/>
                  </a:lnTo>
                  <a:lnTo>
                    <a:pt x="900" y="652"/>
                  </a:lnTo>
                  <a:lnTo>
                    <a:pt x="799" y="769"/>
                  </a:lnTo>
                  <a:lnTo>
                    <a:pt x="887" y="898"/>
                  </a:lnTo>
                  <a:lnTo>
                    <a:pt x="887" y="898"/>
                  </a:lnTo>
                  <a:close/>
                  <a:moveTo>
                    <a:pt x="379" y="67"/>
                  </a:moveTo>
                  <a:lnTo>
                    <a:pt x="379" y="67"/>
                  </a:lnTo>
                  <a:lnTo>
                    <a:pt x="380" y="54"/>
                  </a:lnTo>
                  <a:lnTo>
                    <a:pt x="385" y="41"/>
                  </a:lnTo>
                  <a:lnTo>
                    <a:pt x="391" y="30"/>
                  </a:lnTo>
                  <a:lnTo>
                    <a:pt x="399" y="19"/>
                  </a:lnTo>
                  <a:lnTo>
                    <a:pt x="409" y="12"/>
                  </a:lnTo>
                  <a:lnTo>
                    <a:pt x="420" y="5"/>
                  </a:lnTo>
                  <a:lnTo>
                    <a:pt x="433" y="1"/>
                  </a:lnTo>
                  <a:lnTo>
                    <a:pt x="446" y="0"/>
                  </a:lnTo>
                  <a:lnTo>
                    <a:pt x="446" y="0"/>
                  </a:lnTo>
                  <a:lnTo>
                    <a:pt x="460" y="1"/>
                  </a:lnTo>
                  <a:lnTo>
                    <a:pt x="472" y="5"/>
                  </a:lnTo>
                  <a:lnTo>
                    <a:pt x="484" y="12"/>
                  </a:lnTo>
                  <a:lnTo>
                    <a:pt x="493" y="19"/>
                  </a:lnTo>
                  <a:lnTo>
                    <a:pt x="502" y="30"/>
                  </a:lnTo>
                  <a:lnTo>
                    <a:pt x="508" y="41"/>
                  </a:lnTo>
                  <a:lnTo>
                    <a:pt x="511" y="54"/>
                  </a:lnTo>
                  <a:lnTo>
                    <a:pt x="512" y="67"/>
                  </a:lnTo>
                  <a:lnTo>
                    <a:pt x="512" y="155"/>
                  </a:lnTo>
                  <a:lnTo>
                    <a:pt x="379" y="161"/>
                  </a:lnTo>
                  <a:lnTo>
                    <a:pt x="379" y="67"/>
                  </a:lnTo>
                  <a:lnTo>
                    <a:pt x="379" y="67"/>
                  </a:lnTo>
                  <a:close/>
                  <a:moveTo>
                    <a:pt x="512" y="497"/>
                  </a:moveTo>
                  <a:lnTo>
                    <a:pt x="512" y="1103"/>
                  </a:lnTo>
                  <a:lnTo>
                    <a:pt x="512" y="1103"/>
                  </a:lnTo>
                  <a:lnTo>
                    <a:pt x="514" y="1107"/>
                  </a:lnTo>
                  <a:lnTo>
                    <a:pt x="515" y="1111"/>
                  </a:lnTo>
                  <a:lnTo>
                    <a:pt x="518" y="1116"/>
                  </a:lnTo>
                  <a:lnTo>
                    <a:pt x="524" y="1121"/>
                  </a:lnTo>
                  <a:lnTo>
                    <a:pt x="528" y="1122"/>
                  </a:lnTo>
                  <a:lnTo>
                    <a:pt x="531" y="1122"/>
                  </a:lnTo>
                  <a:lnTo>
                    <a:pt x="568" y="1122"/>
                  </a:lnTo>
                  <a:lnTo>
                    <a:pt x="568" y="1122"/>
                  </a:lnTo>
                  <a:lnTo>
                    <a:pt x="579" y="1124"/>
                  </a:lnTo>
                  <a:lnTo>
                    <a:pt x="590" y="1127"/>
                  </a:lnTo>
                  <a:lnTo>
                    <a:pt x="598" y="1132"/>
                  </a:lnTo>
                  <a:lnTo>
                    <a:pt x="606" y="1138"/>
                  </a:lnTo>
                  <a:lnTo>
                    <a:pt x="613" y="1146"/>
                  </a:lnTo>
                  <a:lnTo>
                    <a:pt x="618" y="1156"/>
                  </a:lnTo>
                  <a:lnTo>
                    <a:pt x="621" y="1165"/>
                  </a:lnTo>
                  <a:lnTo>
                    <a:pt x="622" y="1176"/>
                  </a:lnTo>
                  <a:lnTo>
                    <a:pt x="622" y="1218"/>
                  </a:lnTo>
                  <a:lnTo>
                    <a:pt x="270" y="1218"/>
                  </a:lnTo>
                  <a:lnTo>
                    <a:pt x="270" y="1176"/>
                  </a:lnTo>
                  <a:lnTo>
                    <a:pt x="270" y="1176"/>
                  </a:lnTo>
                  <a:lnTo>
                    <a:pt x="271" y="1165"/>
                  </a:lnTo>
                  <a:lnTo>
                    <a:pt x="275" y="1156"/>
                  </a:lnTo>
                  <a:lnTo>
                    <a:pt x="279" y="1146"/>
                  </a:lnTo>
                  <a:lnTo>
                    <a:pt x="285" y="1138"/>
                  </a:lnTo>
                  <a:lnTo>
                    <a:pt x="294" y="1132"/>
                  </a:lnTo>
                  <a:lnTo>
                    <a:pt x="303" y="1127"/>
                  </a:lnTo>
                  <a:lnTo>
                    <a:pt x="313" y="1124"/>
                  </a:lnTo>
                  <a:lnTo>
                    <a:pt x="323" y="1122"/>
                  </a:lnTo>
                  <a:lnTo>
                    <a:pt x="360" y="1122"/>
                  </a:lnTo>
                  <a:lnTo>
                    <a:pt x="360" y="1122"/>
                  </a:lnTo>
                  <a:lnTo>
                    <a:pt x="364" y="1122"/>
                  </a:lnTo>
                  <a:lnTo>
                    <a:pt x="367" y="1121"/>
                  </a:lnTo>
                  <a:lnTo>
                    <a:pt x="375" y="1116"/>
                  </a:lnTo>
                  <a:lnTo>
                    <a:pt x="378" y="1111"/>
                  </a:lnTo>
                  <a:lnTo>
                    <a:pt x="379" y="1107"/>
                  </a:lnTo>
                  <a:lnTo>
                    <a:pt x="379" y="1103"/>
                  </a:lnTo>
                  <a:lnTo>
                    <a:pt x="379" y="504"/>
                  </a:lnTo>
                  <a:lnTo>
                    <a:pt x="512" y="497"/>
                  </a:lnTo>
                  <a:lnTo>
                    <a:pt x="512" y="497"/>
                  </a:lnTo>
                  <a:close/>
                  <a:moveTo>
                    <a:pt x="332" y="869"/>
                  </a:moveTo>
                  <a:lnTo>
                    <a:pt x="89" y="856"/>
                  </a:lnTo>
                  <a:lnTo>
                    <a:pt x="0" y="728"/>
                  </a:lnTo>
                  <a:lnTo>
                    <a:pt x="102" y="610"/>
                  </a:lnTo>
                  <a:lnTo>
                    <a:pt x="332" y="622"/>
                  </a:lnTo>
                  <a:lnTo>
                    <a:pt x="332" y="869"/>
                  </a:lnTo>
                  <a:lnTo>
                    <a:pt x="332" y="869"/>
                  </a:lnTo>
                  <a:close/>
                  <a:moveTo>
                    <a:pt x="15" y="228"/>
                  </a:moveTo>
                  <a:lnTo>
                    <a:pt x="415" y="207"/>
                  </a:lnTo>
                  <a:lnTo>
                    <a:pt x="814" y="186"/>
                  </a:lnTo>
                  <a:lnTo>
                    <a:pt x="915" y="304"/>
                  </a:lnTo>
                  <a:lnTo>
                    <a:pt x="827" y="433"/>
                  </a:lnTo>
                  <a:lnTo>
                    <a:pt x="428" y="454"/>
                  </a:lnTo>
                  <a:lnTo>
                    <a:pt x="29" y="476"/>
                  </a:lnTo>
                  <a:lnTo>
                    <a:pt x="118" y="346"/>
                  </a:lnTo>
                  <a:lnTo>
                    <a:pt x="15" y="228"/>
                  </a:lnTo>
                  <a:lnTo>
                    <a:pt x="15" y="228"/>
                  </a:lnTo>
                  <a:close/>
                </a:path>
              </a:pathLst>
            </a:custGeom>
            <a:solidFill>
              <a:schemeClr val="bg1">
                <a:lumMod val="100000"/>
              </a:schemeClr>
            </a:solidFill>
            <a:ln>
              <a:noFill/>
            </a:ln>
          </p:spPr>
          <p:txBody>
            <a:bodyPr anchor="ct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sysClr lastClr="000000" val="windowText"/>
                </a:solidFill>
                <a:effectLst/>
                <a:uLnTx/>
                <a:uFillTx/>
                <a:latin typeface="Arial"/>
                <a:ea typeface="微软雅黑"/>
                <a:cs typeface="+mn-cs"/>
              </a:endParaRPr>
            </a:p>
          </p:txBody>
        </p:sp>
        <p:sp>
          <p:nvSpPr>
            <p:cNvPr id="38" name="îš1îḋé">
              <a:extLst>
                <a:ext uri="{FF2B5EF4-FFF2-40B4-BE49-F238E27FC236}">
                  <a16:creationId xmlns:a16="http://schemas.microsoft.com/office/drawing/2014/main" id="{D6C17717-423A-4E8B-ADB3-8FEF5C8618A5}"/>
                </a:ext>
              </a:extLst>
            </p:cNvPr>
            <p:cNvSpPr txBox="1"/>
            <p:nvPr/>
          </p:nvSpPr>
          <p:spPr bwMode="auto">
            <a:xfrm>
              <a:off x="5320657" y="3404718"/>
              <a:ext cx="1538883" cy="307777"/>
            </a:xfrm>
            <a:prstGeom prst="rect">
              <a:avLst/>
            </a:prstGeom>
            <a:noFill/>
            <a:scene3d>
              <a:camera prst="orthographicFront">
                <a:rot lat="0" lon="0" rev="0"/>
              </a:camera>
              <a:lightRig dir="t" rig="threePt"/>
            </a:scene3d>
            <a:sp3d prstMaterial="matte">
              <a:bevelT h="1270" w="1270"/>
            </a:sp3d>
          </p:spPr>
          <p:txBody>
            <a:bodyPr anchor="t" anchorCtr="0" bIns="0" lIns="0" rIns="0" tIns="0" wrap="none">
              <a:normAutofit/>
            </a:bodyPr>
            <a:lstStyle/>
            <a:p>
              <a:pPr algn="r" lvl="0">
                <a:defRPr/>
              </a:pPr>
              <a:r>
                <a:rPr altLang="en-US" b="1" lang="zh-CN" sz="2000">
                  <a:solidFill>
                    <a:schemeClr val="bg1"/>
                  </a:solidFill>
                  <a:latin charset="-122" panose="020b0503020204020204" pitchFamily="34" typeface="微软雅黑"/>
                  <a:ea charset="-122" panose="020b0503020204020204" pitchFamily="34" typeface="微软雅黑"/>
                </a:rPr>
                <a:t>什么叫责任心</a:t>
              </a:r>
            </a:p>
          </p:txBody>
        </p:sp>
      </p:grpSp>
      <p:grpSp>
        <p:nvGrpSpPr>
          <p:cNvPr id="39" name="组合 38">
            <a:extLst>
              <a:ext uri="{FF2B5EF4-FFF2-40B4-BE49-F238E27FC236}">
                <a16:creationId xmlns:a16="http://schemas.microsoft.com/office/drawing/2014/main" id="{3A197013-0795-47D2-A2BA-9BCA11ED43D0}"/>
              </a:ext>
            </a:extLst>
          </p:cNvPr>
          <p:cNvGrpSpPr/>
          <p:nvPr/>
        </p:nvGrpSpPr>
        <p:grpSpPr>
          <a:xfrm>
            <a:off x="8975726" y="2145942"/>
            <a:ext cx="2265072" cy="1635648"/>
            <a:chOff x="8975726" y="2145942"/>
            <a:chExt cx="2265072" cy="1635648"/>
          </a:xfrm>
        </p:grpSpPr>
        <p:sp>
          <p:nvSpPr>
            <p:cNvPr id="40" name="矩形 39">
              <a:extLst>
                <a:ext uri="{FF2B5EF4-FFF2-40B4-BE49-F238E27FC236}">
                  <a16:creationId xmlns:a16="http://schemas.microsoft.com/office/drawing/2014/main" id="{29283635-FA25-407C-B605-F18084611D46}"/>
                </a:ext>
              </a:extLst>
            </p:cNvPr>
            <p:cNvSpPr/>
            <p:nvPr/>
          </p:nvSpPr>
          <p:spPr>
            <a:xfrm>
              <a:off x="8975725" y="2145942"/>
              <a:ext cx="2061188" cy="365760"/>
            </a:xfrm>
            <a:prstGeom prst="rect">
              <a:avLst/>
            </a:prstGeom>
          </p:spPr>
          <p:txBody>
            <a:bodyPr wrap="square">
              <a:spAutoFit/>
            </a:bodyPr>
            <a:lstStyle/>
            <a:p>
              <a:pPr lvl="0">
                <a:defRPr/>
              </a:pPr>
              <a:r>
                <a:rPr altLang="en-US" b="1" lang="zh-CN">
                  <a:solidFill>
                    <a:prstClr val="black"/>
                  </a:solidFill>
                  <a:latin charset="-122" panose="020b0503020204020204" pitchFamily="34" typeface="微软雅黑"/>
                  <a:ea charset="-122" panose="020b0503020204020204" pitchFamily="34" typeface="微软雅黑"/>
                </a:rPr>
                <a:t>什么叫责任心</a:t>
              </a:r>
            </a:p>
          </p:txBody>
        </p:sp>
        <p:sp>
          <p:nvSpPr>
            <p:cNvPr id="41" name="矩形 40">
              <a:extLst>
                <a:ext uri="{FF2B5EF4-FFF2-40B4-BE49-F238E27FC236}">
                  <a16:creationId xmlns:a16="http://schemas.microsoft.com/office/drawing/2014/main" id="{0575A430-37F1-4C58-A7CF-8B8A74ACCE0E}"/>
                </a:ext>
              </a:extLst>
            </p:cNvPr>
            <p:cNvSpPr/>
            <p:nvPr/>
          </p:nvSpPr>
          <p:spPr>
            <a:xfrm>
              <a:off x="8975727" y="2620759"/>
              <a:ext cx="2265072" cy="1188720"/>
            </a:xfrm>
            <a:prstGeom prst="rect">
              <a:avLst/>
            </a:prstGeom>
          </p:spPr>
          <p:txBody>
            <a:bodyPr wrap="square">
              <a:spAutoFit/>
            </a:bodyPr>
            <a:lstStyle/>
            <a:p>
              <a:pPr fontAlgn="base" lvl="0">
                <a:lnSpc>
                  <a:spcPct val="150000"/>
                </a:lnSpc>
                <a:spcBef>
                  <a:spcPct val="0"/>
                </a:spcBef>
                <a:spcAft>
                  <a:spcPct val="0"/>
                </a:spcAft>
              </a:pPr>
              <a:r>
                <a:rPr altLang="en-US" lang="zh-CN" sz="1600">
                  <a:solidFill>
                    <a:schemeClr val="tx1">
                      <a:lumMod val="90000"/>
                      <a:lumOff val="10000"/>
                    </a:schemeClr>
                  </a:solidFill>
                  <a:latin charset="0" panose="020b0502020202020204" pitchFamily="34" typeface="Century Gothic"/>
                  <a:sym charset="0" panose="020b0502020202020204" pitchFamily="34" typeface="Century Gothic"/>
                </a:rPr>
                <a:t> 拥有强烈的责任心，无论做什么事情，都当作自己的事情来做。</a:t>
              </a:r>
            </a:p>
          </p:txBody>
        </p:sp>
      </p:grpSp>
      <p:grpSp>
        <p:nvGrpSpPr>
          <p:cNvPr id="42" name="组合 41">
            <a:extLst>
              <a:ext uri="{FF2B5EF4-FFF2-40B4-BE49-F238E27FC236}">
                <a16:creationId xmlns:a16="http://schemas.microsoft.com/office/drawing/2014/main" id="{5EE7B1F8-CFE6-4461-B3C6-98C60C083DBB}"/>
              </a:ext>
            </a:extLst>
          </p:cNvPr>
          <p:cNvGrpSpPr/>
          <p:nvPr/>
        </p:nvGrpSpPr>
        <p:grpSpPr>
          <a:xfrm>
            <a:off x="8975726" y="4237469"/>
            <a:ext cx="2265072" cy="1303819"/>
            <a:chOff x="8975726" y="4237469"/>
            <a:chExt cx="2265072" cy="1303819"/>
          </a:xfrm>
        </p:grpSpPr>
        <p:sp>
          <p:nvSpPr>
            <p:cNvPr id="43" name="矩形 42">
              <a:extLst>
                <a:ext uri="{FF2B5EF4-FFF2-40B4-BE49-F238E27FC236}">
                  <a16:creationId xmlns:a16="http://schemas.microsoft.com/office/drawing/2014/main" id="{54D6B4C6-A133-43C8-9843-476DD00CE30C}"/>
                </a:ext>
              </a:extLst>
            </p:cNvPr>
            <p:cNvSpPr/>
            <p:nvPr/>
          </p:nvSpPr>
          <p:spPr>
            <a:xfrm>
              <a:off x="8975725" y="4237468"/>
              <a:ext cx="2061188" cy="365760"/>
            </a:xfrm>
            <a:prstGeom prst="rect">
              <a:avLst/>
            </a:prstGeom>
          </p:spPr>
          <p:txBody>
            <a:bodyPr wrap="square">
              <a:spAutoFit/>
            </a:bodyPr>
            <a:lstStyle/>
            <a:p>
              <a:pPr lvl="0">
                <a:defRPr/>
              </a:pPr>
              <a:r>
                <a:rPr altLang="en-US" b="1" lang="zh-CN">
                  <a:solidFill>
                    <a:prstClr val="black"/>
                  </a:solidFill>
                  <a:latin charset="-122" panose="020b0503020204020204" pitchFamily="34" typeface="微软雅黑"/>
                  <a:ea charset="-122" panose="020b0503020204020204" pitchFamily="34" typeface="微软雅黑"/>
                </a:rPr>
                <a:t>什么叫责任心</a:t>
              </a:r>
            </a:p>
          </p:txBody>
        </p:sp>
        <p:sp>
          <p:nvSpPr>
            <p:cNvPr id="44" name="矩形 43">
              <a:extLst>
                <a:ext uri="{FF2B5EF4-FFF2-40B4-BE49-F238E27FC236}">
                  <a16:creationId xmlns:a16="http://schemas.microsoft.com/office/drawing/2014/main" id="{58B84DF5-C6C0-4E69-89A0-5D0BDE85C654}"/>
                </a:ext>
              </a:extLst>
            </p:cNvPr>
            <p:cNvSpPr/>
            <p:nvPr/>
          </p:nvSpPr>
          <p:spPr>
            <a:xfrm>
              <a:off x="8975726" y="4606801"/>
              <a:ext cx="2265072" cy="925373"/>
            </a:xfrm>
            <a:prstGeom prst="rect">
              <a:avLst/>
            </a:prstGeom>
          </p:spPr>
          <p:txBody>
            <a:bodyPr wrap="square">
              <a:spAutoFit/>
            </a:bodyPr>
            <a:lstStyle/>
            <a:p>
              <a:pPr algn="ctr" defTabSz="457200" lvl="0">
                <a:lnSpc>
                  <a:spcPct val="114000"/>
                </a:lnSpc>
                <a:defRPr/>
              </a:pPr>
              <a:r>
                <a:rPr altLang="en-US" lang="zh-CN" sz="1600">
                  <a:solidFill>
                    <a:schemeClr val="tx1">
                      <a:lumMod val="90000"/>
                      <a:lumOff val="10000"/>
                    </a:schemeClr>
                  </a:solidFill>
                  <a:latin charset="0" panose="020b0502020202020204" pitchFamily="34" typeface="Century Gothic"/>
                  <a:sym charset="0" panose="020b0502020202020204" pitchFamily="34" typeface="Century Gothic"/>
                </a:rPr>
                <a:t>有爱心肯奉献，自动自发，做人做事注重细节。这种人是未来的成功者。</a:t>
              </a:r>
            </a:p>
          </p:txBody>
        </p:sp>
      </p:grpSp>
      <p:grpSp>
        <p:nvGrpSpPr>
          <p:cNvPr id="45" name="组合 44">
            <a:extLst>
              <a:ext uri="{FF2B5EF4-FFF2-40B4-BE49-F238E27FC236}">
                <a16:creationId xmlns:a16="http://schemas.microsoft.com/office/drawing/2014/main" id="{CB32F45D-6756-4500-A4B9-70BFED0C8E22}"/>
              </a:ext>
            </a:extLst>
          </p:cNvPr>
          <p:cNvGrpSpPr/>
          <p:nvPr/>
        </p:nvGrpSpPr>
        <p:grpSpPr>
          <a:xfrm>
            <a:off x="1001520" y="2145942"/>
            <a:ext cx="2286672" cy="1629321"/>
            <a:chOff x="1001520" y="2145942"/>
            <a:chExt cx="2286672" cy="1629321"/>
          </a:xfrm>
        </p:grpSpPr>
        <p:sp>
          <p:nvSpPr>
            <p:cNvPr id="46" name="矩形 45">
              <a:extLst>
                <a:ext uri="{FF2B5EF4-FFF2-40B4-BE49-F238E27FC236}">
                  <a16:creationId xmlns:a16="http://schemas.microsoft.com/office/drawing/2014/main" id="{18ED301D-E756-4B32-9F66-7D89FAB2B400}"/>
                </a:ext>
              </a:extLst>
            </p:cNvPr>
            <p:cNvSpPr/>
            <p:nvPr/>
          </p:nvSpPr>
          <p:spPr>
            <a:xfrm>
              <a:off x="1160280" y="2145942"/>
              <a:ext cx="2061188" cy="365760"/>
            </a:xfrm>
            <a:prstGeom prst="rect">
              <a:avLst/>
            </a:prstGeom>
          </p:spPr>
          <p:txBody>
            <a:bodyPr wrap="square">
              <a:spAutoFit/>
            </a:bodyPr>
            <a:lstStyle/>
            <a:p>
              <a:pPr algn="r"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1800" u="none">
                  <a:ln>
                    <a:noFill/>
                  </a:ln>
                  <a:solidFill>
                    <a:prstClr val="black"/>
                  </a:solidFill>
                  <a:effectLst/>
                  <a:uLnTx/>
                  <a:uFillTx/>
                  <a:latin charset="-122" panose="020b0503020204020204" pitchFamily="34" typeface="微软雅黑"/>
                  <a:ea charset="-122" panose="020b0503020204020204" pitchFamily="34" typeface="微软雅黑"/>
                  <a:cs typeface="+mn-cs"/>
                </a:rPr>
                <a:t>什么叫责任心</a:t>
              </a:r>
            </a:p>
          </p:txBody>
        </p:sp>
        <p:sp>
          <p:nvSpPr>
            <p:cNvPr id="47" name="矩形 46">
              <a:extLst>
                <a:ext uri="{FF2B5EF4-FFF2-40B4-BE49-F238E27FC236}">
                  <a16:creationId xmlns:a16="http://schemas.microsoft.com/office/drawing/2014/main" id="{FC3180BD-F0A5-4632-AC38-971B423B73FD}"/>
                </a:ext>
              </a:extLst>
            </p:cNvPr>
            <p:cNvSpPr/>
            <p:nvPr/>
          </p:nvSpPr>
          <p:spPr>
            <a:xfrm>
              <a:off x="1001520" y="2614432"/>
              <a:ext cx="2286672" cy="1188720"/>
            </a:xfrm>
            <a:prstGeom prst="rect">
              <a:avLst/>
            </a:prstGeom>
          </p:spPr>
          <p:txBody>
            <a:bodyPr wrap="square">
              <a:spAutoFit/>
            </a:bodyPr>
            <a:lstStyle/>
            <a:p>
              <a:pPr fontAlgn="base" lvl="0">
                <a:lnSpc>
                  <a:spcPct val="150000"/>
                </a:lnSpc>
                <a:spcBef>
                  <a:spcPct val="0"/>
                </a:spcBef>
                <a:spcAft>
                  <a:spcPct val="0"/>
                </a:spcAft>
              </a:pPr>
              <a:r>
                <a:rPr altLang="en-US" lang="zh-CN" sz="1600">
                  <a:solidFill>
                    <a:schemeClr val="tx1">
                      <a:lumMod val="90000"/>
                      <a:lumOff val="10000"/>
                    </a:schemeClr>
                  </a:solidFill>
                  <a:latin charset="0" panose="020b0502020202020204" pitchFamily="34" typeface="Century Gothic"/>
                  <a:sym charset="0" panose="020b0502020202020204" pitchFamily="34" typeface="Century Gothic"/>
                </a:rPr>
                <a:t> 拥有强烈的责任心，无论做什么事情，都当作自己的事情来做。</a:t>
              </a:r>
            </a:p>
          </p:txBody>
        </p:sp>
      </p:grpSp>
      <p:grpSp>
        <p:nvGrpSpPr>
          <p:cNvPr id="48" name="组合 47">
            <a:extLst>
              <a:ext uri="{FF2B5EF4-FFF2-40B4-BE49-F238E27FC236}">
                <a16:creationId xmlns:a16="http://schemas.microsoft.com/office/drawing/2014/main" id="{7F7F417B-E1E9-4EF3-8350-6F031EAE1A55}"/>
              </a:ext>
            </a:extLst>
          </p:cNvPr>
          <p:cNvGrpSpPr/>
          <p:nvPr/>
        </p:nvGrpSpPr>
        <p:grpSpPr>
          <a:xfrm>
            <a:off x="956586" y="4237469"/>
            <a:ext cx="2331606" cy="1328461"/>
            <a:chOff x="956586" y="4237469"/>
            <a:chExt cx="2331606" cy="1328461"/>
          </a:xfrm>
        </p:grpSpPr>
        <p:sp>
          <p:nvSpPr>
            <p:cNvPr id="49" name="矩形 48">
              <a:extLst>
                <a:ext uri="{FF2B5EF4-FFF2-40B4-BE49-F238E27FC236}">
                  <a16:creationId xmlns:a16="http://schemas.microsoft.com/office/drawing/2014/main" id="{272C36ED-3E20-4B46-9814-C883F143237E}"/>
                </a:ext>
              </a:extLst>
            </p:cNvPr>
            <p:cNvSpPr/>
            <p:nvPr/>
          </p:nvSpPr>
          <p:spPr>
            <a:xfrm>
              <a:off x="1160280" y="4237468"/>
              <a:ext cx="2061188" cy="365760"/>
            </a:xfrm>
            <a:prstGeom prst="rect">
              <a:avLst/>
            </a:prstGeom>
          </p:spPr>
          <p:txBody>
            <a:bodyPr wrap="square">
              <a:spAutoFit/>
            </a:bodyPr>
            <a:lstStyle/>
            <a:p>
              <a:pPr algn="r" lvl="0">
                <a:defRPr/>
              </a:pPr>
              <a:r>
                <a:rPr altLang="en-US" b="1" lang="zh-CN">
                  <a:solidFill>
                    <a:prstClr val="black"/>
                  </a:solidFill>
                  <a:latin charset="-122" panose="020b0503020204020204" pitchFamily="34" typeface="微软雅黑"/>
                  <a:ea charset="-122" panose="020b0503020204020204" pitchFamily="34" typeface="微软雅黑"/>
                </a:rPr>
                <a:t>什么叫责任心</a:t>
              </a:r>
            </a:p>
          </p:txBody>
        </p:sp>
        <p:sp>
          <p:nvSpPr>
            <p:cNvPr id="50" name="矩形 49">
              <a:extLst>
                <a:ext uri="{FF2B5EF4-FFF2-40B4-BE49-F238E27FC236}">
                  <a16:creationId xmlns:a16="http://schemas.microsoft.com/office/drawing/2014/main" id="{7FB7E6D8-1B7A-4820-ADA6-779E398702DF}"/>
                </a:ext>
              </a:extLst>
            </p:cNvPr>
            <p:cNvSpPr/>
            <p:nvPr/>
          </p:nvSpPr>
          <p:spPr>
            <a:xfrm>
              <a:off x="956586" y="4631442"/>
              <a:ext cx="2331606" cy="925373"/>
            </a:xfrm>
            <a:prstGeom prst="rect">
              <a:avLst/>
            </a:prstGeom>
          </p:spPr>
          <p:txBody>
            <a:bodyPr wrap="square">
              <a:spAutoFit/>
            </a:bodyPr>
            <a:lstStyle/>
            <a:p>
              <a:pPr algn="ctr" defTabSz="457200" lvl="0">
                <a:lnSpc>
                  <a:spcPct val="114000"/>
                </a:lnSpc>
                <a:defRPr/>
              </a:pPr>
              <a:r>
                <a:rPr altLang="en-US" lang="zh-CN" sz="1600">
                  <a:solidFill>
                    <a:schemeClr val="tx1">
                      <a:lumMod val="90000"/>
                      <a:lumOff val="10000"/>
                    </a:schemeClr>
                  </a:solidFill>
                  <a:latin charset="0" panose="020b0502020202020204" pitchFamily="34" typeface="Century Gothic"/>
                  <a:sym charset="0" panose="020b0502020202020204" pitchFamily="34" typeface="Century Gothic"/>
                </a:rPr>
                <a:t>有爱心肯奉献，自动自发，做人做事注重细节。这种人是未来的成功者。</a:t>
              </a:r>
            </a:p>
          </p:txBody>
        </p:sp>
      </p:grpSp>
    </p:spTree>
    <p:extLst>
      <p:ext uri="{BB962C8B-B14F-4D97-AF65-F5344CB8AC3E}">
        <p14:creationId val="3728240296"/>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31" presetSubtype="0">
                                  <p:stCondLst>
                                    <p:cond delay="0"/>
                                  </p:stCondLst>
                                  <p:childTnLst>
                                    <p:set>
                                      <p:cBhvr>
                                        <p:cTn dur="1" fill="hold" id="6">
                                          <p:stCondLst>
                                            <p:cond delay="0"/>
                                          </p:stCondLst>
                                        </p:cTn>
                                        <p:tgtEl>
                                          <p:spTgt spid="30"/>
                                        </p:tgtEl>
                                        <p:attrNameLst>
                                          <p:attrName>style.visibility</p:attrName>
                                        </p:attrNameLst>
                                      </p:cBhvr>
                                      <p:to>
                                        <p:strVal val="visible"/>
                                      </p:to>
                                    </p:set>
                                    <p:anim calcmode="lin" valueType="num">
                                      <p:cBhvr>
                                        <p:cTn dur="1000" fill="hold" id="7"/>
                                        <p:tgtEl>
                                          <p:spTgt spid="30"/>
                                        </p:tgtEl>
                                        <p:attrNameLst>
                                          <p:attrName>ppt_w</p:attrName>
                                        </p:attrNameLst>
                                      </p:cBhvr>
                                      <p:tavLst>
                                        <p:tav tm="0">
                                          <p:val>
                                            <p:fltVal val="0"/>
                                          </p:val>
                                        </p:tav>
                                        <p:tav tm="100000">
                                          <p:val>
                                            <p:strVal val="#ppt_w"/>
                                          </p:val>
                                        </p:tav>
                                      </p:tavLst>
                                    </p:anim>
                                    <p:anim calcmode="lin" valueType="num">
                                      <p:cBhvr>
                                        <p:cTn dur="1000" fill="hold" id="8"/>
                                        <p:tgtEl>
                                          <p:spTgt spid="30"/>
                                        </p:tgtEl>
                                        <p:attrNameLst>
                                          <p:attrName>ppt_h</p:attrName>
                                        </p:attrNameLst>
                                      </p:cBhvr>
                                      <p:tavLst>
                                        <p:tav tm="0">
                                          <p:val>
                                            <p:fltVal val="0"/>
                                          </p:val>
                                        </p:tav>
                                        <p:tav tm="100000">
                                          <p:val>
                                            <p:strVal val="#ppt_h"/>
                                          </p:val>
                                        </p:tav>
                                      </p:tavLst>
                                    </p:anim>
                                    <p:anim calcmode="lin" valueType="num">
                                      <p:cBhvr>
                                        <p:cTn dur="1000" fill="hold" id="9"/>
                                        <p:tgtEl>
                                          <p:spTgt spid="30"/>
                                        </p:tgtEl>
                                        <p:attrNameLst>
                                          <p:attrName>style.rotation</p:attrName>
                                        </p:attrNameLst>
                                      </p:cBhvr>
                                      <p:tavLst>
                                        <p:tav tm="0">
                                          <p:val>
                                            <p:fltVal val="90"/>
                                          </p:val>
                                        </p:tav>
                                        <p:tav tm="100000">
                                          <p:val>
                                            <p:fltVal val="0"/>
                                          </p:val>
                                        </p:tav>
                                      </p:tavLst>
                                    </p:anim>
                                    <p:animEffect filter="fade" transition="in">
                                      <p:cBhvr>
                                        <p:cTn dur="1000" id="10"/>
                                        <p:tgtEl>
                                          <p:spTgt spid="30"/>
                                        </p:tgtEl>
                                      </p:cBhvr>
                                    </p:animEffect>
                                  </p:childTnLst>
                                </p:cTn>
                              </p:par>
                            </p:childTnLst>
                          </p:cTn>
                        </p:par>
                        <p:par>
                          <p:cTn fill="hold" id="11" nodeType="afterGroup">
                            <p:stCondLst>
                              <p:cond delay="1000"/>
                            </p:stCondLst>
                            <p:childTnLst>
                              <p:par>
                                <p:cTn decel="100000" fill="hold" id="12" nodeType="afterEffect" presetClass="entr" presetID="2" presetSubtype="8">
                                  <p:stCondLst>
                                    <p:cond delay="0"/>
                                  </p:stCondLst>
                                  <p:childTnLst>
                                    <p:set>
                                      <p:cBhvr>
                                        <p:cTn dur="1" fill="hold" id="13">
                                          <p:stCondLst>
                                            <p:cond delay="0"/>
                                          </p:stCondLst>
                                        </p:cTn>
                                        <p:tgtEl>
                                          <p:spTgt spid="45"/>
                                        </p:tgtEl>
                                        <p:attrNameLst>
                                          <p:attrName>style.visibility</p:attrName>
                                        </p:attrNameLst>
                                      </p:cBhvr>
                                      <p:to>
                                        <p:strVal val="visible"/>
                                      </p:to>
                                    </p:set>
                                    <p:anim calcmode="lin" valueType="num">
                                      <p:cBhvr additive="base">
                                        <p:cTn dur="1000" fill="hold" id="14"/>
                                        <p:tgtEl>
                                          <p:spTgt spid="45"/>
                                        </p:tgtEl>
                                        <p:attrNameLst>
                                          <p:attrName>ppt_x</p:attrName>
                                        </p:attrNameLst>
                                      </p:cBhvr>
                                      <p:tavLst>
                                        <p:tav tm="0">
                                          <p:val>
                                            <p:strVal val="0-#ppt_w/2"/>
                                          </p:val>
                                        </p:tav>
                                        <p:tav tm="100000">
                                          <p:val>
                                            <p:strVal val="#ppt_x"/>
                                          </p:val>
                                        </p:tav>
                                      </p:tavLst>
                                    </p:anim>
                                    <p:anim calcmode="lin" valueType="num">
                                      <p:cBhvr additive="base">
                                        <p:cTn dur="1000" fill="hold" id="15"/>
                                        <p:tgtEl>
                                          <p:spTgt spid="45"/>
                                        </p:tgtEl>
                                        <p:attrNameLst>
                                          <p:attrName>ppt_y</p:attrName>
                                        </p:attrNameLst>
                                      </p:cBhvr>
                                      <p:tavLst>
                                        <p:tav tm="0">
                                          <p:val>
                                            <p:strVal val="#ppt_y"/>
                                          </p:val>
                                        </p:tav>
                                        <p:tav tm="100000">
                                          <p:val>
                                            <p:strVal val="#ppt_y"/>
                                          </p:val>
                                        </p:tav>
                                      </p:tavLst>
                                    </p:anim>
                                  </p:childTnLst>
                                </p:cTn>
                              </p:par>
                            </p:childTnLst>
                          </p:cTn>
                        </p:par>
                        <p:par>
                          <p:cTn fill="hold" id="16" nodeType="afterGroup">
                            <p:stCondLst>
                              <p:cond delay="2000"/>
                            </p:stCondLst>
                            <p:childTnLst>
                              <p:par>
                                <p:cTn decel="100000" fill="hold" id="17" nodeType="afterEffect" presetClass="entr" presetID="2" presetSubtype="8">
                                  <p:stCondLst>
                                    <p:cond delay="0"/>
                                  </p:stCondLst>
                                  <p:childTnLst>
                                    <p:set>
                                      <p:cBhvr>
                                        <p:cTn dur="1" fill="hold" id="18">
                                          <p:stCondLst>
                                            <p:cond delay="0"/>
                                          </p:stCondLst>
                                        </p:cTn>
                                        <p:tgtEl>
                                          <p:spTgt spid="48"/>
                                        </p:tgtEl>
                                        <p:attrNameLst>
                                          <p:attrName>style.visibility</p:attrName>
                                        </p:attrNameLst>
                                      </p:cBhvr>
                                      <p:to>
                                        <p:strVal val="visible"/>
                                      </p:to>
                                    </p:set>
                                    <p:anim calcmode="lin" valueType="num">
                                      <p:cBhvr additive="base">
                                        <p:cTn dur="1000" fill="hold" id="19"/>
                                        <p:tgtEl>
                                          <p:spTgt spid="48"/>
                                        </p:tgtEl>
                                        <p:attrNameLst>
                                          <p:attrName>ppt_x</p:attrName>
                                        </p:attrNameLst>
                                      </p:cBhvr>
                                      <p:tavLst>
                                        <p:tav tm="0">
                                          <p:val>
                                            <p:strVal val="0-#ppt_w/2"/>
                                          </p:val>
                                        </p:tav>
                                        <p:tav tm="100000">
                                          <p:val>
                                            <p:strVal val="#ppt_x"/>
                                          </p:val>
                                        </p:tav>
                                      </p:tavLst>
                                    </p:anim>
                                    <p:anim calcmode="lin" valueType="num">
                                      <p:cBhvr additive="base">
                                        <p:cTn dur="1000" fill="hold" id="20"/>
                                        <p:tgtEl>
                                          <p:spTgt spid="48"/>
                                        </p:tgtEl>
                                        <p:attrNameLst>
                                          <p:attrName>ppt_y</p:attrName>
                                        </p:attrNameLst>
                                      </p:cBhvr>
                                      <p:tavLst>
                                        <p:tav tm="0">
                                          <p:val>
                                            <p:strVal val="#ppt_y"/>
                                          </p:val>
                                        </p:tav>
                                        <p:tav tm="100000">
                                          <p:val>
                                            <p:strVal val="#ppt_y"/>
                                          </p:val>
                                        </p:tav>
                                      </p:tavLst>
                                    </p:anim>
                                  </p:childTnLst>
                                </p:cTn>
                              </p:par>
                            </p:childTnLst>
                          </p:cTn>
                        </p:par>
                        <p:par>
                          <p:cTn fill="hold" id="21" nodeType="afterGroup">
                            <p:stCondLst>
                              <p:cond delay="3000"/>
                            </p:stCondLst>
                            <p:childTnLst>
                              <p:par>
                                <p:cTn decel="100000" fill="hold" id="22" nodeType="afterEffect" presetClass="entr" presetID="2" presetSubtype="2">
                                  <p:stCondLst>
                                    <p:cond delay="0"/>
                                  </p:stCondLst>
                                  <p:childTnLst>
                                    <p:set>
                                      <p:cBhvr>
                                        <p:cTn dur="1" fill="hold" id="23">
                                          <p:stCondLst>
                                            <p:cond delay="0"/>
                                          </p:stCondLst>
                                        </p:cTn>
                                        <p:tgtEl>
                                          <p:spTgt spid="39"/>
                                        </p:tgtEl>
                                        <p:attrNameLst>
                                          <p:attrName>style.visibility</p:attrName>
                                        </p:attrNameLst>
                                      </p:cBhvr>
                                      <p:to>
                                        <p:strVal val="visible"/>
                                      </p:to>
                                    </p:set>
                                    <p:anim calcmode="lin" valueType="num">
                                      <p:cBhvr additive="base">
                                        <p:cTn dur="1000" fill="hold" id="24"/>
                                        <p:tgtEl>
                                          <p:spTgt spid="39"/>
                                        </p:tgtEl>
                                        <p:attrNameLst>
                                          <p:attrName>ppt_x</p:attrName>
                                        </p:attrNameLst>
                                      </p:cBhvr>
                                      <p:tavLst>
                                        <p:tav tm="0">
                                          <p:val>
                                            <p:strVal val="1+#ppt_w/2"/>
                                          </p:val>
                                        </p:tav>
                                        <p:tav tm="100000">
                                          <p:val>
                                            <p:strVal val="#ppt_x"/>
                                          </p:val>
                                        </p:tav>
                                      </p:tavLst>
                                    </p:anim>
                                    <p:anim calcmode="lin" valueType="num">
                                      <p:cBhvr additive="base">
                                        <p:cTn dur="1000" fill="hold" id="25"/>
                                        <p:tgtEl>
                                          <p:spTgt spid="39"/>
                                        </p:tgtEl>
                                        <p:attrNameLst>
                                          <p:attrName>ppt_y</p:attrName>
                                        </p:attrNameLst>
                                      </p:cBhvr>
                                      <p:tavLst>
                                        <p:tav tm="0">
                                          <p:val>
                                            <p:strVal val="#ppt_y"/>
                                          </p:val>
                                        </p:tav>
                                        <p:tav tm="100000">
                                          <p:val>
                                            <p:strVal val="#ppt_y"/>
                                          </p:val>
                                        </p:tav>
                                      </p:tavLst>
                                    </p:anim>
                                  </p:childTnLst>
                                </p:cTn>
                              </p:par>
                            </p:childTnLst>
                          </p:cTn>
                        </p:par>
                        <p:par>
                          <p:cTn fill="hold" id="26" nodeType="afterGroup">
                            <p:stCondLst>
                              <p:cond delay="4000"/>
                            </p:stCondLst>
                            <p:childTnLst>
                              <p:par>
                                <p:cTn decel="100000" fill="hold" id="27" nodeType="afterEffect" presetClass="entr" presetID="2" presetSubtype="2">
                                  <p:stCondLst>
                                    <p:cond delay="0"/>
                                  </p:stCondLst>
                                  <p:childTnLst>
                                    <p:set>
                                      <p:cBhvr>
                                        <p:cTn dur="1" fill="hold" id="28">
                                          <p:stCondLst>
                                            <p:cond delay="0"/>
                                          </p:stCondLst>
                                        </p:cTn>
                                        <p:tgtEl>
                                          <p:spTgt spid="42"/>
                                        </p:tgtEl>
                                        <p:attrNameLst>
                                          <p:attrName>style.visibility</p:attrName>
                                        </p:attrNameLst>
                                      </p:cBhvr>
                                      <p:to>
                                        <p:strVal val="visible"/>
                                      </p:to>
                                    </p:set>
                                    <p:anim calcmode="lin" valueType="num">
                                      <p:cBhvr additive="base">
                                        <p:cTn dur="1000" fill="hold" id="29"/>
                                        <p:tgtEl>
                                          <p:spTgt spid="42"/>
                                        </p:tgtEl>
                                        <p:attrNameLst>
                                          <p:attrName>ppt_x</p:attrName>
                                        </p:attrNameLst>
                                      </p:cBhvr>
                                      <p:tavLst>
                                        <p:tav tm="0">
                                          <p:val>
                                            <p:strVal val="1+#ppt_w/2"/>
                                          </p:val>
                                        </p:tav>
                                        <p:tav tm="100000">
                                          <p:val>
                                            <p:strVal val="#ppt_x"/>
                                          </p:val>
                                        </p:tav>
                                      </p:tavLst>
                                    </p:anim>
                                    <p:anim calcmode="lin" valueType="num">
                                      <p:cBhvr additive="base">
                                        <p:cTn dur="1000" fill="hold" id="30"/>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a:extLst>
              <a:ext uri="{FF2B5EF4-FFF2-40B4-BE49-F238E27FC236}">
                <a16:creationId xmlns:a16="http://schemas.microsoft.com/office/drawing/2014/main" id="{BCAD1EFD-FA4F-4CF4-890A-035FF9C9AD50}"/>
              </a:ext>
            </a:extLst>
          </p:cNvPr>
          <p:cNvGrpSpPr/>
          <p:nvPr/>
        </p:nvGrpSpPr>
        <p:grpSpPr>
          <a:xfrm>
            <a:off x="0" y="234902"/>
            <a:ext cx="354563" cy="677408"/>
            <a:chOff x="0" y="-78772"/>
            <a:chExt cx="602082" cy="1150304"/>
          </a:xfrm>
          <a:solidFill>
            <a:srgbClr val="14AFCB"/>
          </a:solidFill>
        </p:grpSpPr>
        <p:sp>
          <p:nvSpPr>
            <p:cNvPr id="13" name="任意多边形 6">
              <a:extLst>
                <a:ext uri="{FF2B5EF4-FFF2-40B4-BE49-F238E27FC236}">
                  <a16:creationId xmlns:a16="http://schemas.microsoft.com/office/drawing/2014/main" id="{062DB184-0969-48F9-B5D5-FA5A65C97A51}"/>
                </a:ext>
              </a:extLst>
            </p:cNvPr>
            <p:cNvSpPr/>
            <p:nvPr/>
          </p:nvSpPr>
          <p:spPr>
            <a:xfrm>
              <a:off x="0" y="256213"/>
              <a:ext cx="251412" cy="480334"/>
            </a:xfrm>
            <a:custGeom>
              <a:gdLst>
                <a:gd fmla="*/ 0 w 251412" name="connsiteX0"/>
                <a:gd fmla="*/ 0 h 480334" name="connsiteY0"/>
                <a:gd fmla="*/ 251412 w 251412" name="connsiteX1"/>
                <a:gd fmla="*/ 240167 h 480334" name="connsiteY1"/>
                <a:gd fmla="*/ 0 w 251412" name="connsiteX2"/>
                <a:gd fmla="*/ 480334 h 480334" name="connsiteY2"/>
                <a:gd fmla="*/ 0 w 251412" name="connsiteX3"/>
                <a:gd fmla="*/ 0 h 480334" name="connsiteY3"/>
              </a:gdLst>
              <a:cxnLst>
                <a:cxn ang="0">
                  <a:pos x="connsiteX0" y="connsiteY0"/>
                </a:cxn>
                <a:cxn ang="0">
                  <a:pos x="connsiteX1" y="connsiteY1"/>
                </a:cxn>
                <a:cxn ang="0">
                  <a:pos x="connsiteX2" y="connsiteY2"/>
                </a:cxn>
                <a:cxn ang="0">
                  <a:pos x="connsiteX3" y="connsiteY3"/>
                </a:cxn>
              </a:cxnLst>
              <a:rect b="b" l="l" r="r" t="t"/>
              <a:pathLst>
                <a:path h="480334" w="251411">
                  <a:moveTo>
                    <a:pt x="0" y="0"/>
                  </a:moveTo>
                  <a:lnTo>
                    <a:pt x="251412" y="240167"/>
                  </a:lnTo>
                  <a:lnTo>
                    <a:pt x="0" y="480334"/>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sp>
          <p:nvSpPr>
            <p:cNvPr id="22" name="任意多边形 7">
              <a:extLst>
                <a:ext uri="{FF2B5EF4-FFF2-40B4-BE49-F238E27FC236}">
                  <a16:creationId xmlns:a16="http://schemas.microsoft.com/office/drawing/2014/main" id="{E0D8C7EB-E94E-4D95-9FD5-9A777AF6CBA9}"/>
                </a:ext>
              </a:extLst>
            </p:cNvPr>
            <p:cNvSpPr/>
            <p:nvPr/>
          </p:nvSpPr>
          <p:spPr>
            <a:xfrm>
              <a:off x="0" y="-78772"/>
              <a:ext cx="602082" cy="1150304"/>
            </a:xfrm>
            <a:custGeom>
              <a:gdLst>
                <a:gd fmla="*/ 0 w 441911" name="connsiteX0"/>
                <a:gd fmla="*/ 0 h 844290" name="connsiteY0"/>
                <a:gd fmla="*/ 441911 w 441911" name="connsiteX1"/>
                <a:gd fmla="*/ 422145 h 844290" name="connsiteY1"/>
                <a:gd fmla="*/ 0 w 441911" name="connsiteX2"/>
                <a:gd fmla="*/ 844290 h 844290" name="connsiteY2"/>
                <a:gd fmla="*/ 0 w 441911" name="connsiteX3"/>
                <a:gd fmla="*/ 662312 h 844290" name="connsiteY3"/>
                <a:gd fmla="*/ 251412 w 441911" name="connsiteX4"/>
                <a:gd fmla="*/ 422145 h 844290" name="connsiteY4"/>
                <a:gd fmla="*/ 0 w 441911" name="connsiteX5"/>
                <a:gd fmla="*/ 181978 h 844290" name="connsiteY5"/>
                <a:gd fmla="*/ 0 w 441911" name="connsiteX6"/>
                <a:gd fmla="*/ 0 h 844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44290" w="441911">
                  <a:moveTo>
                    <a:pt x="0" y="0"/>
                  </a:moveTo>
                  <a:lnTo>
                    <a:pt x="441911" y="422145"/>
                  </a:lnTo>
                  <a:lnTo>
                    <a:pt x="0" y="844290"/>
                  </a:lnTo>
                  <a:lnTo>
                    <a:pt x="0" y="662312"/>
                  </a:lnTo>
                  <a:lnTo>
                    <a:pt x="251412" y="422145"/>
                  </a:lnTo>
                  <a:lnTo>
                    <a:pt x="0" y="181978"/>
                  </a:lnTo>
                  <a:lnTo>
                    <a:pt x="0" y="0"/>
                  </a:lnTo>
                  <a:close/>
                </a:path>
              </a:pathLst>
            </a:custGeom>
            <a:grp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Arial"/>
                <a:ea typeface="微软雅黑"/>
                <a:cs typeface="+mn-cs"/>
                <a:sym typeface="Arial"/>
              </a:endParaRPr>
            </a:p>
          </p:txBody>
        </p:sp>
      </p:grpSp>
      <p:sp>
        <p:nvSpPr>
          <p:cNvPr id="2" name="矩形 1">
            <a:extLst>
              <a:ext uri="{FF2B5EF4-FFF2-40B4-BE49-F238E27FC236}">
                <a16:creationId xmlns:a16="http://schemas.microsoft.com/office/drawing/2014/main" id="{DC80DE07-ECFB-43AB-A45B-B00EFB7B55F9}"/>
              </a:ext>
            </a:extLst>
          </p:cNvPr>
          <p:cNvSpPr/>
          <p:nvPr/>
        </p:nvSpPr>
        <p:spPr>
          <a:xfrm>
            <a:off x="354563" y="345707"/>
            <a:ext cx="2011680" cy="457200"/>
          </a:xfrm>
          <a:prstGeom prst="rect">
            <a:avLst/>
          </a:prstGeom>
        </p:spPr>
        <p:txBody>
          <a:bodyPr wrap="none">
            <a:spAutoFit/>
          </a:bodyPr>
          <a:lstStyle/>
          <a:p>
            <a:r>
              <a:rPr altLang="en-US" b="1" lang="zh-CN" sz="2400">
                <a:solidFill>
                  <a:srgbClr val="14AFCB"/>
                </a:solidFill>
                <a:latin charset="-122" panose="020b0503020204020204" pitchFamily="34" typeface="微软雅黑"/>
                <a:ea charset="-122" panose="020b0503020204020204" pitchFamily="34" typeface="微软雅黑"/>
              </a:rPr>
              <a:t>什么叫责任心</a:t>
            </a:r>
          </a:p>
        </p:txBody>
      </p:sp>
      <p:grpSp>
        <p:nvGrpSpPr>
          <p:cNvPr id="30" name="bbc1f037-dd64-461b-a496-a14de220042c">
            <a:extLst>
              <a:ext uri="{FF2B5EF4-FFF2-40B4-BE49-F238E27FC236}">
                <a16:creationId xmlns:a16="http://schemas.microsoft.com/office/drawing/2014/main" id="{95055090-4835-4678-9AF0-92C4CE94C156}"/>
              </a:ext>
            </a:extLst>
          </p:cNvPr>
          <p:cNvGrpSpPr>
            <a:grpSpLocks noChangeAspect="1"/>
          </p:cNvGrpSpPr>
          <p:nvPr/>
        </p:nvGrpSpPr>
        <p:grpSpPr>
          <a:xfrm>
            <a:off x="1176682" y="1328803"/>
            <a:ext cx="9838635" cy="4200394"/>
            <a:chOff x="998243" y="1573214"/>
            <a:chExt cx="8221871" cy="4520081"/>
          </a:xfrm>
        </p:grpSpPr>
        <p:sp>
          <p:nvSpPr>
            <p:cNvPr id="31" name="矩形 30">
              <a:extLst>
                <a:ext uri="{FF2B5EF4-FFF2-40B4-BE49-F238E27FC236}">
                  <a16:creationId xmlns:a16="http://schemas.microsoft.com/office/drawing/2014/main" id="{89B36B86-611D-4841-A3C7-79BD04ACE440}"/>
                </a:ext>
              </a:extLst>
            </p:cNvPr>
            <p:cNvSpPr/>
            <p:nvPr/>
          </p:nvSpPr>
          <p:spPr>
            <a:xfrm>
              <a:off x="998243" y="1573215"/>
              <a:ext cx="3862167" cy="2146052"/>
            </a:xfrm>
            <a:prstGeom prst="rect">
              <a:avLst/>
            </a:prstGeom>
            <a:noFill/>
            <a:ln cmpd="sng" w="6350">
              <a:solidFill>
                <a:schemeClr val="bg1">
                  <a:lumMod val="85000"/>
                </a:schemeClr>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white"/>
                </a:solidFill>
                <a:effectLst/>
                <a:uLnTx/>
                <a:uFillTx/>
                <a:latin typeface="Arial"/>
                <a:ea typeface="微软雅黑"/>
                <a:cs typeface="+mn-cs"/>
              </a:endParaRPr>
            </a:p>
          </p:txBody>
        </p:sp>
        <p:sp>
          <p:nvSpPr>
            <p:cNvPr id="32" name="矩形 31">
              <a:extLst>
                <a:ext uri="{FF2B5EF4-FFF2-40B4-BE49-F238E27FC236}">
                  <a16:creationId xmlns:a16="http://schemas.microsoft.com/office/drawing/2014/main" id="{7136D434-6D3F-44EB-86A9-1838E720723B}"/>
                </a:ext>
              </a:extLst>
            </p:cNvPr>
            <p:cNvSpPr/>
            <p:nvPr/>
          </p:nvSpPr>
          <p:spPr>
            <a:xfrm>
              <a:off x="5339916" y="1573214"/>
              <a:ext cx="3862167" cy="2146052"/>
            </a:xfrm>
            <a:prstGeom prst="rect">
              <a:avLst/>
            </a:prstGeom>
            <a:noFill/>
            <a:ln cmpd="sng" w="6350">
              <a:solidFill>
                <a:schemeClr val="bg1">
                  <a:lumMod val="85000"/>
                </a:schemeClr>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white"/>
                </a:solidFill>
                <a:effectLst/>
                <a:uLnTx/>
                <a:uFillTx/>
                <a:latin typeface="Arial"/>
                <a:ea typeface="微软雅黑"/>
                <a:cs typeface="+mn-cs"/>
              </a:endParaRPr>
            </a:p>
          </p:txBody>
        </p:sp>
        <p:sp>
          <p:nvSpPr>
            <p:cNvPr id="33" name="矩形 32">
              <a:extLst>
                <a:ext uri="{FF2B5EF4-FFF2-40B4-BE49-F238E27FC236}">
                  <a16:creationId xmlns:a16="http://schemas.microsoft.com/office/drawing/2014/main" id="{861204BD-F136-48EB-89A1-53B0A1C48B1A}"/>
                </a:ext>
              </a:extLst>
            </p:cNvPr>
            <p:cNvSpPr/>
            <p:nvPr/>
          </p:nvSpPr>
          <p:spPr>
            <a:xfrm>
              <a:off x="1027951" y="3947243"/>
              <a:ext cx="3862167" cy="2146052"/>
            </a:xfrm>
            <a:prstGeom prst="rect">
              <a:avLst/>
            </a:prstGeom>
            <a:noFill/>
            <a:ln cmpd="sng" w="6350">
              <a:solidFill>
                <a:schemeClr val="bg1">
                  <a:lumMod val="85000"/>
                </a:schemeClr>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white"/>
                </a:solidFill>
                <a:effectLst/>
                <a:uLnTx/>
                <a:uFillTx/>
                <a:latin typeface="Arial"/>
                <a:ea typeface="微软雅黑"/>
                <a:cs typeface="+mn-cs"/>
              </a:endParaRPr>
            </a:p>
          </p:txBody>
        </p:sp>
        <p:sp>
          <p:nvSpPr>
            <p:cNvPr id="34" name="矩形 33">
              <a:extLst>
                <a:ext uri="{FF2B5EF4-FFF2-40B4-BE49-F238E27FC236}">
                  <a16:creationId xmlns:a16="http://schemas.microsoft.com/office/drawing/2014/main" id="{42F9BC56-95D9-49B0-8F79-DDB2DFC714DC}"/>
                </a:ext>
              </a:extLst>
            </p:cNvPr>
            <p:cNvSpPr/>
            <p:nvPr/>
          </p:nvSpPr>
          <p:spPr>
            <a:xfrm>
              <a:off x="5357947" y="3947243"/>
              <a:ext cx="3862167" cy="2146052"/>
            </a:xfrm>
            <a:prstGeom prst="rect">
              <a:avLst/>
            </a:prstGeom>
            <a:noFill/>
            <a:ln cmpd="sng" w="6350">
              <a:solidFill>
                <a:schemeClr val="bg1">
                  <a:lumMod val="85000"/>
                </a:schemeClr>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indent="0" latinLnBrk="0" lvl="0" marL="0" marR="0" rtl="0">
                <a:lnSpc>
                  <a:spcPct val="100000"/>
                </a:lnSpc>
                <a:spcBef>
                  <a:spcPct val="0"/>
                </a:spcBef>
                <a:spcAft>
                  <a:spcPct val="0"/>
                </a:spcAft>
                <a:buClrTx/>
                <a:buSzTx/>
                <a:buFontTx/>
                <a:buNone/>
                <a:defRPr/>
              </a:pPr>
              <a:endParaRPr b="0" baseline="0" cap="none" i="0" kern="1200" kumimoji="0" noProof="0" normalizeH="0" spc="0" strike="noStrike" sz="1800" u="none">
                <a:ln>
                  <a:noFill/>
                </a:ln>
                <a:solidFill>
                  <a:prstClr val="white"/>
                </a:solidFill>
                <a:effectLst/>
                <a:uLnTx/>
                <a:uFillTx/>
                <a:latin typeface="Arial"/>
                <a:ea typeface="微软雅黑"/>
                <a:cs typeface="+mn-cs"/>
              </a:endParaRPr>
            </a:p>
          </p:txBody>
        </p:sp>
      </p:grpSp>
      <p:grpSp>
        <p:nvGrpSpPr>
          <p:cNvPr id="35" name="组合 34">
            <a:extLst>
              <a:ext uri="{FF2B5EF4-FFF2-40B4-BE49-F238E27FC236}">
                <a16:creationId xmlns:a16="http://schemas.microsoft.com/office/drawing/2014/main" id="{3678652C-62FB-437B-BA7D-2DBEDC6248FB}"/>
              </a:ext>
            </a:extLst>
          </p:cNvPr>
          <p:cNvGrpSpPr/>
          <p:nvPr/>
        </p:nvGrpSpPr>
        <p:grpSpPr>
          <a:xfrm>
            <a:off x="3071443" y="1824276"/>
            <a:ext cx="2501951" cy="1516799"/>
            <a:chOff x="8386922" y="2192795"/>
            <a:chExt cx="2501951" cy="1516799"/>
          </a:xfrm>
        </p:grpSpPr>
        <p:sp>
          <p:nvSpPr>
            <p:cNvPr id="36" name="矩形 35">
              <a:extLst>
                <a:ext uri="{FF2B5EF4-FFF2-40B4-BE49-F238E27FC236}">
                  <a16:creationId xmlns:a16="http://schemas.microsoft.com/office/drawing/2014/main" id="{7EB8808A-C653-4E9F-B8ED-0F8CA8BBB017}"/>
                </a:ext>
              </a:extLst>
            </p:cNvPr>
            <p:cNvSpPr/>
            <p:nvPr/>
          </p:nvSpPr>
          <p:spPr>
            <a:xfrm>
              <a:off x="8386922" y="2192795"/>
              <a:ext cx="2501951" cy="420624"/>
            </a:xfrm>
            <a:prstGeom prst="rect">
              <a:avLst/>
            </a:prstGeom>
          </p:spPr>
          <p:txBody>
            <a:bodyPr wrap="square">
              <a:spAutoFit/>
              <a:scene3d>
                <a:camera prst="orthographicFront"/>
                <a:lightRig dir="t" rig="threePt"/>
              </a:scene3d>
              <a:sp3d contourW="12700"/>
            </a:bodyPr>
            <a:lstStyle/>
            <a:p>
              <a:pPr algn="ctr" defTabSz="457200" eaLnBrk="1" fontAlgn="auto" hangingPunct="1" indent="0" latinLnBrk="0" lvl="0" marL="0" marR="0" rtl="0">
                <a:lnSpc>
                  <a:spcPct val="120000"/>
                </a:lnSpc>
                <a:spcBef>
                  <a:spcPct val="0"/>
                </a:spcBef>
                <a:spcAft>
                  <a:spcPct val="0"/>
                </a:spcAft>
                <a:buClrTx/>
                <a:buSzTx/>
                <a:buFontTx/>
                <a:buNone/>
                <a:defRPr/>
              </a:pPr>
              <a:r>
                <a:rPr altLang="en-US" b="1" baseline="0" cap="none" i="0" kern="1200" kumimoji="0" lang="zh-CN" noProof="0" normalizeH="0" spc="0" strike="noStrike" sz="1800" u="none">
                  <a:ln>
                    <a:noFill/>
                  </a:ln>
                  <a:solidFill>
                    <a:prstClr val="black">
                      <a:lumMod val="75000"/>
                      <a:lumOff val="25000"/>
                    </a:prstClr>
                  </a:solidFill>
                  <a:effectLst/>
                  <a:uLnTx/>
                  <a:uFillTx/>
                  <a:latin typeface="Arial"/>
                  <a:ea typeface="微软雅黑"/>
                  <a:cs typeface="+mn-cs"/>
                </a:rPr>
                <a:t>什么叫责任心</a:t>
              </a:r>
            </a:p>
          </p:txBody>
        </p:sp>
        <p:sp>
          <p:nvSpPr>
            <p:cNvPr id="37" name="文本框 36">
              <a:extLst>
                <a:ext uri="{FF2B5EF4-FFF2-40B4-BE49-F238E27FC236}">
                  <a16:creationId xmlns:a16="http://schemas.microsoft.com/office/drawing/2014/main" id="{295607C5-8BC1-414E-A14D-E8EFBFDBDD58}"/>
                </a:ext>
              </a:extLst>
            </p:cNvPr>
            <p:cNvSpPr txBox="1"/>
            <p:nvPr/>
          </p:nvSpPr>
          <p:spPr>
            <a:xfrm>
              <a:off x="8504910" y="2542351"/>
              <a:ext cx="2265974" cy="1188720"/>
            </a:xfrm>
            <a:prstGeom prst="rect">
              <a:avLst/>
            </a:prstGeom>
            <a:noFill/>
          </p:spPr>
          <p:txBody>
            <a:bodyPr rtlCol="0" wrap="square">
              <a:spAutoFit/>
              <a:scene3d>
                <a:camera prst="orthographicFront"/>
                <a:lightRig dir="t" rig="threePt"/>
              </a:scene3d>
              <a:sp3d contourW="12700"/>
            </a:bodyPr>
            <a:lstStyle/>
            <a:p>
              <a:pPr fontAlgn="auto">
                <a:lnSpc>
                  <a:spcPct val="150000"/>
                </a:lnSpc>
                <a:spcAft>
                  <a:spcPct val="0"/>
                </a:spcAft>
              </a:pPr>
              <a:r>
                <a:rPr altLang="en-US" lang="zh-CN" sz="12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工作责任心被看成是个体对待工作的一种整体态度大量的调查研究显示，工作责任心高的员工应具备以下特征：</a:t>
              </a:r>
            </a:p>
          </p:txBody>
        </p:sp>
      </p:grpSp>
      <p:grpSp>
        <p:nvGrpSpPr>
          <p:cNvPr id="38" name="组合 37">
            <a:extLst>
              <a:ext uri="{FF2B5EF4-FFF2-40B4-BE49-F238E27FC236}">
                <a16:creationId xmlns:a16="http://schemas.microsoft.com/office/drawing/2014/main" id="{D101223E-3EA7-41CB-805D-8790956578A5}"/>
              </a:ext>
            </a:extLst>
          </p:cNvPr>
          <p:cNvGrpSpPr/>
          <p:nvPr/>
        </p:nvGrpSpPr>
        <p:grpSpPr>
          <a:xfrm>
            <a:off x="3071443" y="4030399"/>
            <a:ext cx="2501951" cy="1516799"/>
            <a:chOff x="8386922" y="2192795"/>
            <a:chExt cx="2501951" cy="1516799"/>
          </a:xfrm>
        </p:grpSpPr>
        <p:sp>
          <p:nvSpPr>
            <p:cNvPr id="39" name="矩形 38">
              <a:extLst>
                <a:ext uri="{FF2B5EF4-FFF2-40B4-BE49-F238E27FC236}">
                  <a16:creationId xmlns:a16="http://schemas.microsoft.com/office/drawing/2014/main" id="{D0BE5590-EBC2-4CA5-A3EE-E1086FACD1AE}"/>
                </a:ext>
              </a:extLst>
            </p:cNvPr>
            <p:cNvSpPr/>
            <p:nvPr/>
          </p:nvSpPr>
          <p:spPr>
            <a:xfrm>
              <a:off x="8386922" y="2192795"/>
              <a:ext cx="2501951" cy="420624"/>
            </a:xfrm>
            <a:prstGeom prst="rect">
              <a:avLst/>
            </a:prstGeom>
          </p:spPr>
          <p:txBody>
            <a:bodyPr wrap="square">
              <a:spAutoFit/>
              <a:scene3d>
                <a:camera prst="orthographicFront"/>
                <a:lightRig dir="t" rig="threePt"/>
              </a:scene3d>
              <a:sp3d contourW="12700"/>
            </a:bodyPr>
            <a:lstStyle/>
            <a:p>
              <a:pPr algn="ctr" defTabSz="457200" lvl="0">
                <a:lnSpc>
                  <a:spcPct val="120000"/>
                </a:lnSpc>
                <a:defRPr/>
              </a:pPr>
              <a:r>
                <a:rPr altLang="en-US" b="1" lang="zh-CN">
                  <a:solidFill>
                    <a:prstClr val="black">
                      <a:lumMod val="75000"/>
                      <a:lumOff val="25000"/>
                    </a:prstClr>
                  </a:solidFill>
                  <a:latin typeface="Arial"/>
                  <a:ea typeface="微软雅黑"/>
                </a:rPr>
                <a:t>什么叫责任心</a:t>
              </a:r>
            </a:p>
          </p:txBody>
        </p:sp>
        <p:sp>
          <p:nvSpPr>
            <p:cNvPr id="40" name="文本框 39">
              <a:extLst>
                <a:ext uri="{FF2B5EF4-FFF2-40B4-BE49-F238E27FC236}">
                  <a16:creationId xmlns:a16="http://schemas.microsoft.com/office/drawing/2014/main" id="{20C32B3F-E363-49D3-A20C-100CF1BC22AF}"/>
                </a:ext>
              </a:extLst>
            </p:cNvPr>
            <p:cNvSpPr txBox="1"/>
            <p:nvPr/>
          </p:nvSpPr>
          <p:spPr>
            <a:xfrm>
              <a:off x="8504910" y="2542351"/>
              <a:ext cx="2265974" cy="1188720"/>
            </a:xfrm>
            <a:prstGeom prst="rect">
              <a:avLst/>
            </a:prstGeom>
            <a:noFill/>
          </p:spPr>
          <p:txBody>
            <a:bodyPr rtlCol="0" wrap="square">
              <a:spAutoFit/>
              <a:scene3d>
                <a:camera prst="orthographicFront"/>
                <a:lightRig dir="t" rig="threePt"/>
              </a:scene3d>
              <a:sp3d contourW="12700"/>
            </a:bodyPr>
            <a:lstStyle/>
            <a:p>
              <a:pPr fontAlgn="auto">
                <a:lnSpc>
                  <a:spcPct val="150000"/>
                </a:lnSpc>
                <a:spcAft>
                  <a:spcPct val="0"/>
                </a:spcAft>
              </a:pPr>
              <a:r>
                <a:rPr altLang="en-US" lang="zh-CN" sz="12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工作责任心被看成是个体对待工作的一种整体态度大量的调查研究显示，工作责任心高的员工应具备以下特征：</a:t>
              </a:r>
            </a:p>
          </p:txBody>
        </p:sp>
      </p:grpSp>
      <p:grpSp>
        <p:nvGrpSpPr>
          <p:cNvPr id="41" name="组合 40">
            <a:extLst>
              <a:ext uri="{FF2B5EF4-FFF2-40B4-BE49-F238E27FC236}">
                <a16:creationId xmlns:a16="http://schemas.microsoft.com/office/drawing/2014/main" id="{CA987D98-83EF-4E2C-A614-8C2A9E32B988}"/>
              </a:ext>
            </a:extLst>
          </p:cNvPr>
          <p:cNvGrpSpPr/>
          <p:nvPr/>
        </p:nvGrpSpPr>
        <p:grpSpPr>
          <a:xfrm>
            <a:off x="8319053" y="1824276"/>
            <a:ext cx="2501951" cy="1516799"/>
            <a:chOff x="8386922" y="2192795"/>
            <a:chExt cx="2501951" cy="1516799"/>
          </a:xfrm>
        </p:grpSpPr>
        <p:sp>
          <p:nvSpPr>
            <p:cNvPr id="42" name="矩形 41">
              <a:extLst>
                <a:ext uri="{FF2B5EF4-FFF2-40B4-BE49-F238E27FC236}">
                  <a16:creationId xmlns:a16="http://schemas.microsoft.com/office/drawing/2014/main" id="{A3DE43A9-55C1-49B9-B012-9110419EBDF6}"/>
                </a:ext>
              </a:extLst>
            </p:cNvPr>
            <p:cNvSpPr/>
            <p:nvPr/>
          </p:nvSpPr>
          <p:spPr>
            <a:xfrm>
              <a:off x="8386922" y="2192795"/>
              <a:ext cx="2501951" cy="420624"/>
            </a:xfrm>
            <a:prstGeom prst="rect">
              <a:avLst/>
            </a:prstGeom>
          </p:spPr>
          <p:txBody>
            <a:bodyPr wrap="square">
              <a:spAutoFit/>
              <a:scene3d>
                <a:camera prst="orthographicFront"/>
                <a:lightRig dir="t" rig="threePt"/>
              </a:scene3d>
              <a:sp3d contourW="12700"/>
            </a:bodyPr>
            <a:lstStyle/>
            <a:p>
              <a:pPr algn="ctr" defTabSz="457200" lvl="0">
                <a:lnSpc>
                  <a:spcPct val="120000"/>
                </a:lnSpc>
                <a:defRPr/>
              </a:pPr>
              <a:r>
                <a:rPr altLang="en-US" b="1" lang="zh-CN">
                  <a:solidFill>
                    <a:prstClr val="black">
                      <a:lumMod val="75000"/>
                      <a:lumOff val="25000"/>
                    </a:prstClr>
                  </a:solidFill>
                  <a:latin typeface="Arial"/>
                  <a:ea typeface="微软雅黑"/>
                </a:rPr>
                <a:t>什么叫责任心</a:t>
              </a:r>
            </a:p>
          </p:txBody>
        </p:sp>
        <p:sp>
          <p:nvSpPr>
            <p:cNvPr id="43" name="文本框 42">
              <a:extLst>
                <a:ext uri="{FF2B5EF4-FFF2-40B4-BE49-F238E27FC236}">
                  <a16:creationId xmlns:a16="http://schemas.microsoft.com/office/drawing/2014/main" id="{A0FA5CF6-A0A9-4EDD-813A-9BCBE1590F18}"/>
                </a:ext>
              </a:extLst>
            </p:cNvPr>
            <p:cNvSpPr txBox="1"/>
            <p:nvPr/>
          </p:nvSpPr>
          <p:spPr>
            <a:xfrm>
              <a:off x="8504909" y="2542351"/>
              <a:ext cx="2265974" cy="1188720"/>
            </a:xfrm>
            <a:prstGeom prst="rect">
              <a:avLst/>
            </a:prstGeom>
            <a:noFill/>
          </p:spPr>
          <p:txBody>
            <a:bodyPr rtlCol="0" wrap="square">
              <a:spAutoFit/>
              <a:scene3d>
                <a:camera prst="orthographicFront"/>
                <a:lightRig dir="t" rig="threePt"/>
              </a:scene3d>
              <a:sp3d contourW="12700"/>
            </a:bodyPr>
            <a:lstStyle/>
            <a:p>
              <a:pPr fontAlgn="auto">
                <a:lnSpc>
                  <a:spcPct val="150000"/>
                </a:lnSpc>
                <a:spcAft>
                  <a:spcPct val="0"/>
                </a:spcAft>
              </a:pPr>
              <a:r>
                <a:rPr altLang="en-US" lang="zh-CN" sz="12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工作责任心被看成是个体对待工作的一种整体态度大量的调查研究显示，工作责任心高的员工应具备以下特征：</a:t>
              </a:r>
            </a:p>
          </p:txBody>
        </p:sp>
      </p:grpSp>
      <p:grpSp>
        <p:nvGrpSpPr>
          <p:cNvPr id="44" name="组合 43">
            <a:extLst>
              <a:ext uri="{FF2B5EF4-FFF2-40B4-BE49-F238E27FC236}">
                <a16:creationId xmlns:a16="http://schemas.microsoft.com/office/drawing/2014/main" id="{EFB65114-D480-4B52-B385-6D715099604A}"/>
              </a:ext>
            </a:extLst>
          </p:cNvPr>
          <p:cNvGrpSpPr/>
          <p:nvPr/>
        </p:nvGrpSpPr>
        <p:grpSpPr>
          <a:xfrm>
            <a:off x="8319053" y="4030399"/>
            <a:ext cx="2501951" cy="1516799"/>
            <a:chOff x="8386922" y="2192795"/>
            <a:chExt cx="2501951" cy="1516799"/>
          </a:xfrm>
        </p:grpSpPr>
        <p:sp>
          <p:nvSpPr>
            <p:cNvPr id="45" name="矩形 44">
              <a:extLst>
                <a:ext uri="{FF2B5EF4-FFF2-40B4-BE49-F238E27FC236}">
                  <a16:creationId xmlns:a16="http://schemas.microsoft.com/office/drawing/2014/main" id="{B03EBECA-F358-4016-A5CF-C22ED13E1ADD}"/>
                </a:ext>
              </a:extLst>
            </p:cNvPr>
            <p:cNvSpPr/>
            <p:nvPr/>
          </p:nvSpPr>
          <p:spPr>
            <a:xfrm>
              <a:off x="8386922" y="2192795"/>
              <a:ext cx="2501951" cy="420624"/>
            </a:xfrm>
            <a:prstGeom prst="rect">
              <a:avLst/>
            </a:prstGeom>
          </p:spPr>
          <p:txBody>
            <a:bodyPr wrap="square">
              <a:spAutoFit/>
              <a:scene3d>
                <a:camera prst="orthographicFront"/>
                <a:lightRig dir="t" rig="threePt"/>
              </a:scene3d>
              <a:sp3d contourW="12700"/>
            </a:bodyPr>
            <a:lstStyle/>
            <a:p>
              <a:pPr algn="ctr" defTabSz="457200" lvl="0">
                <a:lnSpc>
                  <a:spcPct val="120000"/>
                </a:lnSpc>
                <a:defRPr/>
              </a:pPr>
              <a:r>
                <a:rPr altLang="en-US" b="1" lang="zh-CN">
                  <a:solidFill>
                    <a:prstClr val="black">
                      <a:lumMod val="75000"/>
                      <a:lumOff val="25000"/>
                    </a:prstClr>
                  </a:solidFill>
                  <a:latin typeface="Arial"/>
                  <a:ea typeface="微软雅黑"/>
                </a:rPr>
                <a:t>什么叫责任心</a:t>
              </a:r>
            </a:p>
          </p:txBody>
        </p:sp>
        <p:sp>
          <p:nvSpPr>
            <p:cNvPr id="46" name="文本框 45">
              <a:extLst>
                <a:ext uri="{FF2B5EF4-FFF2-40B4-BE49-F238E27FC236}">
                  <a16:creationId xmlns:a16="http://schemas.microsoft.com/office/drawing/2014/main" id="{20019628-5F0D-4AE0-B5BA-02D30BEA7415}"/>
                </a:ext>
              </a:extLst>
            </p:cNvPr>
            <p:cNvSpPr txBox="1"/>
            <p:nvPr/>
          </p:nvSpPr>
          <p:spPr>
            <a:xfrm>
              <a:off x="8504909" y="2542351"/>
              <a:ext cx="2265974" cy="1188720"/>
            </a:xfrm>
            <a:prstGeom prst="rect">
              <a:avLst/>
            </a:prstGeom>
            <a:noFill/>
          </p:spPr>
          <p:txBody>
            <a:bodyPr rtlCol="0" wrap="square">
              <a:spAutoFit/>
              <a:scene3d>
                <a:camera prst="orthographicFront"/>
                <a:lightRig dir="t" rig="threePt"/>
              </a:scene3d>
              <a:sp3d contourW="12700"/>
            </a:bodyPr>
            <a:lstStyle/>
            <a:p>
              <a:pPr fontAlgn="auto">
                <a:lnSpc>
                  <a:spcPct val="150000"/>
                </a:lnSpc>
                <a:spcAft>
                  <a:spcPct val="0"/>
                </a:spcAft>
              </a:pPr>
              <a:r>
                <a:rPr altLang="en-US" lang="zh-CN" sz="1200">
                  <a:solidFill>
                    <a:schemeClr val="tx1">
                      <a:lumMod val="90000"/>
                      <a:lumOff val="10000"/>
                    </a:schemeClr>
                  </a:solidFill>
                  <a:latin charset="0" panose="020b0502020202020204" pitchFamily="34" typeface="Century Gothic"/>
                  <a:ea charset="-122" panose="020b0503020204020204" pitchFamily="34" typeface="微软雅黑"/>
                  <a:sym charset="0" panose="020b0502020202020204" pitchFamily="34" typeface="Century Gothic"/>
                </a:rPr>
                <a:t>工作责任心被看成是个体对待工作的一种整体态度大量的调查研究显示，工作责任心高的员工应具备以下特征：</a:t>
              </a:r>
            </a:p>
          </p:txBody>
        </p:sp>
      </p:grpSp>
      <p:pic>
        <p:nvPicPr>
          <p:cNvPr id="47" name="图片 46">
            <a:extLst>
              <a:ext uri="{FF2B5EF4-FFF2-40B4-BE49-F238E27FC236}">
                <a16:creationId xmlns:a16="http://schemas.microsoft.com/office/drawing/2014/main" id="{5F83CE8D-9754-4EE7-9F8C-9E8D7E9C8FAF}"/>
              </a:ext>
            </a:extLst>
          </p:cNvPr>
          <p:cNvPicPr>
            <a:picLocks noChangeAspect="1"/>
          </p:cNvPicPr>
          <p:nvPr/>
        </p:nvPicPr>
        <p:blipFill>
          <a:blip r:embed="rId2">
            <a:extLst>
              <a:ext uri="{28A0092B-C50C-407E-A947-70E740481C1C}">
                <a14:useLocalDpi val="0"/>
              </a:ext>
            </a:extLst>
          </a:blip>
          <a:stretch>
            <a:fillRect/>
          </a:stretch>
        </p:blipFill>
        <p:spPr>
          <a:xfrm>
            <a:off x="6372111" y="3500951"/>
            <a:ext cx="1952680" cy="1850368"/>
          </a:xfrm>
          <a:prstGeom prst="ellipse">
            <a:avLst/>
          </a:prstGeom>
        </p:spPr>
      </p:pic>
      <p:pic>
        <p:nvPicPr>
          <p:cNvPr id="48" name="图片 47">
            <a:extLst>
              <a:ext uri="{FF2B5EF4-FFF2-40B4-BE49-F238E27FC236}">
                <a16:creationId xmlns:a16="http://schemas.microsoft.com/office/drawing/2014/main" id="{42173D00-06A2-4171-8FA7-500B220A9FB7}"/>
              </a:ext>
            </a:extLst>
          </p:cNvPr>
          <p:cNvPicPr>
            <a:picLocks noChangeAspect="1"/>
          </p:cNvPicPr>
          <p:nvPr/>
        </p:nvPicPr>
        <p:blipFill>
          <a:blip r:embed="rId3">
            <a:extLst>
              <a:ext uri="{28A0092B-C50C-407E-A947-70E740481C1C}">
                <a14:useLocalDpi val="0"/>
              </a:ext>
            </a:extLst>
          </a:blip>
          <a:stretch>
            <a:fillRect/>
          </a:stretch>
        </p:blipFill>
        <p:spPr>
          <a:xfrm>
            <a:off x="6393686" y="1506681"/>
            <a:ext cx="1925366" cy="1816392"/>
          </a:xfrm>
          <a:prstGeom prst="ellipse">
            <a:avLst/>
          </a:prstGeom>
        </p:spPr>
      </p:pic>
      <p:pic>
        <p:nvPicPr>
          <p:cNvPr id="49" name="图片 48">
            <a:extLst>
              <a:ext uri="{FF2B5EF4-FFF2-40B4-BE49-F238E27FC236}">
                <a16:creationId xmlns:a16="http://schemas.microsoft.com/office/drawing/2014/main" id="{51CA159E-3342-4AE4-A900-B5A52F631FD5}"/>
              </a:ext>
            </a:extLst>
          </p:cNvPr>
          <p:cNvPicPr>
            <a:picLocks noChangeAspect="1"/>
          </p:cNvPicPr>
          <p:nvPr/>
        </p:nvPicPr>
        <p:blipFill>
          <a:blip r:embed="rId4">
            <a:extLst>
              <a:ext uri="{28A0092B-C50C-407E-A947-70E740481C1C}">
                <a14:useLocalDpi val="0"/>
              </a:ext>
            </a:extLst>
          </a:blip>
          <a:stretch>
            <a:fillRect/>
          </a:stretch>
        </p:blipFill>
        <p:spPr>
          <a:xfrm>
            <a:off x="1017919" y="3534926"/>
            <a:ext cx="1935533" cy="1994270"/>
          </a:xfrm>
          <a:prstGeom prst="ellipse">
            <a:avLst/>
          </a:prstGeom>
        </p:spPr>
      </p:pic>
      <p:pic>
        <p:nvPicPr>
          <p:cNvPr id="50" name="图片 49">
            <a:extLst>
              <a:ext uri="{FF2B5EF4-FFF2-40B4-BE49-F238E27FC236}">
                <a16:creationId xmlns:a16="http://schemas.microsoft.com/office/drawing/2014/main" id="{9CBEC32C-5689-45B6-BB7A-3EC1275F6AAC}"/>
              </a:ext>
            </a:extLst>
          </p:cNvPr>
          <p:cNvPicPr>
            <a:picLocks noChangeAspect="1"/>
          </p:cNvPicPr>
          <p:nvPr/>
        </p:nvPicPr>
        <p:blipFill>
          <a:blip r:embed="rId5">
            <a:extLst>
              <a:ext uri="{28A0092B-C50C-407E-A947-70E740481C1C}">
                <a14:useLocalDpi val="0"/>
              </a:ext>
            </a:extLst>
          </a:blip>
          <a:stretch>
            <a:fillRect/>
          </a:stretch>
        </p:blipFill>
        <p:spPr>
          <a:xfrm>
            <a:off x="1102620" y="1506681"/>
            <a:ext cx="1850833" cy="1816392"/>
          </a:xfrm>
          <a:prstGeom prst="ellipse">
            <a:avLst/>
          </a:prstGeom>
        </p:spPr>
      </p:pic>
    </p:spTree>
    <p:extLst>
      <p:ext uri="{BB962C8B-B14F-4D97-AF65-F5344CB8AC3E}">
        <p14:creationId val="3957287231"/>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30"/>
                                        </p:tgtEl>
                                        <p:attrNameLst>
                                          <p:attrName>style.visibility</p:attrName>
                                        </p:attrNameLst>
                                      </p:cBhvr>
                                      <p:to>
                                        <p:strVal val="visible"/>
                                      </p:to>
                                    </p:set>
                                    <p:animEffect filter="fade" transition="in">
                                      <p:cBhvr>
                                        <p:cTn dur="1000" id="7"/>
                                        <p:tgtEl>
                                          <p:spTgt spid="30"/>
                                        </p:tgtEl>
                                      </p:cBhvr>
                                    </p:animEffect>
                                    <p:anim calcmode="lin" valueType="num">
                                      <p:cBhvr>
                                        <p:cTn dur="1000" fill="hold" id="8"/>
                                        <p:tgtEl>
                                          <p:spTgt spid="30"/>
                                        </p:tgtEl>
                                        <p:attrNameLst>
                                          <p:attrName>ppt_x</p:attrName>
                                        </p:attrNameLst>
                                      </p:cBhvr>
                                      <p:tavLst>
                                        <p:tav tm="0">
                                          <p:val>
                                            <p:strVal val="#ppt_x"/>
                                          </p:val>
                                        </p:tav>
                                        <p:tav tm="100000">
                                          <p:val>
                                            <p:strVal val="#ppt_x"/>
                                          </p:val>
                                        </p:tav>
                                      </p:tavLst>
                                    </p:anim>
                                    <p:anim calcmode="lin" valueType="num">
                                      <p:cBhvr>
                                        <p:cTn dur="1000" fill="hold" id="9"/>
                                        <p:tgtEl>
                                          <p:spTgt spid="30"/>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53" presetSubtype="0">
                                  <p:stCondLst>
                                    <p:cond delay="0"/>
                                  </p:stCondLst>
                                  <p:childTnLst>
                                    <p:set>
                                      <p:cBhvr>
                                        <p:cTn dur="1" fill="hold" id="12">
                                          <p:stCondLst>
                                            <p:cond delay="0"/>
                                          </p:stCondLst>
                                        </p:cTn>
                                        <p:tgtEl>
                                          <p:spTgt spid="35"/>
                                        </p:tgtEl>
                                        <p:attrNameLst>
                                          <p:attrName>style.visibility</p:attrName>
                                        </p:attrNameLst>
                                      </p:cBhvr>
                                      <p:to>
                                        <p:strVal val="visible"/>
                                      </p:to>
                                    </p:set>
                                    <p:anim calcmode="lin" valueType="num">
                                      <p:cBhvr>
                                        <p:cTn dur="500" fill="hold" id="13"/>
                                        <p:tgtEl>
                                          <p:spTgt spid="35"/>
                                        </p:tgtEl>
                                        <p:attrNameLst>
                                          <p:attrName>ppt_w</p:attrName>
                                        </p:attrNameLst>
                                      </p:cBhvr>
                                      <p:tavLst>
                                        <p:tav tm="0">
                                          <p:val>
                                            <p:fltVal val="0"/>
                                          </p:val>
                                        </p:tav>
                                        <p:tav tm="100000">
                                          <p:val>
                                            <p:strVal val="#ppt_w"/>
                                          </p:val>
                                        </p:tav>
                                      </p:tavLst>
                                    </p:anim>
                                    <p:anim calcmode="lin" valueType="num">
                                      <p:cBhvr>
                                        <p:cTn dur="500" fill="hold" id="14"/>
                                        <p:tgtEl>
                                          <p:spTgt spid="35"/>
                                        </p:tgtEl>
                                        <p:attrNameLst>
                                          <p:attrName>ppt_h</p:attrName>
                                        </p:attrNameLst>
                                      </p:cBhvr>
                                      <p:tavLst>
                                        <p:tav tm="0">
                                          <p:val>
                                            <p:fltVal val="0"/>
                                          </p:val>
                                        </p:tav>
                                        <p:tav tm="100000">
                                          <p:val>
                                            <p:strVal val="#ppt_h"/>
                                          </p:val>
                                        </p:tav>
                                      </p:tavLst>
                                    </p:anim>
                                    <p:animEffect filter="fade" transition="in">
                                      <p:cBhvr>
                                        <p:cTn dur="500" id="15"/>
                                        <p:tgtEl>
                                          <p:spTgt spid="35"/>
                                        </p:tgtEl>
                                      </p:cBhvr>
                                    </p:animEffect>
                                  </p:childTnLst>
                                </p:cTn>
                              </p:par>
                            </p:childTnLst>
                          </p:cTn>
                        </p:par>
                        <p:par>
                          <p:cTn fill="hold" id="16" nodeType="afterGroup">
                            <p:stCondLst>
                              <p:cond delay="1500"/>
                            </p:stCondLst>
                            <p:childTnLst>
                              <p:par>
                                <p:cTn fill="hold" id="17" nodeType="afterEffect" presetClass="entr" presetID="53" presetSubtype="0">
                                  <p:stCondLst>
                                    <p:cond delay="0"/>
                                  </p:stCondLst>
                                  <p:childTnLst>
                                    <p:set>
                                      <p:cBhvr>
                                        <p:cTn dur="1" fill="hold" id="18">
                                          <p:stCondLst>
                                            <p:cond delay="0"/>
                                          </p:stCondLst>
                                        </p:cTn>
                                        <p:tgtEl>
                                          <p:spTgt spid="38"/>
                                        </p:tgtEl>
                                        <p:attrNameLst>
                                          <p:attrName>style.visibility</p:attrName>
                                        </p:attrNameLst>
                                      </p:cBhvr>
                                      <p:to>
                                        <p:strVal val="visible"/>
                                      </p:to>
                                    </p:set>
                                    <p:anim calcmode="lin" valueType="num">
                                      <p:cBhvr>
                                        <p:cTn dur="500" fill="hold" id="19"/>
                                        <p:tgtEl>
                                          <p:spTgt spid="38"/>
                                        </p:tgtEl>
                                        <p:attrNameLst>
                                          <p:attrName>ppt_w</p:attrName>
                                        </p:attrNameLst>
                                      </p:cBhvr>
                                      <p:tavLst>
                                        <p:tav tm="0">
                                          <p:val>
                                            <p:fltVal val="0"/>
                                          </p:val>
                                        </p:tav>
                                        <p:tav tm="100000">
                                          <p:val>
                                            <p:strVal val="#ppt_w"/>
                                          </p:val>
                                        </p:tav>
                                      </p:tavLst>
                                    </p:anim>
                                    <p:anim calcmode="lin" valueType="num">
                                      <p:cBhvr>
                                        <p:cTn dur="500" fill="hold" id="20"/>
                                        <p:tgtEl>
                                          <p:spTgt spid="38"/>
                                        </p:tgtEl>
                                        <p:attrNameLst>
                                          <p:attrName>ppt_h</p:attrName>
                                        </p:attrNameLst>
                                      </p:cBhvr>
                                      <p:tavLst>
                                        <p:tav tm="0">
                                          <p:val>
                                            <p:fltVal val="0"/>
                                          </p:val>
                                        </p:tav>
                                        <p:tav tm="100000">
                                          <p:val>
                                            <p:strVal val="#ppt_h"/>
                                          </p:val>
                                        </p:tav>
                                      </p:tavLst>
                                    </p:anim>
                                    <p:animEffect filter="fade" transition="in">
                                      <p:cBhvr>
                                        <p:cTn dur="500" id="21"/>
                                        <p:tgtEl>
                                          <p:spTgt spid="38"/>
                                        </p:tgtEl>
                                      </p:cBhvr>
                                    </p:animEffect>
                                  </p:childTnLst>
                                </p:cTn>
                              </p:par>
                            </p:childTnLst>
                          </p:cTn>
                        </p:par>
                        <p:par>
                          <p:cTn fill="hold" id="22" nodeType="afterGroup">
                            <p:stCondLst>
                              <p:cond delay="2000"/>
                            </p:stCondLst>
                            <p:childTnLst>
                              <p:par>
                                <p:cTn fill="hold" id="23" nodeType="afterEffect" presetClass="entr" presetID="53" presetSubtype="0">
                                  <p:stCondLst>
                                    <p:cond delay="0"/>
                                  </p:stCondLst>
                                  <p:childTnLst>
                                    <p:set>
                                      <p:cBhvr>
                                        <p:cTn dur="1" fill="hold" id="24">
                                          <p:stCondLst>
                                            <p:cond delay="0"/>
                                          </p:stCondLst>
                                        </p:cTn>
                                        <p:tgtEl>
                                          <p:spTgt spid="41"/>
                                        </p:tgtEl>
                                        <p:attrNameLst>
                                          <p:attrName>style.visibility</p:attrName>
                                        </p:attrNameLst>
                                      </p:cBhvr>
                                      <p:to>
                                        <p:strVal val="visible"/>
                                      </p:to>
                                    </p:set>
                                    <p:anim calcmode="lin" valueType="num">
                                      <p:cBhvr>
                                        <p:cTn dur="500" fill="hold" id="25"/>
                                        <p:tgtEl>
                                          <p:spTgt spid="41"/>
                                        </p:tgtEl>
                                        <p:attrNameLst>
                                          <p:attrName>ppt_w</p:attrName>
                                        </p:attrNameLst>
                                      </p:cBhvr>
                                      <p:tavLst>
                                        <p:tav tm="0">
                                          <p:val>
                                            <p:fltVal val="0"/>
                                          </p:val>
                                        </p:tav>
                                        <p:tav tm="100000">
                                          <p:val>
                                            <p:strVal val="#ppt_w"/>
                                          </p:val>
                                        </p:tav>
                                      </p:tavLst>
                                    </p:anim>
                                    <p:anim calcmode="lin" valueType="num">
                                      <p:cBhvr>
                                        <p:cTn dur="500" fill="hold" id="26"/>
                                        <p:tgtEl>
                                          <p:spTgt spid="41"/>
                                        </p:tgtEl>
                                        <p:attrNameLst>
                                          <p:attrName>ppt_h</p:attrName>
                                        </p:attrNameLst>
                                      </p:cBhvr>
                                      <p:tavLst>
                                        <p:tav tm="0">
                                          <p:val>
                                            <p:fltVal val="0"/>
                                          </p:val>
                                        </p:tav>
                                        <p:tav tm="100000">
                                          <p:val>
                                            <p:strVal val="#ppt_h"/>
                                          </p:val>
                                        </p:tav>
                                      </p:tavLst>
                                    </p:anim>
                                    <p:animEffect filter="fade" transition="in">
                                      <p:cBhvr>
                                        <p:cTn dur="500" id="27"/>
                                        <p:tgtEl>
                                          <p:spTgt spid="41"/>
                                        </p:tgtEl>
                                      </p:cBhvr>
                                    </p:animEffect>
                                  </p:childTnLst>
                                </p:cTn>
                              </p:par>
                            </p:childTnLst>
                          </p:cTn>
                        </p:par>
                        <p:par>
                          <p:cTn fill="hold" id="28" nodeType="afterGroup">
                            <p:stCondLst>
                              <p:cond delay="2500"/>
                            </p:stCondLst>
                            <p:childTnLst>
                              <p:par>
                                <p:cTn fill="hold" id="29" nodeType="afterEffect" presetClass="entr" presetID="53" presetSubtype="0">
                                  <p:stCondLst>
                                    <p:cond delay="0"/>
                                  </p:stCondLst>
                                  <p:childTnLst>
                                    <p:set>
                                      <p:cBhvr>
                                        <p:cTn dur="1" fill="hold" id="30">
                                          <p:stCondLst>
                                            <p:cond delay="0"/>
                                          </p:stCondLst>
                                        </p:cTn>
                                        <p:tgtEl>
                                          <p:spTgt spid="44"/>
                                        </p:tgtEl>
                                        <p:attrNameLst>
                                          <p:attrName>style.visibility</p:attrName>
                                        </p:attrNameLst>
                                      </p:cBhvr>
                                      <p:to>
                                        <p:strVal val="visible"/>
                                      </p:to>
                                    </p:set>
                                    <p:anim calcmode="lin" valueType="num">
                                      <p:cBhvr>
                                        <p:cTn dur="500" fill="hold" id="31"/>
                                        <p:tgtEl>
                                          <p:spTgt spid="44"/>
                                        </p:tgtEl>
                                        <p:attrNameLst>
                                          <p:attrName>ppt_w</p:attrName>
                                        </p:attrNameLst>
                                      </p:cBhvr>
                                      <p:tavLst>
                                        <p:tav tm="0">
                                          <p:val>
                                            <p:fltVal val="0"/>
                                          </p:val>
                                        </p:tav>
                                        <p:tav tm="100000">
                                          <p:val>
                                            <p:strVal val="#ppt_w"/>
                                          </p:val>
                                        </p:tav>
                                      </p:tavLst>
                                    </p:anim>
                                    <p:anim calcmode="lin" valueType="num">
                                      <p:cBhvr>
                                        <p:cTn dur="500" fill="hold" id="32"/>
                                        <p:tgtEl>
                                          <p:spTgt spid="44"/>
                                        </p:tgtEl>
                                        <p:attrNameLst>
                                          <p:attrName>ppt_h</p:attrName>
                                        </p:attrNameLst>
                                      </p:cBhvr>
                                      <p:tavLst>
                                        <p:tav tm="0">
                                          <p:val>
                                            <p:fltVal val="0"/>
                                          </p:val>
                                        </p:tav>
                                        <p:tav tm="100000">
                                          <p:val>
                                            <p:strVal val="#ppt_h"/>
                                          </p:val>
                                        </p:tav>
                                      </p:tavLst>
                                    </p:anim>
                                    <p:animEffect filter="fade" transition="in">
                                      <p:cBhvr>
                                        <p:cTn dur="500" id="33"/>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4" name="图片 13">
            <a:extLst>
              <a:ext uri="{FF2B5EF4-FFF2-40B4-BE49-F238E27FC236}">
                <a16:creationId xmlns:a16="http://schemas.microsoft.com/office/drawing/2014/main" id="{2FAAFB14-705C-40C0-AEAE-EAA3628D9FB1}"/>
              </a:ext>
            </a:extLst>
          </p:cNvPr>
          <p:cNvPicPr>
            <a:picLocks noChangeAspect="1"/>
          </p:cNvPicPr>
          <p:nvPr/>
        </p:nvPicPr>
        <p:blipFill>
          <a:blip r:embed="rId2">
            <a:extLst>
              <a:ext uri="{28A0092B-C50C-407E-A947-70E740481C1C}">
                <a14:useLocalDpi val="0"/>
              </a:ext>
            </a:extLst>
          </a:blip>
          <a:stretch>
            <a:fillRect/>
          </a:stretch>
        </p:blipFill>
        <p:spPr>
          <a:xfrm>
            <a:off x="2328704" y="2301825"/>
            <a:ext cx="3281970" cy="2097499"/>
          </a:xfrm>
          <a:prstGeom prst="rect">
            <a:avLst/>
          </a:prstGeom>
        </p:spPr>
      </p:pic>
      <p:sp>
        <p:nvSpPr>
          <p:cNvPr id="15" name="矩形 14">
            <a:extLst>
              <a:ext uri="{FF2B5EF4-FFF2-40B4-BE49-F238E27FC236}">
                <a16:creationId xmlns:a16="http://schemas.microsoft.com/office/drawing/2014/main" id="{C2AD0EE2-139A-4772-AEA5-7709027BB6E3}"/>
              </a:ext>
            </a:extLst>
          </p:cNvPr>
          <p:cNvSpPr/>
          <p:nvPr/>
        </p:nvSpPr>
        <p:spPr>
          <a:xfrm>
            <a:off x="2328704" y="4601029"/>
            <a:ext cx="3281970" cy="45719"/>
          </a:xfrm>
          <a:prstGeom prst="rect">
            <a:avLst/>
          </a:prstGeom>
          <a:solidFill>
            <a:srgbClr val="36C1C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39AE0AC5-6377-42E3-B38A-9570AA0704FB}"/>
              </a:ext>
            </a:extLst>
          </p:cNvPr>
          <p:cNvSpPr txBox="1"/>
          <p:nvPr/>
        </p:nvSpPr>
        <p:spPr>
          <a:xfrm>
            <a:off x="6096000" y="3303040"/>
            <a:ext cx="4734560" cy="749808"/>
          </a:xfrm>
          <a:prstGeom prst="rect">
            <a:avLst/>
          </a:prstGeom>
          <a:noFill/>
        </p:spPr>
        <p:txBody>
          <a:bodyPr rtlCol="0" wrap="square">
            <a:spAutoFit/>
          </a:bodyPr>
          <a:lstStyle/>
          <a:p>
            <a:pPr fontAlgn="base">
              <a:lnSpc>
                <a:spcPct val="120000"/>
              </a:lnSpc>
            </a:pPr>
            <a:r>
              <a:rPr altLang="en-US" b="1" lang="zh-CN" sz="3600">
                <a:solidFill>
                  <a:srgbClr val="14AFCB"/>
                </a:solidFill>
                <a:latin charset="-122" panose="020b0503020204020204" pitchFamily="34" typeface="微软雅黑"/>
                <a:ea charset="-122" panose="020b0503020204020204" pitchFamily="34" typeface="微软雅黑"/>
              </a:rPr>
              <a:t>为什么要拥有责任心</a:t>
            </a:r>
          </a:p>
        </p:txBody>
      </p:sp>
      <p:sp>
        <p:nvSpPr>
          <p:cNvPr id="17" name="文本框 16">
            <a:extLst>
              <a:ext uri="{FF2B5EF4-FFF2-40B4-BE49-F238E27FC236}">
                <a16:creationId xmlns:a16="http://schemas.microsoft.com/office/drawing/2014/main" id="{0CC5447F-0983-46AF-8F02-8516C2B418C3}"/>
              </a:ext>
            </a:extLst>
          </p:cNvPr>
          <p:cNvSpPr txBox="1"/>
          <p:nvPr/>
        </p:nvSpPr>
        <p:spPr>
          <a:xfrm>
            <a:off x="5773696" y="4143030"/>
            <a:ext cx="3605518" cy="1051560"/>
          </a:xfrm>
          <a:prstGeom prst="rect">
            <a:avLst/>
          </a:prstGeom>
          <a:noFill/>
        </p:spPr>
        <p:txBody>
          <a:bodyPr rtlCol="0" wrap="square">
            <a:spAutoFit/>
          </a:bodyPr>
          <a:lstStyle/>
          <a:p>
            <a:pPr algn="ctr" lvl="0">
              <a:lnSpc>
                <a:spcPct val="150000"/>
              </a:lnSpc>
              <a:defRPr/>
            </a:pPr>
            <a:r>
              <a:rPr altLang="en-US" lang="zh-CN" sz="1400">
                <a:solidFill>
                  <a:srgbClr val="E7E6E6">
                    <a:lumMod val="25000"/>
                  </a:srgbClr>
                </a:solidFill>
                <a:latin typeface="Arial"/>
                <a:ea typeface="微软雅黑"/>
                <a:sym typeface="Arial"/>
              </a:rPr>
              <a:t>请在此添加文字说明请在此添加文字说明</a:t>
            </a:r>
          </a:p>
          <a:p>
            <a:pPr algn="ctr" lvl="0">
              <a:lnSpc>
                <a:spcPct val="150000"/>
              </a:lnSpc>
              <a:defRPr/>
            </a:pPr>
            <a:r>
              <a:rPr altLang="en-US" lang="zh-CN" sz="1400">
                <a:solidFill>
                  <a:srgbClr val="E7E6E6">
                    <a:lumMod val="25000"/>
                  </a:srgbClr>
                </a:solidFill>
                <a:latin typeface="Arial"/>
                <a:ea typeface="微软雅黑"/>
                <a:sym typeface="Arial"/>
              </a:rPr>
              <a:t>请在此添加文字说明请在此添加文字说明请在此添加文字说明</a:t>
            </a:r>
          </a:p>
        </p:txBody>
      </p:sp>
      <p:sp>
        <p:nvSpPr>
          <p:cNvPr id="18" name="文本框 17">
            <a:extLst>
              <a:ext uri="{FF2B5EF4-FFF2-40B4-BE49-F238E27FC236}">
                <a16:creationId xmlns:a16="http://schemas.microsoft.com/office/drawing/2014/main" id="{E6434D10-54C1-43BA-A3B0-F5418942AFC7}"/>
              </a:ext>
            </a:extLst>
          </p:cNvPr>
          <p:cNvSpPr txBox="1"/>
          <p:nvPr/>
        </p:nvSpPr>
        <p:spPr>
          <a:xfrm>
            <a:off x="6096000" y="2168241"/>
            <a:ext cx="3054667" cy="1097280"/>
          </a:xfrm>
          <a:prstGeom prst="rect">
            <a:avLst/>
          </a:prstGeom>
          <a:noFill/>
        </p:spPr>
        <p:txBody>
          <a:bodyPr rtlCol="0" wrap="none">
            <a:spAutoFit/>
          </a:bodyPr>
          <a:lstStyle/>
          <a:p>
            <a:r>
              <a:rPr altLang="zh-CN" lang="en-US" sz="6600">
                <a:solidFill>
                  <a:srgbClr val="14AFCB"/>
                </a:solidFill>
                <a:latin charset="-122" panose="020b0503020204020204" pitchFamily="34" typeface="微软雅黑"/>
                <a:ea charset="-122" panose="020b0503020204020204" pitchFamily="34" typeface="微软雅黑"/>
              </a:rPr>
              <a:t>PART 2</a:t>
            </a:r>
          </a:p>
        </p:txBody>
      </p:sp>
      <p:sp>
        <p:nvSpPr>
          <p:cNvPr id="19" name="矩形 18">
            <a:extLst>
              <a:ext uri="{FF2B5EF4-FFF2-40B4-BE49-F238E27FC236}">
                <a16:creationId xmlns:a16="http://schemas.microsoft.com/office/drawing/2014/main" id="{D17D00B4-813B-44B4-9EEE-0ABB213E4CF5}"/>
              </a:ext>
            </a:extLst>
          </p:cNvPr>
          <p:cNvSpPr/>
          <p:nvPr/>
        </p:nvSpPr>
        <p:spPr>
          <a:xfrm flipV="1">
            <a:off x="6197598" y="3982463"/>
            <a:ext cx="2757714" cy="45719"/>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0" name="图片 19">
            <a:extLst>
              <a:ext uri="{FF2B5EF4-FFF2-40B4-BE49-F238E27FC236}">
                <a16:creationId xmlns:a16="http://schemas.microsoft.com/office/drawing/2014/main" id="{DCC2F3FC-C491-43A9-8D16-C04F7C8D380A}"/>
              </a:ext>
            </a:extLst>
          </p:cNvPr>
          <p:cNvPicPr>
            <a:picLocks noChangeAspect="1"/>
          </p:cNvPicPr>
          <p:nvPr/>
        </p:nvPicPr>
        <p:blipFill>
          <a:blip r:embed="rId3">
            <a:extLst>
              <a:ext uri="{BEBA8EAE-BF5A-486C-A8C5-ECC9F3942E4B}">
                <a14:imgProps>
                  <a14:imgLayer xmlns:d3p1="http://schemas.openxmlformats.org/officeDocument/2006/relationships" d3p1:embed="">
                    <a14:imgEffect>
                      <a14:colorTemperature colorTemp="5300"/>
                    </a14:imgEffect>
                  </a14:imgLayer>
                </a14:imgProps>
              </a:ext>
              <a:ext uri="{28A0092B-C50C-407E-A947-70E740481C1C}">
                <a14:useLocalDpi val="0"/>
              </a:ext>
            </a:extLst>
          </a:blip>
          <a:srcRect b="35660" r="81190"/>
          <a:stretch>
            <a:fillRect/>
          </a:stretch>
        </p:blipFill>
        <p:spPr>
          <a:xfrm>
            <a:off x="0" y="-12616"/>
            <a:ext cx="2293257" cy="4411940"/>
          </a:xfrm>
          <a:prstGeom prst="rect">
            <a:avLst/>
          </a:prstGeom>
          <a:ln>
            <a:noFill/>
          </a:ln>
        </p:spPr>
      </p:pic>
      <p:pic>
        <p:nvPicPr>
          <p:cNvPr id="21" name="图片 20">
            <a:extLst>
              <a:ext uri="{FF2B5EF4-FFF2-40B4-BE49-F238E27FC236}">
                <a16:creationId xmlns:a16="http://schemas.microsoft.com/office/drawing/2014/main" id="{5E71FBC9-5638-433A-8A1A-635E0CB56BA0}"/>
              </a:ext>
            </a:extLst>
          </p:cNvPr>
          <p:cNvPicPr>
            <a:picLocks noChangeAspect="1"/>
          </p:cNvPicPr>
          <p:nvPr/>
        </p:nvPicPr>
        <p:blipFill>
          <a:blip r:embed="rId3">
            <a:extLst>
              <a:ext uri="{BEBA8EAE-BF5A-486C-A8C5-ECC9F3942E4B}">
                <a14:imgProps>
                  <a14:imgLayer xmlns:d3p1="http://schemas.openxmlformats.org/officeDocument/2006/relationships" d3p1:embed="">
                    <a14:imgEffect>
                      <a14:colorTemperature colorTemp="5300"/>
                    </a14:imgEffect>
                  </a14:imgLayer>
                </a14:imgProps>
              </a:ext>
              <a:ext uri="{28A0092B-C50C-407E-A947-70E740481C1C}">
                <a14:useLocalDpi val="0"/>
              </a:ext>
            </a:extLst>
          </a:blip>
          <a:srcRect b="35660" r="81190"/>
          <a:stretch>
            <a:fillRect/>
          </a:stretch>
        </p:blipFill>
        <p:spPr>
          <a:xfrm flipH="1" flipV="1">
            <a:off x="9898743" y="2446060"/>
            <a:ext cx="2293257" cy="4411940"/>
          </a:xfrm>
          <a:prstGeom prst="rect">
            <a:avLst/>
          </a:prstGeom>
          <a:ln>
            <a:noFill/>
          </a:ln>
        </p:spPr>
      </p:pic>
    </p:spTree>
    <p:extLst>
      <p:ext uri="{BB962C8B-B14F-4D97-AF65-F5344CB8AC3E}">
        <p14:creationId val="559607152"/>
      </p:ext>
    </p:extLst>
  </p:cSld>
  <p:clrMapOvr>
    <a:masterClrMapping/>
  </p:clrMapOvr>
  <mc:AlternateContent>
    <mc:Choice Requires="p15">
      <p:transition p14:dur="2000" spd="slow">
        <p15:prstTrans prst="prestig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20"/>
                                        </p:tgtEl>
                                        <p:attrNameLst>
                                          <p:attrName>style.visibility</p:attrName>
                                        </p:attrNameLst>
                                      </p:cBhvr>
                                      <p:to>
                                        <p:strVal val="visible"/>
                                      </p:to>
                                    </p:set>
                                    <p:animEffect filter="wipe(down)" transition="in">
                                      <p:cBhvr>
                                        <p:cTn dur="500" id="7"/>
                                        <p:tgtEl>
                                          <p:spTgt spid="20"/>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21"/>
                                        </p:tgtEl>
                                        <p:attrNameLst>
                                          <p:attrName>style.visibility</p:attrName>
                                        </p:attrNameLst>
                                      </p:cBhvr>
                                      <p:to>
                                        <p:strVal val="visible"/>
                                      </p:to>
                                    </p:set>
                                    <p:animEffect filter="wipe(down)" transition="in">
                                      <p:cBhvr>
                                        <p:cTn dur="500" id="11"/>
                                        <p:tgtEl>
                                          <p:spTgt spid="21"/>
                                        </p:tgtEl>
                                      </p:cBhvr>
                                    </p:animEffect>
                                  </p:childTnLst>
                                </p:cTn>
                              </p:par>
                            </p:childTnLst>
                          </p:cTn>
                        </p:par>
                        <p:par>
                          <p:cTn fill="hold" id="12" nodeType="afterGroup">
                            <p:stCondLst>
                              <p:cond delay="1000"/>
                            </p:stCondLst>
                            <p:childTnLst>
                              <p:par>
                                <p:cTn fill="hold" id="13" nodeType="afterEffect" presetClass="entr" presetID="53" presetSubtype="0">
                                  <p:stCondLst>
                                    <p:cond delay="0"/>
                                  </p:stCondLst>
                                  <p:childTnLst>
                                    <p:set>
                                      <p:cBhvr>
                                        <p:cTn dur="1" fill="hold" id="14">
                                          <p:stCondLst>
                                            <p:cond delay="0"/>
                                          </p:stCondLst>
                                        </p:cTn>
                                        <p:tgtEl>
                                          <p:spTgt spid="14"/>
                                        </p:tgtEl>
                                        <p:attrNameLst>
                                          <p:attrName>style.visibility</p:attrName>
                                        </p:attrNameLst>
                                      </p:cBhvr>
                                      <p:to>
                                        <p:strVal val="visible"/>
                                      </p:to>
                                    </p:set>
                                    <p:anim calcmode="lin" valueType="num">
                                      <p:cBhvr>
                                        <p:cTn dur="500" fill="hold" id="15"/>
                                        <p:tgtEl>
                                          <p:spTgt spid="14"/>
                                        </p:tgtEl>
                                        <p:attrNameLst>
                                          <p:attrName>ppt_w</p:attrName>
                                        </p:attrNameLst>
                                      </p:cBhvr>
                                      <p:tavLst>
                                        <p:tav tm="0">
                                          <p:val>
                                            <p:fltVal val="0"/>
                                          </p:val>
                                        </p:tav>
                                        <p:tav tm="100000">
                                          <p:val>
                                            <p:strVal val="#ppt_w"/>
                                          </p:val>
                                        </p:tav>
                                      </p:tavLst>
                                    </p:anim>
                                    <p:anim calcmode="lin" valueType="num">
                                      <p:cBhvr>
                                        <p:cTn dur="500" fill="hold" id="16"/>
                                        <p:tgtEl>
                                          <p:spTgt spid="14"/>
                                        </p:tgtEl>
                                        <p:attrNameLst>
                                          <p:attrName>ppt_h</p:attrName>
                                        </p:attrNameLst>
                                      </p:cBhvr>
                                      <p:tavLst>
                                        <p:tav tm="0">
                                          <p:val>
                                            <p:fltVal val="0"/>
                                          </p:val>
                                        </p:tav>
                                        <p:tav tm="100000">
                                          <p:val>
                                            <p:strVal val="#ppt_h"/>
                                          </p:val>
                                        </p:tav>
                                      </p:tavLst>
                                    </p:anim>
                                    <p:animEffect filter="fade" transition="in">
                                      <p:cBhvr>
                                        <p:cTn dur="500" id="17"/>
                                        <p:tgtEl>
                                          <p:spTgt spid="14"/>
                                        </p:tgtEl>
                                      </p:cBhvr>
                                    </p:animEffect>
                                  </p:childTnLst>
                                </p:cTn>
                              </p:par>
                            </p:childTnLst>
                          </p:cTn>
                        </p:par>
                        <p:par>
                          <p:cTn fill="hold" id="18" nodeType="afterGroup">
                            <p:stCondLst>
                              <p:cond delay="1500"/>
                            </p:stCondLst>
                            <p:childTnLst>
                              <p:par>
                                <p:cTn fill="hold" grpId="0" id="19" nodeType="afterEffect" presetClass="entr" presetID="16" presetSubtype="21">
                                  <p:stCondLst>
                                    <p:cond delay="0"/>
                                  </p:stCondLst>
                                  <p:childTnLst>
                                    <p:set>
                                      <p:cBhvr>
                                        <p:cTn dur="1" fill="hold" id="20">
                                          <p:stCondLst>
                                            <p:cond delay="0"/>
                                          </p:stCondLst>
                                        </p:cTn>
                                        <p:tgtEl>
                                          <p:spTgt spid="15"/>
                                        </p:tgtEl>
                                        <p:attrNameLst>
                                          <p:attrName>style.visibility</p:attrName>
                                        </p:attrNameLst>
                                      </p:cBhvr>
                                      <p:to>
                                        <p:strVal val="visible"/>
                                      </p:to>
                                    </p:set>
                                    <p:animEffect filter="barn(inVertical)" transition="in">
                                      <p:cBhvr>
                                        <p:cTn dur="500" id="21"/>
                                        <p:tgtEl>
                                          <p:spTgt spid="15"/>
                                        </p:tgtEl>
                                      </p:cBhvr>
                                    </p:animEffect>
                                  </p:childTnLst>
                                </p:cTn>
                              </p:par>
                            </p:childTnLst>
                          </p:cTn>
                        </p:par>
                        <p:par>
                          <p:cTn fill="hold" id="22" nodeType="afterGroup">
                            <p:stCondLst>
                              <p:cond delay="2000"/>
                            </p:stCondLst>
                            <p:childTnLst>
                              <p:par>
                                <p:cTn fill="hold" grpId="0" id="23" nodeType="afterEffect" presetClass="entr" presetID="12" presetSubtype="8">
                                  <p:stCondLst>
                                    <p:cond delay="0"/>
                                  </p:stCondLst>
                                  <p:childTnLst>
                                    <p:set>
                                      <p:cBhvr>
                                        <p:cTn dur="1" fill="hold" id="24">
                                          <p:stCondLst>
                                            <p:cond delay="0"/>
                                          </p:stCondLst>
                                        </p:cTn>
                                        <p:tgtEl>
                                          <p:spTgt spid="18"/>
                                        </p:tgtEl>
                                        <p:attrNameLst>
                                          <p:attrName>style.visibility</p:attrName>
                                        </p:attrNameLst>
                                      </p:cBhvr>
                                      <p:to>
                                        <p:strVal val="visible"/>
                                      </p:to>
                                    </p:set>
                                    <p:anim calcmode="lin" valueType="num">
                                      <p:cBhvr additive="base">
                                        <p:cTn dur="500" id="25"/>
                                        <p:tgtEl>
                                          <p:spTgt spid="18"/>
                                        </p:tgtEl>
                                        <p:attrNameLst>
                                          <p:attrName>ppt_x</p:attrName>
                                        </p:attrNameLst>
                                      </p:cBhvr>
                                      <p:tavLst>
                                        <p:tav tm="0">
                                          <p:val>
                                            <p:strVal val="#ppt_x-#ppt_w*1.125000"/>
                                          </p:val>
                                        </p:tav>
                                        <p:tav tm="100000">
                                          <p:val>
                                            <p:strVal val="#ppt_x"/>
                                          </p:val>
                                        </p:tav>
                                      </p:tavLst>
                                    </p:anim>
                                    <p:animEffect filter="wipe(right)" transition="in">
                                      <p:cBhvr>
                                        <p:cTn dur="500" id="26"/>
                                        <p:tgtEl>
                                          <p:spTgt spid="18"/>
                                        </p:tgtEl>
                                      </p:cBhvr>
                                    </p:animEffect>
                                  </p:childTnLst>
                                </p:cTn>
                              </p:par>
                            </p:childTnLst>
                          </p:cTn>
                        </p:par>
                        <p:par>
                          <p:cTn fill="hold" id="27" nodeType="afterGroup">
                            <p:stCondLst>
                              <p:cond delay="2500"/>
                            </p:stCondLst>
                            <p:childTnLst>
                              <p:par>
                                <p:cTn fill="hold" grpId="0" id="28" nodeType="afterEffect" presetClass="entr" presetID="12" presetSubtype="8">
                                  <p:stCondLst>
                                    <p:cond delay="0"/>
                                  </p:stCondLst>
                                  <p:childTnLst>
                                    <p:set>
                                      <p:cBhvr>
                                        <p:cTn dur="1" fill="hold" id="29">
                                          <p:stCondLst>
                                            <p:cond delay="0"/>
                                          </p:stCondLst>
                                        </p:cTn>
                                        <p:tgtEl>
                                          <p:spTgt spid="16"/>
                                        </p:tgtEl>
                                        <p:attrNameLst>
                                          <p:attrName>style.visibility</p:attrName>
                                        </p:attrNameLst>
                                      </p:cBhvr>
                                      <p:to>
                                        <p:strVal val="visible"/>
                                      </p:to>
                                    </p:set>
                                    <p:anim calcmode="lin" valueType="num">
                                      <p:cBhvr additive="base">
                                        <p:cTn dur="500" id="30"/>
                                        <p:tgtEl>
                                          <p:spTgt spid="16"/>
                                        </p:tgtEl>
                                        <p:attrNameLst>
                                          <p:attrName>ppt_x</p:attrName>
                                        </p:attrNameLst>
                                      </p:cBhvr>
                                      <p:tavLst>
                                        <p:tav tm="0">
                                          <p:val>
                                            <p:strVal val="#ppt_x-#ppt_w*1.125000"/>
                                          </p:val>
                                        </p:tav>
                                        <p:tav tm="100000">
                                          <p:val>
                                            <p:strVal val="#ppt_x"/>
                                          </p:val>
                                        </p:tav>
                                      </p:tavLst>
                                    </p:anim>
                                    <p:animEffect filter="wipe(right)" transition="in">
                                      <p:cBhvr>
                                        <p:cTn dur="500" id="31"/>
                                        <p:tgtEl>
                                          <p:spTgt spid="16"/>
                                        </p:tgtEl>
                                      </p:cBhvr>
                                    </p:animEffect>
                                  </p:childTnLst>
                                </p:cTn>
                              </p:par>
                            </p:childTnLst>
                          </p:cTn>
                        </p:par>
                        <p:par>
                          <p:cTn fill="hold" id="32" nodeType="afterGroup">
                            <p:stCondLst>
                              <p:cond delay="3000"/>
                            </p:stCondLst>
                            <p:childTnLst>
                              <p:par>
                                <p:cTn fill="hold" grpId="0" id="33" nodeType="afterEffect" presetClass="entr" presetID="12" presetSubtype="8">
                                  <p:stCondLst>
                                    <p:cond delay="0"/>
                                  </p:stCondLst>
                                  <p:childTnLst>
                                    <p:set>
                                      <p:cBhvr>
                                        <p:cTn dur="1" fill="hold" id="34">
                                          <p:stCondLst>
                                            <p:cond delay="0"/>
                                          </p:stCondLst>
                                        </p:cTn>
                                        <p:tgtEl>
                                          <p:spTgt spid="19"/>
                                        </p:tgtEl>
                                        <p:attrNameLst>
                                          <p:attrName>style.visibility</p:attrName>
                                        </p:attrNameLst>
                                      </p:cBhvr>
                                      <p:to>
                                        <p:strVal val="visible"/>
                                      </p:to>
                                    </p:set>
                                    <p:anim calcmode="lin" valueType="num">
                                      <p:cBhvr additive="base">
                                        <p:cTn dur="500" id="35"/>
                                        <p:tgtEl>
                                          <p:spTgt spid="19"/>
                                        </p:tgtEl>
                                        <p:attrNameLst>
                                          <p:attrName>ppt_x</p:attrName>
                                        </p:attrNameLst>
                                      </p:cBhvr>
                                      <p:tavLst>
                                        <p:tav tm="0">
                                          <p:val>
                                            <p:strVal val="#ppt_x-#ppt_w*1.125000"/>
                                          </p:val>
                                        </p:tav>
                                        <p:tav tm="100000">
                                          <p:val>
                                            <p:strVal val="#ppt_x"/>
                                          </p:val>
                                        </p:tav>
                                      </p:tavLst>
                                    </p:anim>
                                    <p:animEffect filter="wipe(right)" transition="in">
                                      <p:cBhvr>
                                        <p:cTn dur="500" id="36"/>
                                        <p:tgtEl>
                                          <p:spTgt spid="19"/>
                                        </p:tgtEl>
                                      </p:cBhvr>
                                    </p:animEffect>
                                  </p:childTnLst>
                                </p:cTn>
                              </p:par>
                            </p:childTnLst>
                          </p:cTn>
                        </p:par>
                        <p:par>
                          <p:cTn fill="hold" id="37" nodeType="afterGroup">
                            <p:stCondLst>
                              <p:cond delay="3500"/>
                            </p:stCondLst>
                            <p:childTnLst>
                              <p:par>
                                <p:cTn fill="hold" grpId="0" id="38" nodeType="afterEffect" presetClass="entr" presetID="12" presetSubtype="8">
                                  <p:stCondLst>
                                    <p:cond delay="0"/>
                                  </p:stCondLst>
                                  <p:childTnLst>
                                    <p:set>
                                      <p:cBhvr>
                                        <p:cTn dur="1" fill="hold" id="39">
                                          <p:stCondLst>
                                            <p:cond delay="0"/>
                                          </p:stCondLst>
                                        </p:cTn>
                                        <p:tgtEl>
                                          <p:spTgt spid="17"/>
                                        </p:tgtEl>
                                        <p:attrNameLst>
                                          <p:attrName>style.visibility</p:attrName>
                                        </p:attrNameLst>
                                      </p:cBhvr>
                                      <p:to>
                                        <p:strVal val="visible"/>
                                      </p:to>
                                    </p:set>
                                    <p:anim calcmode="lin" valueType="num">
                                      <p:cBhvr additive="base">
                                        <p:cTn dur="500" id="40"/>
                                        <p:tgtEl>
                                          <p:spTgt spid="17"/>
                                        </p:tgtEl>
                                        <p:attrNameLst>
                                          <p:attrName>ppt_x</p:attrName>
                                        </p:attrNameLst>
                                      </p:cBhvr>
                                      <p:tavLst>
                                        <p:tav tm="0">
                                          <p:val>
                                            <p:strVal val="#ppt_x-#ppt_w*1.125000"/>
                                          </p:val>
                                        </p:tav>
                                        <p:tav tm="100000">
                                          <p:val>
                                            <p:strVal val="#ppt_x"/>
                                          </p:val>
                                        </p:tav>
                                      </p:tavLst>
                                    </p:anim>
                                    <p:animEffect filter="wipe(right)" transition="in">
                                      <p:cBhvr>
                                        <p:cTn dur="500" id="41"/>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18"/>
      <p:bldP grpId="0" spid="19"/>
    </p:bldLst>
  </p:timing>
</p:sld>
</file>

<file path=ppt/tags/tag1.xml><?xml version="1.0" encoding="utf-8"?>
<p:tagLst xmlns:p="http://schemas.openxmlformats.org/presentationml/2006/main">
  <p:tag name="MH" val="20170710183401"/>
  <p:tag name="MH_LIBRARY" val="GRAPHIC"/>
  <p:tag name="MH_ORDER" val="4"/>
  <p:tag name="MH_TYPE" val="SubTitle"/>
</p:tagLst>
</file>

<file path=ppt/tags/tag2.xml><?xml version="1.0" encoding="utf-8"?>
<p:tagLst xmlns:p="http://schemas.openxmlformats.org/presentationml/2006/main">
  <p:tag name="MH" val="20170710183401"/>
  <p:tag name="MH_LIBRARY" val="GRAPHIC"/>
  <p:tag name="MH_ORDER" val="3"/>
  <p:tag name="MH_TYPE" val="SubTitle"/>
</p:tagLst>
</file>

<file path=ppt/tags/tag3.xml><?xml version="1.0" encoding="utf-8"?>
<p:tagLst xmlns:p="http://schemas.openxmlformats.org/presentationml/2006/main">
  <p:tag name="MH" val="20170710183401"/>
  <p:tag name="MH_LIBRARY" val="GRAPHIC"/>
  <p:tag name="MH_ORDER" val="2"/>
  <p:tag name="MH_TYPE" val="SubTitle"/>
</p:tagLst>
</file>

<file path=ppt/tags/tag4.xml><?xml version="1.0" encoding="utf-8"?>
<p:tagLst xmlns:p="http://schemas.openxmlformats.org/presentationml/2006/main">
  <p:tag name="MH" val="20170710183401"/>
  <p:tag name="MH_LIBRARY" val="GRAPHIC"/>
  <p:tag name="MH_ORDER" val="1"/>
  <p:tag name="MH_TYPE" val="SubTitle"/>
</p:tagLst>
</file>

<file path=ppt/tags/tag5.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157</Paragraphs>
  <Slides>23</Slides>
  <Notes>0</Notes>
  <TotalTime>96</TotalTime>
  <HiddenSlides>0</HiddenSlides>
  <MMClips>0</MMClips>
  <ScaleCrop>0</ScaleCrop>
  <HeadingPairs>
    <vt:vector baseType="variant" size="6">
      <vt:variant>
        <vt:lpstr>Fonts used</vt:lpstr>
      </vt:variant>
      <vt:variant>
        <vt:i4>14</vt:i4>
      </vt:variant>
      <vt:variant>
        <vt:lpstr>Theme</vt:lpstr>
      </vt:variant>
      <vt:variant>
        <vt:i4>1</vt:i4>
      </vt:variant>
      <vt:variant>
        <vt:lpstr>Slide Titles</vt:lpstr>
      </vt:variant>
      <vt:variant>
        <vt:i4>23</vt:i4>
      </vt:variant>
    </vt:vector>
  </HeadingPairs>
  <TitlesOfParts>
    <vt:vector baseType="lpstr" size="38">
      <vt:lpstr>Arial</vt:lpstr>
      <vt:lpstr>等线 Light</vt:lpstr>
      <vt:lpstr>等线</vt:lpstr>
      <vt:lpstr>Calibri Light</vt:lpstr>
      <vt:lpstr>Calibri</vt:lpstr>
      <vt:lpstr>微软雅黑</vt:lpstr>
      <vt:lpstr>Century Gothic</vt:lpstr>
      <vt:lpstr>맑은 고딕</vt:lpstr>
      <vt:lpstr>宋体</vt:lpstr>
      <vt:lpstr>Open Sans</vt:lpstr>
      <vt:lpstr>Impact</vt:lpstr>
      <vt:lpstr>Wingdings</vt:lpstr>
      <vt:lpstr>Symbol</vt:lpstr>
      <vt:lpstr>华文黑体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2019-04-16T07:48:02Z</dcterms:created>
  <cp:lastModifiedBy>kan</cp:lastModifiedBy>
  <dcterms:modified xsi:type="dcterms:W3CDTF">2021-08-20T10:49:03Z</dcterms:modified>
  <cp:revision>14</cp:revision>
  <dc:title>PowerPoint 演示文稿</dc:title>
</cp:coreProperties>
</file>